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7" r:id="rId2"/>
    <p:sldId id="338" r:id="rId3"/>
    <p:sldId id="399" r:id="rId4"/>
    <p:sldId id="658" r:id="rId5"/>
    <p:sldId id="668" r:id="rId6"/>
    <p:sldId id="663" r:id="rId7"/>
    <p:sldId id="664" r:id="rId8"/>
    <p:sldId id="667" r:id="rId9"/>
    <p:sldId id="659" r:id="rId10"/>
    <p:sldId id="656" r:id="rId11"/>
    <p:sldId id="677" r:id="rId12"/>
    <p:sldId id="678" r:id="rId13"/>
    <p:sldId id="676" r:id="rId14"/>
    <p:sldId id="679" r:id="rId15"/>
    <p:sldId id="680" r:id="rId16"/>
    <p:sldId id="681" r:id="rId17"/>
    <p:sldId id="353" r:id="rId18"/>
  </p:sldIdLst>
  <p:sldSz cx="9144000" cy="6858000" type="screen4x3"/>
  <p:notesSz cx="7102475" cy="9388475"/>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821" autoAdjust="0"/>
    <p:restoredTop sz="41516" autoAdjust="0"/>
  </p:normalViewPr>
  <p:slideViewPr>
    <p:cSldViewPr snapToGrid="0" snapToObjects="1">
      <p:cViewPr>
        <p:scale>
          <a:sx n="70" d="100"/>
          <a:sy n="70" d="100"/>
        </p:scale>
        <p:origin x="1794" y="-1698"/>
      </p:cViewPr>
      <p:guideLst>
        <p:guide orient="horz" pos="2160"/>
        <p:guide pos="2880"/>
      </p:guideLst>
    </p:cSldViewPr>
  </p:slideViewPr>
  <p:outlineViewPr>
    <p:cViewPr>
      <p:scale>
        <a:sx n="75" d="100"/>
        <a:sy n="75" d="100"/>
      </p:scale>
      <p:origin x="0" y="-13776"/>
    </p:cViewPr>
  </p:outlineViewPr>
  <p:notesTextViewPr>
    <p:cViewPr>
      <p:scale>
        <a:sx n="100" d="100"/>
        <a:sy n="100" d="100"/>
      </p:scale>
      <p:origin x="0" y="0"/>
    </p:cViewPr>
  </p:notesTextViewPr>
  <p:sorterViewPr>
    <p:cViewPr>
      <p:scale>
        <a:sx n="80" d="100"/>
        <a:sy n="80" d="100"/>
      </p:scale>
      <p:origin x="0" y="1086"/>
    </p:cViewPr>
  </p:sorterViewPr>
  <p:notesViewPr>
    <p:cSldViewPr snapToGrid="0" snapToObjects="1">
      <p:cViewPr varScale="1">
        <p:scale>
          <a:sx n="54" d="100"/>
          <a:sy n="54" d="100"/>
        </p:scale>
        <p:origin x="2796" y="4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A2792A3-98CC-48EA-8335-72B5CEDF5693}" type="doc">
      <dgm:prSet loTypeId="urn:microsoft.com/office/officeart/2005/8/layout/vProcess5" loCatId="process" qsTypeId="urn:microsoft.com/office/officeart/2005/8/quickstyle/simple1" qsCatId="simple" csTypeId="urn:microsoft.com/office/officeart/2005/8/colors/colorful5" csCatId="colorful" phldr="1"/>
      <dgm:spPr/>
      <dgm:t>
        <a:bodyPr/>
        <a:lstStyle/>
        <a:p>
          <a:endParaRPr lang="en-US"/>
        </a:p>
      </dgm:t>
    </dgm:pt>
    <dgm:pt modelId="{92193974-31B8-40B7-924C-6EB43A649076}">
      <dgm:prSet phldrT="[Text]" custT="1"/>
      <dgm:spPr/>
      <dgm:t>
        <a:bodyPr/>
        <a:lstStyle/>
        <a:p>
          <a:r>
            <a:rPr lang="en-US" sz="1700" dirty="0" err="1">
              <a:solidFill>
                <a:schemeClr val="tx1"/>
              </a:solidFill>
            </a:rPr>
            <a:t>Diviser</a:t>
          </a:r>
          <a:r>
            <a:rPr lang="en-US" sz="1700" dirty="0">
              <a:solidFill>
                <a:schemeClr val="tx1"/>
              </a:solidFill>
            </a:rPr>
            <a:t> </a:t>
          </a:r>
          <a:r>
            <a:rPr lang="en-US" sz="1700" dirty="0" err="1">
              <a:solidFill>
                <a:schemeClr val="tx1"/>
              </a:solidFill>
            </a:rPr>
            <a:t>chaque</a:t>
          </a:r>
          <a:r>
            <a:rPr lang="en-US" sz="1700" dirty="0">
              <a:solidFill>
                <a:schemeClr val="tx1"/>
              </a:solidFill>
            </a:rPr>
            <a:t> </a:t>
          </a:r>
          <a:r>
            <a:rPr lang="en-US" sz="1700" dirty="0" err="1">
              <a:solidFill>
                <a:schemeClr val="tx1"/>
              </a:solidFill>
            </a:rPr>
            <a:t>groupe</a:t>
          </a:r>
          <a:r>
            <a:rPr lang="en-US" sz="1700" dirty="0">
              <a:solidFill>
                <a:schemeClr val="tx1"/>
              </a:solidFill>
            </a:rPr>
            <a:t> </a:t>
          </a:r>
          <a:r>
            <a:rPr lang="en-US" sz="1700" dirty="0" err="1">
              <a:solidFill>
                <a:schemeClr val="tx1"/>
              </a:solidFill>
            </a:rPr>
            <a:t>en</a:t>
          </a:r>
          <a:r>
            <a:rPr lang="en-US" sz="1700" dirty="0">
              <a:solidFill>
                <a:schemeClr val="tx1"/>
              </a:solidFill>
            </a:rPr>
            <a:t> </a:t>
          </a:r>
          <a:r>
            <a:rPr lang="en-US" sz="1700" dirty="0" err="1">
              <a:solidFill>
                <a:schemeClr val="tx1"/>
              </a:solidFill>
            </a:rPr>
            <a:t>deux</a:t>
          </a:r>
          <a:r>
            <a:rPr lang="en-US" sz="1700" dirty="0">
              <a:solidFill>
                <a:schemeClr val="tx1"/>
              </a:solidFill>
            </a:rPr>
            <a:t> sous-</a:t>
          </a:r>
          <a:r>
            <a:rPr lang="en-US" sz="1700" dirty="0" err="1">
              <a:solidFill>
                <a:schemeClr val="tx1"/>
              </a:solidFill>
            </a:rPr>
            <a:t>groupes</a:t>
          </a:r>
          <a:r>
            <a:rPr lang="en-US" sz="1700" dirty="0">
              <a:solidFill>
                <a:schemeClr val="tx1"/>
              </a:solidFill>
            </a:rPr>
            <a:t> de </a:t>
          </a:r>
          <a:r>
            <a:rPr lang="en-US" sz="1700" dirty="0" err="1">
              <a:solidFill>
                <a:schemeClr val="tx1"/>
              </a:solidFill>
            </a:rPr>
            <a:t>deux</a:t>
          </a:r>
          <a:r>
            <a:rPr lang="en-US" sz="1700" dirty="0">
              <a:solidFill>
                <a:schemeClr val="tx1"/>
              </a:solidFill>
            </a:rPr>
            <a:t> </a:t>
          </a:r>
          <a:r>
            <a:rPr lang="en-US" sz="1700" dirty="0" err="1">
              <a:solidFill>
                <a:schemeClr val="tx1"/>
              </a:solidFill>
            </a:rPr>
            <a:t>apprenants</a:t>
          </a:r>
          <a:r>
            <a:rPr lang="en-US" sz="1700" dirty="0">
              <a:solidFill>
                <a:schemeClr val="tx1"/>
              </a:solidFill>
            </a:rPr>
            <a:t> </a:t>
          </a:r>
          <a:r>
            <a:rPr lang="en-US" sz="1700" dirty="0" err="1">
              <a:solidFill>
                <a:schemeClr val="tx1"/>
              </a:solidFill>
            </a:rPr>
            <a:t>chacun</a:t>
          </a:r>
          <a:endParaRPr lang="en-US" sz="1700" dirty="0">
            <a:solidFill>
              <a:schemeClr val="tx1"/>
            </a:solidFill>
          </a:endParaRPr>
        </a:p>
      </dgm:t>
    </dgm:pt>
    <dgm:pt modelId="{9E6A763B-787B-4FA3-A5F6-C3BBF8A9B2ED}" type="parTrans" cxnId="{865D0F5B-2E60-471A-A38F-55E1C6EE9D37}">
      <dgm:prSet/>
      <dgm:spPr/>
      <dgm:t>
        <a:bodyPr/>
        <a:lstStyle/>
        <a:p>
          <a:endParaRPr lang="en-US"/>
        </a:p>
      </dgm:t>
    </dgm:pt>
    <dgm:pt modelId="{00B8580E-FF2C-4353-9F3C-DD7082118DC5}" type="sibTrans" cxnId="{865D0F5B-2E60-471A-A38F-55E1C6EE9D37}">
      <dgm:prSet custT="1"/>
      <dgm:spPr/>
      <dgm:t>
        <a:bodyPr/>
        <a:lstStyle/>
        <a:p>
          <a:endParaRPr lang="en-US" sz="1700"/>
        </a:p>
      </dgm:t>
    </dgm:pt>
    <dgm:pt modelId="{2EFD1FDE-365A-498D-BFC1-671747A3CCAE}">
      <dgm:prSet phldrT="[Text]" custT="1"/>
      <dgm:spPr/>
      <dgm:t>
        <a:bodyPr/>
        <a:lstStyle/>
        <a:p>
          <a:r>
            <a:rPr lang="en-US" sz="1700" dirty="0">
              <a:solidFill>
                <a:schemeClr val="tx1"/>
              </a:solidFill>
            </a:rPr>
            <a:t>Sous-</a:t>
          </a:r>
          <a:r>
            <a:rPr lang="en-US" sz="1700" dirty="0" err="1">
              <a:solidFill>
                <a:schemeClr val="tx1"/>
              </a:solidFill>
            </a:rPr>
            <a:t>groupe</a:t>
          </a:r>
          <a:r>
            <a:rPr lang="en-US" sz="1700" dirty="0">
              <a:solidFill>
                <a:schemeClr val="tx1"/>
              </a:solidFill>
            </a:rPr>
            <a:t> 1 :  </a:t>
          </a:r>
          <a:r>
            <a:rPr lang="en-US" sz="1700" dirty="0" err="1">
              <a:solidFill>
                <a:schemeClr val="tx1"/>
              </a:solidFill>
            </a:rPr>
            <a:t>Demandeur</a:t>
          </a:r>
          <a:br>
            <a:rPr lang="en-US" sz="1700" dirty="0">
              <a:solidFill>
                <a:schemeClr val="tx1"/>
              </a:solidFill>
            </a:rPr>
          </a:br>
          <a:r>
            <a:rPr lang="en-US" sz="1700" dirty="0">
              <a:solidFill>
                <a:schemeClr val="tx1"/>
              </a:solidFill>
            </a:rPr>
            <a:t>Sous-</a:t>
          </a:r>
          <a:r>
            <a:rPr lang="en-US" sz="1700" dirty="0" err="1">
              <a:solidFill>
                <a:schemeClr val="tx1"/>
              </a:solidFill>
            </a:rPr>
            <a:t>groupe</a:t>
          </a:r>
          <a:r>
            <a:rPr lang="en-US" sz="1700" dirty="0">
              <a:solidFill>
                <a:schemeClr val="tx1"/>
              </a:solidFill>
            </a:rPr>
            <a:t> 2 : </a:t>
          </a:r>
          <a:r>
            <a:rPr lang="en-US" sz="1700" dirty="0" err="1">
              <a:solidFill>
                <a:schemeClr val="tx1"/>
              </a:solidFill>
            </a:rPr>
            <a:t>Autorité</a:t>
          </a:r>
          <a:r>
            <a:rPr lang="en-US" sz="1700" dirty="0">
              <a:solidFill>
                <a:schemeClr val="tx1"/>
              </a:solidFill>
            </a:rPr>
            <a:t> </a:t>
          </a:r>
          <a:r>
            <a:rPr lang="en-US" sz="1700" dirty="0" err="1">
              <a:solidFill>
                <a:schemeClr val="tx1"/>
              </a:solidFill>
            </a:rPr>
            <a:t>compétente</a:t>
          </a:r>
          <a:r>
            <a:rPr lang="en-US" sz="1700" dirty="0">
              <a:solidFill>
                <a:schemeClr val="tx1"/>
              </a:solidFill>
            </a:rPr>
            <a:t> </a:t>
          </a:r>
        </a:p>
      </dgm:t>
    </dgm:pt>
    <dgm:pt modelId="{7C80833D-EFDB-46AA-AF74-88F1C38E70C2}" type="parTrans" cxnId="{5C9BC363-50E0-4C72-8EC2-6F6A357F9071}">
      <dgm:prSet/>
      <dgm:spPr/>
      <dgm:t>
        <a:bodyPr/>
        <a:lstStyle/>
        <a:p>
          <a:endParaRPr lang="en-US"/>
        </a:p>
      </dgm:t>
    </dgm:pt>
    <dgm:pt modelId="{D634298B-7E84-4DE5-AA73-C4B2BE66446B}" type="sibTrans" cxnId="{5C9BC363-50E0-4C72-8EC2-6F6A357F9071}">
      <dgm:prSet custT="1"/>
      <dgm:spPr/>
      <dgm:t>
        <a:bodyPr/>
        <a:lstStyle/>
        <a:p>
          <a:endParaRPr lang="en-US" sz="1700"/>
        </a:p>
      </dgm:t>
    </dgm:pt>
    <dgm:pt modelId="{13455E8D-81E7-4C8C-B53F-95987ABB59E8}">
      <dgm:prSet phldrT="[Text]" custT="1"/>
      <dgm:spPr/>
      <dgm:t>
        <a:bodyPr/>
        <a:lstStyle/>
        <a:p>
          <a:r>
            <a:rPr lang="en-US" sz="1700" dirty="0" err="1">
              <a:solidFill>
                <a:schemeClr val="tx1"/>
              </a:solidFill>
            </a:rPr>
            <a:t>Répartir</a:t>
          </a:r>
          <a:r>
            <a:rPr lang="en-US" sz="1700" dirty="0">
              <a:solidFill>
                <a:schemeClr val="tx1"/>
              </a:solidFill>
            </a:rPr>
            <a:t> les </a:t>
          </a:r>
          <a:r>
            <a:rPr lang="en-US" sz="1700" dirty="0" err="1">
              <a:solidFill>
                <a:schemeClr val="tx1"/>
              </a:solidFill>
            </a:rPr>
            <a:t>apprenants</a:t>
          </a:r>
          <a:r>
            <a:rPr lang="en-US" sz="1700" dirty="0">
              <a:solidFill>
                <a:schemeClr val="tx1"/>
              </a:solidFill>
            </a:rPr>
            <a:t> </a:t>
          </a:r>
          <a:r>
            <a:rPr lang="en-US" sz="1700" dirty="0" err="1">
              <a:solidFill>
                <a:schemeClr val="tx1"/>
              </a:solidFill>
            </a:rPr>
            <a:t>en</a:t>
          </a:r>
          <a:r>
            <a:rPr lang="en-US" sz="1700" dirty="0">
              <a:solidFill>
                <a:schemeClr val="tx1"/>
              </a:solidFill>
            </a:rPr>
            <a:t> </a:t>
          </a:r>
          <a:r>
            <a:rPr lang="en-US" sz="1700" dirty="0" err="1">
              <a:solidFill>
                <a:schemeClr val="tx1"/>
              </a:solidFill>
            </a:rPr>
            <a:t>groupes</a:t>
          </a:r>
          <a:r>
            <a:rPr lang="en-US" sz="1700" dirty="0">
              <a:solidFill>
                <a:schemeClr val="tx1"/>
              </a:solidFill>
            </a:rPr>
            <a:t> de </a:t>
          </a:r>
          <a:r>
            <a:rPr lang="en-US" sz="1700" dirty="0" err="1">
              <a:solidFill>
                <a:schemeClr val="tx1"/>
              </a:solidFill>
            </a:rPr>
            <a:t>quatre</a:t>
          </a:r>
          <a:r>
            <a:rPr lang="en-US" sz="1700" dirty="0">
              <a:solidFill>
                <a:schemeClr val="tx1"/>
              </a:solidFill>
            </a:rPr>
            <a:t> </a:t>
          </a:r>
        </a:p>
      </dgm:t>
    </dgm:pt>
    <dgm:pt modelId="{B2BB317F-9F1C-4CBE-9C2C-7CB343168899}" type="sibTrans" cxnId="{1EBAD909-B18F-4334-89E5-5E955B8F7190}">
      <dgm:prSet custT="1"/>
      <dgm:spPr/>
      <dgm:t>
        <a:bodyPr/>
        <a:lstStyle/>
        <a:p>
          <a:endParaRPr lang="en-US" sz="1700"/>
        </a:p>
      </dgm:t>
    </dgm:pt>
    <dgm:pt modelId="{3FEBFEA4-F396-4534-B158-606342CB84CC}" type="parTrans" cxnId="{1EBAD909-B18F-4334-89E5-5E955B8F7190}">
      <dgm:prSet/>
      <dgm:spPr/>
      <dgm:t>
        <a:bodyPr/>
        <a:lstStyle/>
        <a:p>
          <a:endParaRPr lang="en-US"/>
        </a:p>
      </dgm:t>
    </dgm:pt>
    <dgm:pt modelId="{7B1F2C66-9AFA-4368-ABEE-407FF557EE60}">
      <dgm:prSet custT="1"/>
      <dgm:spPr/>
      <dgm:t>
        <a:bodyPr/>
        <a:lstStyle/>
        <a:p>
          <a:pPr algn="just"/>
          <a:r>
            <a:rPr lang="en-US" sz="1700" dirty="0" err="1">
              <a:solidFill>
                <a:schemeClr val="tx1"/>
              </a:solidFill>
            </a:rPr>
            <a:t>Fournir</a:t>
          </a:r>
          <a:r>
            <a:rPr lang="en-US" sz="1700" dirty="0">
              <a:solidFill>
                <a:schemeClr val="tx1"/>
              </a:solidFill>
            </a:rPr>
            <a:t> </a:t>
          </a:r>
          <a:r>
            <a:rPr lang="en-US" sz="1700" dirty="0" err="1">
              <a:solidFill>
                <a:schemeClr val="tx1"/>
              </a:solidFill>
            </a:rPr>
            <a:t>une</a:t>
          </a:r>
          <a:r>
            <a:rPr lang="en-US" sz="1700" dirty="0">
              <a:solidFill>
                <a:schemeClr val="tx1"/>
              </a:solidFill>
            </a:rPr>
            <a:t> </a:t>
          </a:r>
          <a:r>
            <a:rPr lang="en-US" sz="1700" dirty="0" err="1">
              <a:solidFill>
                <a:schemeClr val="tx1"/>
              </a:solidFill>
            </a:rPr>
            <a:t>demande</a:t>
          </a:r>
          <a:r>
            <a:rPr lang="en-US" sz="1700" dirty="0">
              <a:solidFill>
                <a:schemeClr val="tx1"/>
              </a:solidFill>
            </a:rPr>
            <a:t> </a:t>
          </a:r>
          <a:r>
            <a:rPr lang="en-US" sz="1700" dirty="0" err="1">
              <a:solidFill>
                <a:schemeClr val="tx1"/>
              </a:solidFill>
            </a:rPr>
            <a:t>prèrédigée</a:t>
          </a:r>
          <a:r>
            <a:rPr lang="en-US" sz="1700" dirty="0">
              <a:solidFill>
                <a:schemeClr val="tx1"/>
              </a:solidFill>
            </a:rPr>
            <a:t> de </a:t>
          </a:r>
          <a:r>
            <a:rPr lang="en-US" sz="1700" dirty="0" err="1">
              <a:solidFill>
                <a:schemeClr val="tx1"/>
              </a:solidFill>
            </a:rPr>
            <a:t>saisie</a:t>
          </a:r>
          <a:r>
            <a:rPr lang="en-US" sz="1700" dirty="0">
              <a:solidFill>
                <a:schemeClr val="tx1"/>
              </a:solidFill>
            </a:rPr>
            <a:t> de </a:t>
          </a:r>
          <a:r>
            <a:rPr lang="en-US" sz="1700" dirty="0" err="1">
              <a:solidFill>
                <a:schemeClr val="tx1"/>
              </a:solidFill>
            </a:rPr>
            <a:t>données</a:t>
          </a:r>
          <a:r>
            <a:rPr lang="en-US" sz="1700" dirty="0">
              <a:solidFill>
                <a:schemeClr val="tx1"/>
              </a:solidFill>
            </a:rPr>
            <a:t> à </a:t>
          </a:r>
          <a:r>
            <a:rPr lang="en-US" sz="1700" dirty="0" err="1">
              <a:solidFill>
                <a:schemeClr val="tx1"/>
              </a:solidFill>
            </a:rPr>
            <a:t>chacun</a:t>
          </a:r>
          <a:r>
            <a:rPr lang="en-US" sz="1700" dirty="0">
              <a:solidFill>
                <a:schemeClr val="tx1"/>
              </a:solidFill>
            </a:rPr>
            <a:t> des deux sous-</a:t>
          </a:r>
          <a:r>
            <a:rPr lang="en-US" sz="1700" dirty="0" err="1">
              <a:solidFill>
                <a:schemeClr val="tx1"/>
              </a:solidFill>
            </a:rPr>
            <a:t>groupes</a:t>
          </a:r>
          <a:endParaRPr lang="en-US" sz="1700" dirty="0">
            <a:solidFill>
              <a:schemeClr val="tx1"/>
            </a:solidFill>
          </a:endParaRPr>
        </a:p>
      </dgm:t>
    </dgm:pt>
    <dgm:pt modelId="{759F26C6-83A6-415A-A1B3-F484AB36373A}" type="parTrans" cxnId="{0C5EDBCD-8D78-4999-9D4E-AA89AB97CE60}">
      <dgm:prSet/>
      <dgm:spPr/>
      <dgm:t>
        <a:bodyPr/>
        <a:lstStyle/>
        <a:p>
          <a:endParaRPr lang="en-US"/>
        </a:p>
      </dgm:t>
    </dgm:pt>
    <dgm:pt modelId="{1D582044-8EF8-4BAA-A6B9-4388C837B75F}" type="sibTrans" cxnId="{0C5EDBCD-8D78-4999-9D4E-AA89AB97CE60}">
      <dgm:prSet custT="1"/>
      <dgm:spPr/>
      <dgm:t>
        <a:bodyPr/>
        <a:lstStyle/>
        <a:p>
          <a:endParaRPr lang="en-US" sz="1700"/>
        </a:p>
      </dgm:t>
    </dgm:pt>
    <dgm:pt modelId="{858F0CC7-1CDA-4016-B9C6-17C2559D7049}">
      <dgm:prSet custT="1"/>
      <dgm:spPr/>
      <dgm:t>
        <a:bodyPr/>
        <a:lstStyle/>
        <a:p>
          <a:pPr algn="just"/>
          <a:r>
            <a:rPr lang="en-US" sz="1700" dirty="0" err="1">
              <a:solidFill>
                <a:schemeClr val="tx1"/>
              </a:solidFill>
            </a:rPr>
            <a:t>Laisser</a:t>
          </a:r>
          <a:r>
            <a:rPr lang="en-US" sz="1700" dirty="0">
              <a:solidFill>
                <a:schemeClr val="tx1"/>
              </a:solidFill>
            </a:rPr>
            <a:t> aux sous-</a:t>
          </a:r>
          <a:r>
            <a:rPr lang="en-US" sz="1700" dirty="0" err="1">
              <a:solidFill>
                <a:schemeClr val="tx1"/>
              </a:solidFill>
            </a:rPr>
            <a:t>groupes</a:t>
          </a:r>
          <a:r>
            <a:rPr lang="en-US" sz="1700" dirty="0">
              <a:solidFill>
                <a:schemeClr val="tx1"/>
              </a:solidFill>
            </a:rPr>
            <a:t> le temps de </a:t>
          </a:r>
          <a:r>
            <a:rPr lang="en-US" sz="1700" dirty="0" err="1">
              <a:solidFill>
                <a:schemeClr val="tx1"/>
              </a:solidFill>
            </a:rPr>
            <a:t>procéder</a:t>
          </a:r>
          <a:r>
            <a:rPr lang="en-US" sz="1700" dirty="0">
              <a:solidFill>
                <a:schemeClr val="tx1"/>
              </a:solidFill>
            </a:rPr>
            <a:t> à </a:t>
          </a:r>
          <a:r>
            <a:rPr lang="en-US" sz="1700" dirty="0" err="1">
              <a:solidFill>
                <a:schemeClr val="tx1"/>
              </a:solidFill>
            </a:rPr>
            <a:t>l’audition</a:t>
          </a:r>
          <a:r>
            <a:rPr lang="en-US" sz="1700" dirty="0">
              <a:solidFill>
                <a:schemeClr val="tx1"/>
              </a:solidFill>
            </a:rPr>
            <a:t> de la </a:t>
          </a:r>
          <a:r>
            <a:rPr lang="en-US" sz="1700" dirty="0" err="1">
              <a:solidFill>
                <a:schemeClr val="tx1"/>
              </a:solidFill>
            </a:rPr>
            <a:t>demande</a:t>
          </a:r>
          <a:endParaRPr lang="en-US" sz="1700" dirty="0">
            <a:solidFill>
              <a:schemeClr val="tx1"/>
            </a:solidFill>
          </a:endParaRPr>
        </a:p>
      </dgm:t>
    </dgm:pt>
    <dgm:pt modelId="{5E4E9E39-3FBC-45A7-A841-FBEF4A02800D}" type="parTrans" cxnId="{52033190-8C53-4E11-85C4-672CC6FDCC32}">
      <dgm:prSet/>
      <dgm:spPr/>
      <dgm:t>
        <a:bodyPr/>
        <a:lstStyle/>
        <a:p>
          <a:endParaRPr lang="en-US"/>
        </a:p>
      </dgm:t>
    </dgm:pt>
    <dgm:pt modelId="{0A3B2F58-1E9C-4C7F-96DD-CFBA44E4932D}" type="sibTrans" cxnId="{52033190-8C53-4E11-85C4-672CC6FDCC32}">
      <dgm:prSet/>
      <dgm:spPr/>
      <dgm:t>
        <a:bodyPr/>
        <a:lstStyle/>
        <a:p>
          <a:endParaRPr lang="en-US"/>
        </a:p>
      </dgm:t>
    </dgm:pt>
    <dgm:pt modelId="{288BA70A-2942-43EE-A321-17E44298B772}" type="pres">
      <dgm:prSet presAssocID="{CA2792A3-98CC-48EA-8335-72B5CEDF5693}" presName="outerComposite" presStyleCnt="0">
        <dgm:presLayoutVars>
          <dgm:chMax val="5"/>
          <dgm:dir/>
          <dgm:resizeHandles val="exact"/>
        </dgm:presLayoutVars>
      </dgm:prSet>
      <dgm:spPr/>
    </dgm:pt>
    <dgm:pt modelId="{DE14C399-9EB8-4587-8F73-7B378AD6A438}" type="pres">
      <dgm:prSet presAssocID="{CA2792A3-98CC-48EA-8335-72B5CEDF5693}" presName="dummyMaxCanvas" presStyleCnt="0">
        <dgm:presLayoutVars/>
      </dgm:prSet>
      <dgm:spPr/>
    </dgm:pt>
    <dgm:pt modelId="{0439922A-95CE-48DA-9CF4-EF6C8BF45F3F}" type="pres">
      <dgm:prSet presAssocID="{CA2792A3-98CC-48EA-8335-72B5CEDF5693}" presName="FiveNodes_1" presStyleLbl="node1" presStyleIdx="0" presStyleCnt="5" custScaleX="121697">
        <dgm:presLayoutVars>
          <dgm:bulletEnabled val="1"/>
        </dgm:presLayoutVars>
      </dgm:prSet>
      <dgm:spPr/>
    </dgm:pt>
    <dgm:pt modelId="{7C64CE0A-A6E5-4987-9430-A72612FE1215}" type="pres">
      <dgm:prSet presAssocID="{CA2792A3-98CC-48EA-8335-72B5CEDF5693}" presName="FiveNodes_2" presStyleLbl="node1" presStyleIdx="1" presStyleCnt="5">
        <dgm:presLayoutVars>
          <dgm:bulletEnabled val="1"/>
        </dgm:presLayoutVars>
      </dgm:prSet>
      <dgm:spPr/>
    </dgm:pt>
    <dgm:pt modelId="{68BA073B-CCD6-4677-BA91-A9F487572368}" type="pres">
      <dgm:prSet presAssocID="{CA2792A3-98CC-48EA-8335-72B5CEDF5693}" presName="FiveNodes_3" presStyleLbl="node1" presStyleIdx="2" presStyleCnt="5">
        <dgm:presLayoutVars>
          <dgm:bulletEnabled val="1"/>
        </dgm:presLayoutVars>
      </dgm:prSet>
      <dgm:spPr/>
    </dgm:pt>
    <dgm:pt modelId="{D7F3AEA7-009A-441C-9186-4ABDD3AB7AD6}" type="pres">
      <dgm:prSet presAssocID="{CA2792A3-98CC-48EA-8335-72B5CEDF5693}" presName="FiveNodes_4" presStyleLbl="node1" presStyleIdx="3" presStyleCnt="5" custScaleX="104087">
        <dgm:presLayoutVars>
          <dgm:bulletEnabled val="1"/>
        </dgm:presLayoutVars>
      </dgm:prSet>
      <dgm:spPr/>
    </dgm:pt>
    <dgm:pt modelId="{D518109D-FBB8-4C41-8E42-5289D4555D1B}" type="pres">
      <dgm:prSet presAssocID="{CA2792A3-98CC-48EA-8335-72B5CEDF5693}" presName="FiveNodes_5" presStyleLbl="node1" presStyleIdx="4" presStyleCnt="5">
        <dgm:presLayoutVars>
          <dgm:bulletEnabled val="1"/>
        </dgm:presLayoutVars>
      </dgm:prSet>
      <dgm:spPr/>
    </dgm:pt>
    <dgm:pt modelId="{3DAB8160-BEC5-4189-B5FC-B433CC6373C4}" type="pres">
      <dgm:prSet presAssocID="{CA2792A3-98CC-48EA-8335-72B5CEDF5693}" presName="FiveConn_1-2" presStyleLbl="fgAccFollowNode1" presStyleIdx="0" presStyleCnt="4">
        <dgm:presLayoutVars>
          <dgm:bulletEnabled val="1"/>
        </dgm:presLayoutVars>
      </dgm:prSet>
      <dgm:spPr/>
    </dgm:pt>
    <dgm:pt modelId="{A9F38C27-5A53-4EDB-9B48-69560A99E5AF}" type="pres">
      <dgm:prSet presAssocID="{CA2792A3-98CC-48EA-8335-72B5CEDF5693}" presName="FiveConn_2-3" presStyleLbl="fgAccFollowNode1" presStyleIdx="1" presStyleCnt="4">
        <dgm:presLayoutVars>
          <dgm:bulletEnabled val="1"/>
        </dgm:presLayoutVars>
      </dgm:prSet>
      <dgm:spPr/>
    </dgm:pt>
    <dgm:pt modelId="{63350FC2-B63F-4F6C-98D1-A821852393E9}" type="pres">
      <dgm:prSet presAssocID="{CA2792A3-98CC-48EA-8335-72B5CEDF5693}" presName="FiveConn_3-4" presStyleLbl="fgAccFollowNode1" presStyleIdx="2" presStyleCnt="4">
        <dgm:presLayoutVars>
          <dgm:bulletEnabled val="1"/>
        </dgm:presLayoutVars>
      </dgm:prSet>
      <dgm:spPr/>
    </dgm:pt>
    <dgm:pt modelId="{250DE909-D4ED-437B-BDFE-AE9B1546A816}" type="pres">
      <dgm:prSet presAssocID="{CA2792A3-98CC-48EA-8335-72B5CEDF5693}" presName="FiveConn_4-5" presStyleLbl="fgAccFollowNode1" presStyleIdx="3" presStyleCnt="4">
        <dgm:presLayoutVars>
          <dgm:bulletEnabled val="1"/>
        </dgm:presLayoutVars>
      </dgm:prSet>
      <dgm:spPr/>
    </dgm:pt>
    <dgm:pt modelId="{0B7142A4-E71D-4956-AAAF-687FE352F86D}" type="pres">
      <dgm:prSet presAssocID="{CA2792A3-98CC-48EA-8335-72B5CEDF5693}" presName="FiveNodes_1_text" presStyleLbl="node1" presStyleIdx="4" presStyleCnt="5">
        <dgm:presLayoutVars>
          <dgm:bulletEnabled val="1"/>
        </dgm:presLayoutVars>
      </dgm:prSet>
      <dgm:spPr/>
    </dgm:pt>
    <dgm:pt modelId="{CF27DB4C-6783-492C-A9C0-D1AC2E027AA0}" type="pres">
      <dgm:prSet presAssocID="{CA2792A3-98CC-48EA-8335-72B5CEDF5693}" presName="FiveNodes_2_text" presStyleLbl="node1" presStyleIdx="4" presStyleCnt="5">
        <dgm:presLayoutVars>
          <dgm:bulletEnabled val="1"/>
        </dgm:presLayoutVars>
      </dgm:prSet>
      <dgm:spPr/>
    </dgm:pt>
    <dgm:pt modelId="{BB24EDFE-54B1-47ED-BD2C-FD9CF7B34895}" type="pres">
      <dgm:prSet presAssocID="{CA2792A3-98CC-48EA-8335-72B5CEDF5693}" presName="FiveNodes_3_text" presStyleLbl="node1" presStyleIdx="4" presStyleCnt="5">
        <dgm:presLayoutVars>
          <dgm:bulletEnabled val="1"/>
        </dgm:presLayoutVars>
      </dgm:prSet>
      <dgm:spPr/>
    </dgm:pt>
    <dgm:pt modelId="{143D5406-7CB5-40BF-82B9-39758E41F39F}" type="pres">
      <dgm:prSet presAssocID="{CA2792A3-98CC-48EA-8335-72B5CEDF5693}" presName="FiveNodes_4_text" presStyleLbl="node1" presStyleIdx="4" presStyleCnt="5">
        <dgm:presLayoutVars>
          <dgm:bulletEnabled val="1"/>
        </dgm:presLayoutVars>
      </dgm:prSet>
      <dgm:spPr/>
    </dgm:pt>
    <dgm:pt modelId="{4E2A09DD-26AF-43EF-ABA1-BCC2E951AAED}" type="pres">
      <dgm:prSet presAssocID="{CA2792A3-98CC-48EA-8335-72B5CEDF5693}" presName="FiveNodes_5_text" presStyleLbl="node1" presStyleIdx="4" presStyleCnt="5">
        <dgm:presLayoutVars>
          <dgm:bulletEnabled val="1"/>
        </dgm:presLayoutVars>
      </dgm:prSet>
      <dgm:spPr/>
    </dgm:pt>
  </dgm:ptLst>
  <dgm:cxnLst>
    <dgm:cxn modelId="{4A0F1E03-09B8-48B8-A8BD-2AA910559CA6}" type="presOf" srcId="{00B8580E-FF2C-4353-9F3C-DD7082118DC5}" destId="{A9F38C27-5A53-4EDB-9B48-69560A99E5AF}" srcOrd="0" destOrd="0" presId="urn:microsoft.com/office/officeart/2005/8/layout/vProcess5"/>
    <dgm:cxn modelId="{1EBAD909-B18F-4334-89E5-5E955B8F7190}" srcId="{CA2792A3-98CC-48EA-8335-72B5CEDF5693}" destId="{13455E8D-81E7-4C8C-B53F-95987ABB59E8}" srcOrd="0" destOrd="0" parTransId="{3FEBFEA4-F396-4534-B158-606342CB84CC}" sibTransId="{B2BB317F-9F1C-4CBE-9C2C-7CB343168899}"/>
    <dgm:cxn modelId="{5E595A16-0D4E-468D-97D1-F1AEDAB6D155}" type="presOf" srcId="{92193974-31B8-40B7-924C-6EB43A649076}" destId="{CF27DB4C-6783-492C-A9C0-D1AC2E027AA0}" srcOrd="1" destOrd="0" presId="urn:microsoft.com/office/officeart/2005/8/layout/vProcess5"/>
    <dgm:cxn modelId="{806AB91C-3391-404A-A819-D3E44E79F56C}" type="presOf" srcId="{CA2792A3-98CC-48EA-8335-72B5CEDF5693}" destId="{288BA70A-2942-43EE-A321-17E44298B772}" srcOrd="0" destOrd="0" presId="urn:microsoft.com/office/officeart/2005/8/layout/vProcess5"/>
    <dgm:cxn modelId="{3671872E-C97D-4212-A6E9-F6D28D57696B}" type="presOf" srcId="{858F0CC7-1CDA-4016-B9C6-17C2559D7049}" destId="{D518109D-FBB8-4C41-8E42-5289D4555D1B}" srcOrd="0" destOrd="0" presId="urn:microsoft.com/office/officeart/2005/8/layout/vProcess5"/>
    <dgm:cxn modelId="{2E166A2F-312B-48C0-8B7E-79BF12334CE1}" type="presOf" srcId="{2EFD1FDE-365A-498D-BFC1-671747A3CCAE}" destId="{BB24EDFE-54B1-47ED-BD2C-FD9CF7B34895}" srcOrd="1" destOrd="0" presId="urn:microsoft.com/office/officeart/2005/8/layout/vProcess5"/>
    <dgm:cxn modelId="{4216BD37-3255-4412-A622-17813EB6ECA8}" type="presOf" srcId="{92193974-31B8-40B7-924C-6EB43A649076}" destId="{7C64CE0A-A6E5-4987-9430-A72612FE1215}" srcOrd="0" destOrd="0" presId="urn:microsoft.com/office/officeart/2005/8/layout/vProcess5"/>
    <dgm:cxn modelId="{865D0F5B-2E60-471A-A38F-55E1C6EE9D37}" srcId="{CA2792A3-98CC-48EA-8335-72B5CEDF5693}" destId="{92193974-31B8-40B7-924C-6EB43A649076}" srcOrd="1" destOrd="0" parTransId="{9E6A763B-787B-4FA3-A5F6-C3BBF8A9B2ED}" sibTransId="{00B8580E-FF2C-4353-9F3C-DD7082118DC5}"/>
    <dgm:cxn modelId="{5C9BC363-50E0-4C72-8EC2-6F6A357F9071}" srcId="{CA2792A3-98CC-48EA-8335-72B5CEDF5693}" destId="{2EFD1FDE-365A-498D-BFC1-671747A3CCAE}" srcOrd="2" destOrd="0" parTransId="{7C80833D-EFDB-46AA-AF74-88F1C38E70C2}" sibTransId="{D634298B-7E84-4DE5-AA73-C4B2BE66446B}"/>
    <dgm:cxn modelId="{996E444F-5196-4704-AB68-6CE0AF4FAC9C}" type="presOf" srcId="{7B1F2C66-9AFA-4368-ABEE-407FF557EE60}" destId="{143D5406-7CB5-40BF-82B9-39758E41F39F}" srcOrd="1" destOrd="0" presId="urn:microsoft.com/office/officeart/2005/8/layout/vProcess5"/>
    <dgm:cxn modelId="{2D2A7B51-66F0-43C6-9A59-B2BAC3B20852}" type="presOf" srcId="{7B1F2C66-9AFA-4368-ABEE-407FF557EE60}" destId="{D7F3AEA7-009A-441C-9186-4ABDD3AB7AD6}" srcOrd="0" destOrd="0" presId="urn:microsoft.com/office/officeart/2005/8/layout/vProcess5"/>
    <dgm:cxn modelId="{6357EF54-D3A4-4E19-B767-867094594AFD}" type="presOf" srcId="{858F0CC7-1CDA-4016-B9C6-17C2559D7049}" destId="{4E2A09DD-26AF-43EF-ABA1-BCC2E951AAED}" srcOrd="1" destOrd="0" presId="urn:microsoft.com/office/officeart/2005/8/layout/vProcess5"/>
    <dgm:cxn modelId="{52033190-8C53-4E11-85C4-672CC6FDCC32}" srcId="{CA2792A3-98CC-48EA-8335-72B5CEDF5693}" destId="{858F0CC7-1CDA-4016-B9C6-17C2559D7049}" srcOrd="4" destOrd="0" parTransId="{5E4E9E39-3FBC-45A7-A841-FBEF4A02800D}" sibTransId="{0A3B2F58-1E9C-4C7F-96DD-CFBA44E4932D}"/>
    <dgm:cxn modelId="{6672EFAC-6AB8-4246-A5D1-16DAC80C3A35}" type="presOf" srcId="{2EFD1FDE-365A-498D-BFC1-671747A3CCAE}" destId="{68BA073B-CCD6-4677-BA91-A9F487572368}" srcOrd="0" destOrd="0" presId="urn:microsoft.com/office/officeart/2005/8/layout/vProcess5"/>
    <dgm:cxn modelId="{30BDF9AE-750A-4F2A-9C01-45635E2D7613}" type="presOf" srcId="{13455E8D-81E7-4C8C-B53F-95987ABB59E8}" destId="{0B7142A4-E71D-4956-AAAF-687FE352F86D}" srcOrd="1" destOrd="0" presId="urn:microsoft.com/office/officeart/2005/8/layout/vProcess5"/>
    <dgm:cxn modelId="{748394C4-6C08-40C9-9B03-7B8C828BA394}" type="presOf" srcId="{13455E8D-81E7-4C8C-B53F-95987ABB59E8}" destId="{0439922A-95CE-48DA-9CF4-EF6C8BF45F3F}" srcOrd="0" destOrd="0" presId="urn:microsoft.com/office/officeart/2005/8/layout/vProcess5"/>
    <dgm:cxn modelId="{0C5EDBCD-8D78-4999-9D4E-AA89AB97CE60}" srcId="{CA2792A3-98CC-48EA-8335-72B5CEDF5693}" destId="{7B1F2C66-9AFA-4368-ABEE-407FF557EE60}" srcOrd="3" destOrd="0" parTransId="{759F26C6-83A6-415A-A1B3-F484AB36373A}" sibTransId="{1D582044-8EF8-4BAA-A6B9-4388C837B75F}"/>
    <dgm:cxn modelId="{104A77D5-8434-4FAB-856E-9D6F72C79FA2}" type="presOf" srcId="{1D582044-8EF8-4BAA-A6B9-4388C837B75F}" destId="{250DE909-D4ED-437B-BDFE-AE9B1546A816}" srcOrd="0" destOrd="0" presId="urn:microsoft.com/office/officeart/2005/8/layout/vProcess5"/>
    <dgm:cxn modelId="{FCC2CBEE-07B8-44F0-AA2A-E236F9DE8723}" type="presOf" srcId="{D634298B-7E84-4DE5-AA73-C4B2BE66446B}" destId="{63350FC2-B63F-4F6C-98D1-A821852393E9}" srcOrd="0" destOrd="0" presId="urn:microsoft.com/office/officeart/2005/8/layout/vProcess5"/>
    <dgm:cxn modelId="{85C5EBF6-834E-4309-BA8C-6E7F6B256834}" type="presOf" srcId="{B2BB317F-9F1C-4CBE-9C2C-7CB343168899}" destId="{3DAB8160-BEC5-4189-B5FC-B433CC6373C4}" srcOrd="0" destOrd="0" presId="urn:microsoft.com/office/officeart/2005/8/layout/vProcess5"/>
    <dgm:cxn modelId="{05CE02BB-6455-435A-BBD2-FB8D385238F3}" type="presParOf" srcId="{288BA70A-2942-43EE-A321-17E44298B772}" destId="{DE14C399-9EB8-4587-8F73-7B378AD6A438}" srcOrd="0" destOrd="0" presId="urn:microsoft.com/office/officeart/2005/8/layout/vProcess5"/>
    <dgm:cxn modelId="{35235B90-80A4-4EA6-B277-ED469D20A04B}" type="presParOf" srcId="{288BA70A-2942-43EE-A321-17E44298B772}" destId="{0439922A-95CE-48DA-9CF4-EF6C8BF45F3F}" srcOrd="1" destOrd="0" presId="urn:microsoft.com/office/officeart/2005/8/layout/vProcess5"/>
    <dgm:cxn modelId="{D57B9A5F-31AA-4D7A-A187-917CCFDD759A}" type="presParOf" srcId="{288BA70A-2942-43EE-A321-17E44298B772}" destId="{7C64CE0A-A6E5-4987-9430-A72612FE1215}" srcOrd="2" destOrd="0" presId="urn:microsoft.com/office/officeart/2005/8/layout/vProcess5"/>
    <dgm:cxn modelId="{CC97E2A5-698A-4C99-A200-BEF7FB395EC9}" type="presParOf" srcId="{288BA70A-2942-43EE-A321-17E44298B772}" destId="{68BA073B-CCD6-4677-BA91-A9F487572368}" srcOrd="3" destOrd="0" presId="urn:microsoft.com/office/officeart/2005/8/layout/vProcess5"/>
    <dgm:cxn modelId="{B6810440-7108-471D-864F-DC7B07EFE9EA}" type="presParOf" srcId="{288BA70A-2942-43EE-A321-17E44298B772}" destId="{D7F3AEA7-009A-441C-9186-4ABDD3AB7AD6}" srcOrd="4" destOrd="0" presId="urn:microsoft.com/office/officeart/2005/8/layout/vProcess5"/>
    <dgm:cxn modelId="{8E6C773E-DEF6-473E-BEFA-EEDE36387EBE}" type="presParOf" srcId="{288BA70A-2942-43EE-A321-17E44298B772}" destId="{D518109D-FBB8-4C41-8E42-5289D4555D1B}" srcOrd="5" destOrd="0" presId="urn:microsoft.com/office/officeart/2005/8/layout/vProcess5"/>
    <dgm:cxn modelId="{75616680-A2C4-4D37-8265-A2B279938898}" type="presParOf" srcId="{288BA70A-2942-43EE-A321-17E44298B772}" destId="{3DAB8160-BEC5-4189-B5FC-B433CC6373C4}" srcOrd="6" destOrd="0" presId="urn:microsoft.com/office/officeart/2005/8/layout/vProcess5"/>
    <dgm:cxn modelId="{4C68833B-68DF-4BEE-80E5-BC7F7E425CA9}" type="presParOf" srcId="{288BA70A-2942-43EE-A321-17E44298B772}" destId="{A9F38C27-5A53-4EDB-9B48-69560A99E5AF}" srcOrd="7" destOrd="0" presId="urn:microsoft.com/office/officeart/2005/8/layout/vProcess5"/>
    <dgm:cxn modelId="{37AA4ACD-9829-4899-8400-C69E6A95CF9D}" type="presParOf" srcId="{288BA70A-2942-43EE-A321-17E44298B772}" destId="{63350FC2-B63F-4F6C-98D1-A821852393E9}" srcOrd="8" destOrd="0" presId="urn:microsoft.com/office/officeart/2005/8/layout/vProcess5"/>
    <dgm:cxn modelId="{8F3F08A7-409D-48AA-871F-4D9DC7B2515D}" type="presParOf" srcId="{288BA70A-2942-43EE-A321-17E44298B772}" destId="{250DE909-D4ED-437B-BDFE-AE9B1546A816}" srcOrd="9" destOrd="0" presId="urn:microsoft.com/office/officeart/2005/8/layout/vProcess5"/>
    <dgm:cxn modelId="{2A1B4871-5CEA-429F-A2AE-FB9CD791435D}" type="presParOf" srcId="{288BA70A-2942-43EE-A321-17E44298B772}" destId="{0B7142A4-E71D-4956-AAAF-687FE352F86D}" srcOrd="10" destOrd="0" presId="urn:microsoft.com/office/officeart/2005/8/layout/vProcess5"/>
    <dgm:cxn modelId="{30F1A97C-88E3-4780-90B2-FE26052DBDA3}" type="presParOf" srcId="{288BA70A-2942-43EE-A321-17E44298B772}" destId="{CF27DB4C-6783-492C-A9C0-D1AC2E027AA0}" srcOrd="11" destOrd="0" presId="urn:microsoft.com/office/officeart/2005/8/layout/vProcess5"/>
    <dgm:cxn modelId="{E32B3D27-CF43-486D-9A45-76DEE6B74ED0}" type="presParOf" srcId="{288BA70A-2942-43EE-A321-17E44298B772}" destId="{BB24EDFE-54B1-47ED-BD2C-FD9CF7B34895}" srcOrd="12" destOrd="0" presId="urn:microsoft.com/office/officeart/2005/8/layout/vProcess5"/>
    <dgm:cxn modelId="{5A37E8BC-D98D-433D-B52F-4AA85E32D998}" type="presParOf" srcId="{288BA70A-2942-43EE-A321-17E44298B772}" destId="{143D5406-7CB5-40BF-82B9-39758E41F39F}" srcOrd="13" destOrd="0" presId="urn:microsoft.com/office/officeart/2005/8/layout/vProcess5"/>
    <dgm:cxn modelId="{DEB15476-E380-4AEE-889A-F894998D7DA3}" type="presParOf" srcId="{288BA70A-2942-43EE-A321-17E44298B772}" destId="{4E2A09DD-26AF-43EF-ABA1-BCC2E951AAED}"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A2792A3-98CC-48EA-8335-72B5CEDF5693}" type="doc">
      <dgm:prSet loTypeId="urn:microsoft.com/office/officeart/2005/8/layout/vProcess5" loCatId="process" qsTypeId="urn:microsoft.com/office/officeart/2005/8/quickstyle/simple1" qsCatId="simple" csTypeId="urn:microsoft.com/office/officeart/2005/8/colors/colorful5" csCatId="colorful" phldr="1"/>
      <dgm:spPr/>
      <dgm:t>
        <a:bodyPr/>
        <a:lstStyle/>
        <a:p>
          <a:endParaRPr lang="en-US"/>
        </a:p>
      </dgm:t>
    </dgm:pt>
    <dgm:pt modelId="{92193974-31B8-40B7-924C-6EB43A649076}">
      <dgm:prSet phldrT="[Text]" custT="1"/>
      <dgm:spPr/>
      <dgm:t>
        <a:bodyPr/>
        <a:lstStyle/>
        <a:p>
          <a:r>
            <a:rPr lang="en-US" sz="1700" dirty="0">
              <a:solidFill>
                <a:schemeClr val="tx1"/>
              </a:solidFill>
            </a:rPr>
            <a:t>Demander au sous-</a:t>
          </a:r>
          <a:r>
            <a:rPr lang="en-US" sz="1700" dirty="0" err="1">
              <a:solidFill>
                <a:schemeClr val="tx1"/>
              </a:solidFill>
            </a:rPr>
            <a:t>groupe</a:t>
          </a:r>
          <a:r>
            <a:rPr lang="en-US" sz="1700" dirty="0">
              <a:solidFill>
                <a:schemeClr val="tx1"/>
              </a:solidFill>
            </a:rPr>
            <a:t> 1 et au sous-</a:t>
          </a:r>
          <a:r>
            <a:rPr lang="en-US" sz="1700" dirty="0" err="1">
              <a:solidFill>
                <a:schemeClr val="tx1"/>
              </a:solidFill>
            </a:rPr>
            <a:t>groupe</a:t>
          </a:r>
          <a:r>
            <a:rPr lang="en-US" sz="1700" dirty="0">
              <a:solidFill>
                <a:schemeClr val="tx1"/>
              </a:solidFill>
            </a:rPr>
            <a:t> 2 </a:t>
          </a:r>
          <a:r>
            <a:rPr lang="en-US" sz="1700" dirty="0" err="1">
              <a:solidFill>
                <a:schemeClr val="tx1"/>
              </a:solidFill>
            </a:rPr>
            <a:t>d’intervertir</a:t>
          </a:r>
          <a:r>
            <a:rPr lang="en-US" sz="1700" dirty="0">
              <a:solidFill>
                <a:schemeClr val="tx1"/>
              </a:solidFill>
            </a:rPr>
            <a:t> </a:t>
          </a:r>
          <a:r>
            <a:rPr lang="en-US" sz="1700" dirty="0" err="1">
              <a:solidFill>
                <a:schemeClr val="tx1"/>
              </a:solidFill>
            </a:rPr>
            <a:t>leurs</a:t>
          </a:r>
          <a:r>
            <a:rPr lang="en-US" sz="1700" dirty="0">
              <a:solidFill>
                <a:schemeClr val="tx1"/>
              </a:solidFill>
            </a:rPr>
            <a:t> </a:t>
          </a:r>
          <a:r>
            <a:rPr lang="en-US" sz="1700" dirty="0" err="1">
              <a:solidFill>
                <a:schemeClr val="tx1"/>
              </a:solidFill>
            </a:rPr>
            <a:t>rôles</a:t>
          </a:r>
          <a:endParaRPr lang="en-US" sz="1700" dirty="0">
            <a:solidFill>
              <a:schemeClr val="tx1"/>
            </a:solidFill>
          </a:endParaRPr>
        </a:p>
      </dgm:t>
    </dgm:pt>
    <dgm:pt modelId="{9E6A763B-787B-4FA3-A5F6-C3BBF8A9B2ED}" type="parTrans" cxnId="{865D0F5B-2E60-471A-A38F-55E1C6EE9D37}">
      <dgm:prSet/>
      <dgm:spPr/>
      <dgm:t>
        <a:bodyPr/>
        <a:lstStyle/>
        <a:p>
          <a:endParaRPr lang="en-US" sz="1600"/>
        </a:p>
      </dgm:t>
    </dgm:pt>
    <dgm:pt modelId="{00B8580E-FF2C-4353-9F3C-DD7082118DC5}" type="sibTrans" cxnId="{865D0F5B-2E60-471A-A38F-55E1C6EE9D37}">
      <dgm:prSet custT="1"/>
      <dgm:spPr/>
      <dgm:t>
        <a:bodyPr/>
        <a:lstStyle/>
        <a:p>
          <a:endParaRPr lang="en-US" sz="1600"/>
        </a:p>
      </dgm:t>
    </dgm:pt>
    <dgm:pt modelId="{2EFD1FDE-365A-498D-BFC1-671747A3CCAE}">
      <dgm:prSet phldrT="[Text]" custT="1"/>
      <dgm:spPr/>
      <dgm:t>
        <a:bodyPr/>
        <a:lstStyle/>
        <a:p>
          <a:r>
            <a:rPr lang="en-US" sz="1700" dirty="0" err="1">
              <a:solidFill>
                <a:schemeClr val="tx1"/>
              </a:solidFill>
            </a:rPr>
            <a:t>Laisser</a:t>
          </a:r>
          <a:r>
            <a:rPr lang="en-US" sz="1700" dirty="0">
              <a:solidFill>
                <a:schemeClr val="tx1"/>
              </a:solidFill>
            </a:rPr>
            <a:t> aux sous-</a:t>
          </a:r>
          <a:r>
            <a:rPr lang="en-US" sz="1700" dirty="0" err="1">
              <a:solidFill>
                <a:schemeClr val="tx1"/>
              </a:solidFill>
            </a:rPr>
            <a:t>groupes</a:t>
          </a:r>
          <a:r>
            <a:rPr lang="en-US" sz="1700" dirty="0">
              <a:solidFill>
                <a:schemeClr val="tx1"/>
              </a:solidFill>
            </a:rPr>
            <a:t> le temps de </a:t>
          </a:r>
          <a:r>
            <a:rPr lang="en-US" sz="1700" dirty="0" err="1">
              <a:solidFill>
                <a:schemeClr val="tx1"/>
              </a:solidFill>
            </a:rPr>
            <a:t>procéder</a:t>
          </a:r>
          <a:r>
            <a:rPr lang="en-US" sz="1700" dirty="0">
              <a:solidFill>
                <a:schemeClr val="tx1"/>
              </a:solidFill>
            </a:rPr>
            <a:t> à </a:t>
          </a:r>
          <a:r>
            <a:rPr lang="en-US" sz="1700" dirty="0" err="1">
              <a:solidFill>
                <a:schemeClr val="tx1"/>
              </a:solidFill>
            </a:rPr>
            <a:t>l’audition</a:t>
          </a:r>
          <a:r>
            <a:rPr lang="en-US" sz="1700" dirty="0">
              <a:solidFill>
                <a:schemeClr val="tx1"/>
              </a:solidFill>
            </a:rPr>
            <a:t> de la </a:t>
          </a:r>
          <a:r>
            <a:rPr lang="en-US" sz="1700" dirty="0" err="1">
              <a:solidFill>
                <a:schemeClr val="tx1"/>
              </a:solidFill>
            </a:rPr>
            <a:t>demande</a:t>
          </a:r>
          <a:endParaRPr lang="en-US" sz="1700" dirty="0">
            <a:solidFill>
              <a:schemeClr val="tx1"/>
            </a:solidFill>
          </a:endParaRPr>
        </a:p>
      </dgm:t>
    </dgm:pt>
    <dgm:pt modelId="{7C80833D-EFDB-46AA-AF74-88F1C38E70C2}" type="parTrans" cxnId="{5C9BC363-50E0-4C72-8EC2-6F6A357F9071}">
      <dgm:prSet/>
      <dgm:spPr/>
      <dgm:t>
        <a:bodyPr/>
        <a:lstStyle/>
        <a:p>
          <a:endParaRPr lang="en-US" sz="1600"/>
        </a:p>
      </dgm:t>
    </dgm:pt>
    <dgm:pt modelId="{D634298B-7E84-4DE5-AA73-C4B2BE66446B}" type="sibTrans" cxnId="{5C9BC363-50E0-4C72-8EC2-6F6A357F9071}">
      <dgm:prSet custT="1"/>
      <dgm:spPr/>
      <dgm:t>
        <a:bodyPr/>
        <a:lstStyle/>
        <a:p>
          <a:endParaRPr lang="en-US" sz="1600"/>
        </a:p>
      </dgm:t>
    </dgm:pt>
    <dgm:pt modelId="{13455E8D-81E7-4C8C-B53F-95987ABB59E8}">
      <dgm:prSet phldrT="[Text]" custT="1"/>
      <dgm:spPr/>
      <dgm:t>
        <a:bodyPr/>
        <a:lstStyle/>
        <a:p>
          <a:r>
            <a:rPr lang="en-US" sz="1700" dirty="0">
              <a:solidFill>
                <a:schemeClr val="tx1"/>
              </a:solidFill>
            </a:rPr>
            <a:t>Demander au sous-</a:t>
          </a:r>
          <a:r>
            <a:rPr lang="en-US" sz="1700" dirty="0" err="1">
              <a:solidFill>
                <a:schemeClr val="tx1"/>
              </a:solidFill>
            </a:rPr>
            <a:t>groupe</a:t>
          </a:r>
          <a:r>
            <a:rPr lang="en-US" sz="1700" dirty="0">
              <a:solidFill>
                <a:schemeClr val="tx1"/>
              </a:solidFill>
            </a:rPr>
            <a:t> 2 (</a:t>
          </a:r>
          <a:r>
            <a:rPr lang="en-US" sz="1700" dirty="0" err="1">
              <a:solidFill>
                <a:schemeClr val="tx1"/>
              </a:solidFill>
            </a:rPr>
            <a:t>autorité</a:t>
          </a:r>
          <a:r>
            <a:rPr lang="en-US" sz="1700" dirty="0">
              <a:solidFill>
                <a:schemeClr val="tx1"/>
              </a:solidFill>
            </a:rPr>
            <a:t> </a:t>
          </a:r>
          <a:r>
            <a:rPr lang="en-US" sz="1700" dirty="0" err="1">
              <a:solidFill>
                <a:schemeClr val="tx1"/>
              </a:solidFill>
            </a:rPr>
            <a:t>compétente</a:t>
          </a:r>
          <a:r>
            <a:rPr lang="en-US" sz="1700" dirty="0">
              <a:solidFill>
                <a:schemeClr val="tx1"/>
              </a:solidFill>
            </a:rPr>
            <a:t>) de </a:t>
          </a:r>
          <a:r>
            <a:rPr lang="en-US" sz="1700" dirty="0" err="1">
              <a:solidFill>
                <a:schemeClr val="tx1"/>
              </a:solidFill>
            </a:rPr>
            <a:t>délivrer</a:t>
          </a:r>
          <a:r>
            <a:rPr lang="en-US" sz="1700" dirty="0">
              <a:solidFill>
                <a:schemeClr val="tx1"/>
              </a:solidFill>
            </a:rPr>
            <a:t> </a:t>
          </a:r>
          <a:r>
            <a:rPr lang="en-US" sz="1700" dirty="0" err="1">
              <a:solidFill>
                <a:schemeClr val="tx1"/>
              </a:solidFill>
            </a:rPr>
            <a:t>une</a:t>
          </a:r>
          <a:r>
            <a:rPr lang="en-US" sz="1700" dirty="0">
              <a:solidFill>
                <a:schemeClr val="tx1"/>
              </a:solidFill>
            </a:rPr>
            <a:t> </a:t>
          </a:r>
          <a:r>
            <a:rPr lang="en-US" sz="1700" dirty="0" err="1">
              <a:solidFill>
                <a:schemeClr val="tx1"/>
              </a:solidFill>
            </a:rPr>
            <a:t>autorisation</a:t>
          </a:r>
          <a:r>
            <a:rPr lang="en-US" sz="1700" dirty="0">
              <a:solidFill>
                <a:schemeClr val="tx1"/>
              </a:solidFill>
            </a:rPr>
            <a:t> </a:t>
          </a:r>
          <a:r>
            <a:rPr lang="en-US" sz="1700" dirty="0" err="1">
              <a:solidFill>
                <a:schemeClr val="tx1"/>
              </a:solidFill>
            </a:rPr>
            <a:t>orale</a:t>
          </a:r>
          <a:r>
            <a:rPr lang="en-US" sz="1700" dirty="0">
              <a:solidFill>
                <a:schemeClr val="tx1"/>
              </a:solidFill>
            </a:rPr>
            <a:t> </a:t>
          </a:r>
          <a:r>
            <a:rPr lang="en-US" sz="1700" dirty="0" err="1">
              <a:solidFill>
                <a:schemeClr val="tx1"/>
              </a:solidFill>
            </a:rPr>
            <a:t>motivée</a:t>
          </a:r>
          <a:r>
            <a:rPr lang="en-US" sz="1700" dirty="0">
              <a:solidFill>
                <a:schemeClr val="tx1"/>
              </a:solidFill>
            </a:rPr>
            <a:t> </a:t>
          </a:r>
        </a:p>
      </dgm:t>
    </dgm:pt>
    <dgm:pt modelId="{B2BB317F-9F1C-4CBE-9C2C-7CB343168899}" type="sibTrans" cxnId="{1EBAD909-B18F-4334-89E5-5E955B8F7190}">
      <dgm:prSet custT="1"/>
      <dgm:spPr/>
      <dgm:t>
        <a:bodyPr/>
        <a:lstStyle/>
        <a:p>
          <a:endParaRPr lang="en-US" sz="1600"/>
        </a:p>
      </dgm:t>
    </dgm:pt>
    <dgm:pt modelId="{3FEBFEA4-F396-4534-B158-606342CB84CC}" type="parTrans" cxnId="{1EBAD909-B18F-4334-89E5-5E955B8F7190}">
      <dgm:prSet/>
      <dgm:spPr/>
      <dgm:t>
        <a:bodyPr/>
        <a:lstStyle/>
        <a:p>
          <a:endParaRPr lang="en-US" sz="1600"/>
        </a:p>
      </dgm:t>
    </dgm:pt>
    <dgm:pt modelId="{7B1F2C66-9AFA-4368-ABEE-407FF557EE60}">
      <dgm:prSet custT="1"/>
      <dgm:spPr/>
      <dgm:t>
        <a:bodyPr/>
        <a:lstStyle/>
        <a:p>
          <a:pPr algn="just"/>
          <a:r>
            <a:rPr lang="en-US" sz="1700" dirty="0">
              <a:solidFill>
                <a:schemeClr val="tx1"/>
              </a:solidFill>
            </a:rPr>
            <a:t>Demander au sous-</a:t>
          </a:r>
          <a:r>
            <a:rPr lang="en-US" sz="1700" dirty="0" err="1">
              <a:solidFill>
                <a:schemeClr val="tx1"/>
              </a:solidFill>
            </a:rPr>
            <a:t>groupe</a:t>
          </a:r>
          <a:r>
            <a:rPr lang="en-US" sz="1700" dirty="0">
              <a:solidFill>
                <a:schemeClr val="tx1"/>
              </a:solidFill>
            </a:rPr>
            <a:t> 2 (</a:t>
          </a:r>
          <a:r>
            <a:rPr lang="en-US" sz="1700" dirty="0" err="1">
              <a:solidFill>
                <a:schemeClr val="tx1"/>
              </a:solidFill>
            </a:rPr>
            <a:t>autorité</a:t>
          </a:r>
          <a:r>
            <a:rPr lang="en-US" sz="1700" dirty="0">
              <a:solidFill>
                <a:schemeClr val="tx1"/>
              </a:solidFill>
            </a:rPr>
            <a:t> </a:t>
          </a:r>
          <a:r>
            <a:rPr lang="en-US" sz="1700" dirty="0" err="1">
              <a:solidFill>
                <a:schemeClr val="tx1"/>
              </a:solidFill>
            </a:rPr>
            <a:t>compétente</a:t>
          </a:r>
          <a:r>
            <a:rPr lang="en-US" sz="1700" dirty="0">
              <a:solidFill>
                <a:schemeClr val="tx1"/>
              </a:solidFill>
            </a:rPr>
            <a:t>) de </a:t>
          </a:r>
          <a:r>
            <a:rPr lang="en-US" sz="1700" dirty="0" err="1">
              <a:solidFill>
                <a:schemeClr val="tx1"/>
              </a:solidFill>
            </a:rPr>
            <a:t>délivrer</a:t>
          </a:r>
          <a:r>
            <a:rPr lang="en-US" sz="1700" dirty="0">
              <a:solidFill>
                <a:schemeClr val="tx1"/>
              </a:solidFill>
            </a:rPr>
            <a:t> </a:t>
          </a:r>
          <a:r>
            <a:rPr lang="en-US" sz="1700" dirty="0" err="1">
              <a:solidFill>
                <a:schemeClr val="tx1"/>
              </a:solidFill>
            </a:rPr>
            <a:t>une</a:t>
          </a:r>
          <a:r>
            <a:rPr lang="en-US" sz="1700" dirty="0">
              <a:solidFill>
                <a:schemeClr val="tx1"/>
              </a:solidFill>
            </a:rPr>
            <a:t> </a:t>
          </a:r>
          <a:r>
            <a:rPr lang="en-US" sz="1700" dirty="0" err="1">
              <a:solidFill>
                <a:schemeClr val="tx1"/>
              </a:solidFill>
            </a:rPr>
            <a:t>autorisation</a:t>
          </a:r>
          <a:r>
            <a:rPr lang="en-US" sz="1700" dirty="0">
              <a:solidFill>
                <a:schemeClr val="tx1"/>
              </a:solidFill>
            </a:rPr>
            <a:t> </a:t>
          </a:r>
          <a:r>
            <a:rPr lang="en-US" sz="1700" dirty="0" err="1">
              <a:solidFill>
                <a:schemeClr val="tx1"/>
              </a:solidFill>
            </a:rPr>
            <a:t>orale</a:t>
          </a:r>
          <a:r>
            <a:rPr lang="en-US" sz="1700" dirty="0">
              <a:solidFill>
                <a:schemeClr val="tx1"/>
              </a:solidFill>
            </a:rPr>
            <a:t> </a:t>
          </a:r>
          <a:r>
            <a:rPr lang="en-US" sz="1700" dirty="0" err="1">
              <a:solidFill>
                <a:schemeClr val="tx1"/>
              </a:solidFill>
            </a:rPr>
            <a:t>motivée</a:t>
          </a:r>
          <a:r>
            <a:rPr lang="en-US" sz="1700" dirty="0">
              <a:solidFill>
                <a:schemeClr val="tx1"/>
              </a:solidFill>
            </a:rPr>
            <a:t> </a:t>
          </a:r>
          <a:endParaRPr lang="en-US" sz="1700" dirty="0"/>
        </a:p>
      </dgm:t>
    </dgm:pt>
    <dgm:pt modelId="{759F26C6-83A6-415A-A1B3-F484AB36373A}" type="parTrans" cxnId="{0C5EDBCD-8D78-4999-9D4E-AA89AB97CE60}">
      <dgm:prSet/>
      <dgm:spPr/>
      <dgm:t>
        <a:bodyPr/>
        <a:lstStyle/>
        <a:p>
          <a:endParaRPr lang="en-US" sz="1600"/>
        </a:p>
      </dgm:t>
    </dgm:pt>
    <dgm:pt modelId="{1D582044-8EF8-4BAA-A6B9-4388C837B75F}" type="sibTrans" cxnId="{0C5EDBCD-8D78-4999-9D4E-AA89AB97CE60}">
      <dgm:prSet/>
      <dgm:spPr/>
      <dgm:t>
        <a:bodyPr/>
        <a:lstStyle/>
        <a:p>
          <a:endParaRPr lang="en-US" sz="1600"/>
        </a:p>
      </dgm:t>
    </dgm:pt>
    <dgm:pt modelId="{288BA70A-2942-43EE-A321-17E44298B772}" type="pres">
      <dgm:prSet presAssocID="{CA2792A3-98CC-48EA-8335-72B5CEDF5693}" presName="outerComposite" presStyleCnt="0">
        <dgm:presLayoutVars>
          <dgm:chMax val="5"/>
          <dgm:dir/>
          <dgm:resizeHandles val="exact"/>
        </dgm:presLayoutVars>
      </dgm:prSet>
      <dgm:spPr/>
    </dgm:pt>
    <dgm:pt modelId="{DE14C399-9EB8-4587-8F73-7B378AD6A438}" type="pres">
      <dgm:prSet presAssocID="{CA2792A3-98CC-48EA-8335-72B5CEDF5693}" presName="dummyMaxCanvas" presStyleCnt="0">
        <dgm:presLayoutVars/>
      </dgm:prSet>
      <dgm:spPr/>
    </dgm:pt>
    <dgm:pt modelId="{8445A572-91B8-4487-9A3B-B78805B6210B}" type="pres">
      <dgm:prSet presAssocID="{CA2792A3-98CC-48EA-8335-72B5CEDF5693}" presName="FourNodes_1" presStyleLbl="node1" presStyleIdx="0" presStyleCnt="4">
        <dgm:presLayoutVars>
          <dgm:bulletEnabled val="1"/>
        </dgm:presLayoutVars>
      </dgm:prSet>
      <dgm:spPr/>
    </dgm:pt>
    <dgm:pt modelId="{313C4074-E2B1-42DB-869E-9588153A7F85}" type="pres">
      <dgm:prSet presAssocID="{CA2792A3-98CC-48EA-8335-72B5CEDF5693}" presName="FourNodes_2" presStyleLbl="node1" presStyleIdx="1" presStyleCnt="4">
        <dgm:presLayoutVars>
          <dgm:bulletEnabled val="1"/>
        </dgm:presLayoutVars>
      </dgm:prSet>
      <dgm:spPr/>
    </dgm:pt>
    <dgm:pt modelId="{32D70419-7725-40FA-A6ED-EF81D827E355}" type="pres">
      <dgm:prSet presAssocID="{CA2792A3-98CC-48EA-8335-72B5CEDF5693}" presName="FourNodes_3" presStyleLbl="node1" presStyleIdx="2" presStyleCnt="4">
        <dgm:presLayoutVars>
          <dgm:bulletEnabled val="1"/>
        </dgm:presLayoutVars>
      </dgm:prSet>
      <dgm:spPr/>
    </dgm:pt>
    <dgm:pt modelId="{BC32EA12-D1E4-4D09-BDE6-BB651D97355D}" type="pres">
      <dgm:prSet presAssocID="{CA2792A3-98CC-48EA-8335-72B5CEDF5693}" presName="FourNodes_4" presStyleLbl="node1" presStyleIdx="3" presStyleCnt="4">
        <dgm:presLayoutVars>
          <dgm:bulletEnabled val="1"/>
        </dgm:presLayoutVars>
      </dgm:prSet>
      <dgm:spPr/>
    </dgm:pt>
    <dgm:pt modelId="{662DD5F8-77A7-4276-A0A3-1E8943E6E0FE}" type="pres">
      <dgm:prSet presAssocID="{CA2792A3-98CC-48EA-8335-72B5CEDF5693}" presName="FourConn_1-2" presStyleLbl="fgAccFollowNode1" presStyleIdx="0" presStyleCnt="3">
        <dgm:presLayoutVars>
          <dgm:bulletEnabled val="1"/>
        </dgm:presLayoutVars>
      </dgm:prSet>
      <dgm:spPr/>
    </dgm:pt>
    <dgm:pt modelId="{30672FD5-679A-4FED-B854-28F66DBAC5A4}" type="pres">
      <dgm:prSet presAssocID="{CA2792A3-98CC-48EA-8335-72B5CEDF5693}" presName="FourConn_2-3" presStyleLbl="fgAccFollowNode1" presStyleIdx="1" presStyleCnt="3">
        <dgm:presLayoutVars>
          <dgm:bulletEnabled val="1"/>
        </dgm:presLayoutVars>
      </dgm:prSet>
      <dgm:spPr/>
    </dgm:pt>
    <dgm:pt modelId="{DC2F8D8A-3258-462D-9D0E-23B6F484FF05}" type="pres">
      <dgm:prSet presAssocID="{CA2792A3-98CC-48EA-8335-72B5CEDF5693}" presName="FourConn_3-4" presStyleLbl="fgAccFollowNode1" presStyleIdx="2" presStyleCnt="3">
        <dgm:presLayoutVars>
          <dgm:bulletEnabled val="1"/>
        </dgm:presLayoutVars>
      </dgm:prSet>
      <dgm:spPr/>
    </dgm:pt>
    <dgm:pt modelId="{9D889C6D-D048-42D7-96C3-1FA6C3DB0727}" type="pres">
      <dgm:prSet presAssocID="{CA2792A3-98CC-48EA-8335-72B5CEDF5693}" presName="FourNodes_1_text" presStyleLbl="node1" presStyleIdx="3" presStyleCnt="4">
        <dgm:presLayoutVars>
          <dgm:bulletEnabled val="1"/>
        </dgm:presLayoutVars>
      </dgm:prSet>
      <dgm:spPr/>
    </dgm:pt>
    <dgm:pt modelId="{917BD8F7-53BC-4FF9-9AF8-A4008FF56CD5}" type="pres">
      <dgm:prSet presAssocID="{CA2792A3-98CC-48EA-8335-72B5CEDF5693}" presName="FourNodes_2_text" presStyleLbl="node1" presStyleIdx="3" presStyleCnt="4">
        <dgm:presLayoutVars>
          <dgm:bulletEnabled val="1"/>
        </dgm:presLayoutVars>
      </dgm:prSet>
      <dgm:spPr/>
    </dgm:pt>
    <dgm:pt modelId="{51074364-2985-4E20-A472-DB6B1730E56E}" type="pres">
      <dgm:prSet presAssocID="{CA2792A3-98CC-48EA-8335-72B5CEDF5693}" presName="FourNodes_3_text" presStyleLbl="node1" presStyleIdx="3" presStyleCnt="4">
        <dgm:presLayoutVars>
          <dgm:bulletEnabled val="1"/>
        </dgm:presLayoutVars>
      </dgm:prSet>
      <dgm:spPr/>
    </dgm:pt>
    <dgm:pt modelId="{AB6DEB24-1267-4843-9C3C-C9E645B06E4E}" type="pres">
      <dgm:prSet presAssocID="{CA2792A3-98CC-48EA-8335-72B5CEDF5693}" presName="FourNodes_4_text" presStyleLbl="node1" presStyleIdx="3" presStyleCnt="4">
        <dgm:presLayoutVars>
          <dgm:bulletEnabled val="1"/>
        </dgm:presLayoutVars>
      </dgm:prSet>
      <dgm:spPr/>
    </dgm:pt>
  </dgm:ptLst>
  <dgm:cxnLst>
    <dgm:cxn modelId="{1EBAD909-B18F-4334-89E5-5E955B8F7190}" srcId="{CA2792A3-98CC-48EA-8335-72B5CEDF5693}" destId="{13455E8D-81E7-4C8C-B53F-95987ABB59E8}" srcOrd="0" destOrd="0" parTransId="{3FEBFEA4-F396-4534-B158-606342CB84CC}" sibTransId="{B2BB317F-9F1C-4CBE-9C2C-7CB343168899}"/>
    <dgm:cxn modelId="{06DB670E-ED15-4DD2-9CAB-26BBFD436624}" type="presOf" srcId="{B2BB317F-9F1C-4CBE-9C2C-7CB343168899}" destId="{662DD5F8-77A7-4276-A0A3-1E8943E6E0FE}" srcOrd="0" destOrd="0" presId="urn:microsoft.com/office/officeart/2005/8/layout/vProcess5"/>
    <dgm:cxn modelId="{2792C715-10D6-4A93-9F68-8EF1C9F3055A}" type="presOf" srcId="{D634298B-7E84-4DE5-AA73-C4B2BE66446B}" destId="{DC2F8D8A-3258-462D-9D0E-23B6F484FF05}" srcOrd="0" destOrd="0" presId="urn:microsoft.com/office/officeart/2005/8/layout/vProcess5"/>
    <dgm:cxn modelId="{05FA4834-8E34-4F50-ABB7-991796A7042A}" type="presOf" srcId="{7B1F2C66-9AFA-4368-ABEE-407FF557EE60}" destId="{BC32EA12-D1E4-4D09-BDE6-BB651D97355D}" srcOrd="0" destOrd="0" presId="urn:microsoft.com/office/officeart/2005/8/layout/vProcess5"/>
    <dgm:cxn modelId="{FCDAEA36-2D78-4DC6-9ED4-2136F077BA0D}" type="presOf" srcId="{2EFD1FDE-365A-498D-BFC1-671747A3CCAE}" destId="{51074364-2985-4E20-A472-DB6B1730E56E}" srcOrd="1" destOrd="0" presId="urn:microsoft.com/office/officeart/2005/8/layout/vProcess5"/>
    <dgm:cxn modelId="{865D0F5B-2E60-471A-A38F-55E1C6EE9D37}" srcId="{CA2792A3-98CC-48EA-8335-72B5CEDF5693}" destId="{92193974-31B8-40B7-924C-6EB43A649076}" srcOrd="1" destOrd="0" parTransId="{9E6A763B-787B-4FA3-A5F6-C3BBF8A9B2ED}" sibTransId="{00B8580E-FF2C-4353-9F3C-DD7082118DC5}"/>
    <dgm:cxn modelId="{5C9BC363-50E0-4C72-8EC2-6F6A357F9071}" srcId="{CA2792A3-98CC-48EA-8335-72B5CEDF5693}" destId="{2EFD1FDE-365A-498D-BFC1-671747A3CCAE}" srcOrd="2" destOrd="0" parTransId="{7C80833D-EFDB-46AA-AF74-88F1C38E70C2}" sibTransId="{D634298B-7E84-4DE5-AA73-C4B2BE66446B}"/>
    <dgm:cxn modelId="{901F0A49-093E-4B2B-9124-0E9DB7CD3535}" type="presOf" srcId="{92193974-31B8-40B7-924C-6EB43A649076}" destId="{313C4074-E2B1-42DB-869E-9588153A7F85}" srcOrd="0" destOrd="0" presId="urn:microsoft.com/office/officeart/2005/8/layout/vProcess5"/>
    <dgm:cxn modelId="{9821B76C-CB30-4D1A-8B76-FE033530E493}" type="presOf" srcId="{7B1F2C66-9AFA-4368-ABEE-407FF557EE60}" destId="{AB6DEB24-1267-4843-9C3C-C9E645B06E4E}" srcOrd="1" destOrd="0" presId="urn:microsoft.com/office/officeart/2005/8/layout/vProcess5"/>
    <dgm:cxn modelId="{FDF25082-2CAE-4E1C-AED2-75B98B345D6B}" type="presOf" srcId="{00B8580E-FF2C-4353-9F3C-DD7082118DC5}" destId="{30672FD5-679A-4FED-B854-28F66DBAC5A4}" srcOrd="0" destOrd="0" presId="urn:microsoft.com/office/officeart/2005/8/layout/vProcess5"/>
    <dgm:cxn modelId="{7C05F284-F069-4B24-B9A7-6A1D13791E9B}" type="presOf" srcId="{13455E8D-81E7-4C8C-B53F-95987ABB59E8}" destId="{8445A572-91B8-4487-9A3B-B78805B6210B}" srcOrd="0" destOrd="0" presId="urn:microsoft.com/office/officeart/2005/8/layout/vProcess5"/>
    <dgm:cxn modelId="{93E48DC7-6199-47C0-8744-CAA1DA594576}" type="presOf" srcId="{13455E8D-81E7-4C8C-B53F-95987ABB59E8}" destId="{9D889C6D-D048-42D7-96C3-1FA6C3DB0727}" srcOrd="1" destOrd="0" presId="urn:microsoft.com/office/officeart/2005/8/layout/vProcess5"/>
    <dgm:cxn modelId="{0C5EDBCD-8D78-4999-9D4E-AA89AB97CE60}" srcId="{CA2792A3-98CC-48EA-8335-72B5CEDF5693}" destId="{7B1F2C66-9AFA-4368-ABEE-407FF557EE60}" srcOrd="3" destOrd="0" parTransId="{759F26C6-83A6-415A-A1B3-F484AB36373A}" sibTransId="{1D582044-8EF8-4BAA-A6B9-4388C837B75F}"/>
    <dgm:cxn modelId="{765F58DC-9F39-4927-8740-C80FD5C5A2E2}" type="presOf" srcId="{CA2792A3-98CC-48EA-8335-72B5CEDF5693}" destId="{288BA70A-2942-43EE-A321-17E44298B772}" srcOrd="0" destOrd="0" presId="urn:microsoft.com/office/officeart/2005/8/layout/vProcess5"/>
    <dgm:cxn modelId="{298ADAE7-7E11-42BE-A6C4-76F15C7BAED2}" type="presOf" srcId="{92193974-31B8-40B7-924C-6EB43A649076}" destId="{917BD8F7-53BC-4FF9-9AF8-A4008FF56CD5}" srcOrd="1" destOrd="0" presId="urn:microsoft.com/office/officeart/2005/8/layout/vProcess5"/>
    <dgm:cxn modelId="{2E688FF0-8210-4B5A-90F5-77CE6DB20302}" type="presOf" srcId="{2EFD1FDE-365A-498D-BFC1-671747A3CCAE}" destId="{32D70419-7725-40FA-A6ED-EF81D827E355}" srcOrd="0" destOrd="0" presId="urn:microsoft.com/office/officeart/2005/8/layout/vProcess5"/>
    <dgm:cxn modelId="{810C307B-AE35-487A-96CF-ACA7714A73C1}" type="presParOf" srcId="{288BA70A-2942-43EE-A321-17E44298B772}" destId="{DE14C399-9EB8-4587-8F73-7B378AD6A438}" srcOrd="0" destOrd="0" presId="urn:microsoft.com/office/officeart/2005/8/layout/vProcess5"/>
    <dgm:cxn modelId="{19138268-E769-4B40-9873-F78C2B49F9FE}" type="presParOf" srcId="{288BA70A-2942-43EE-A321-17E44298B772}" destId="{8445A572-91B8-4487-9A3B-B78805B6210B}" srcOrd="1" destOrd="0" presId="urn:microsoft.com/office/officeart/2005/8/layout/vProcess5"/>
    <dgm:cxn modelId="{9DE24FB2-5C8D-4C8E-8610-1ECECDB95F82}" type="presParOf" srcId="{288BA70A-2942-43EE-A321-17E44298B772}" destId="{313C4074-E2B1-42DB-869E-9588153A7F85}" srcOrd="2" destOrd="0" presId="urn:microsoft.com/office/officeart/2005/8/layout/vProcess5"/>
    <dgm:cxn modelId="{BA59F391-4B83-419E-B072-8709FAE7364B}" type="presParOf" srcId="{288BA70A-2942-43EE-A321-17E44298B772}" destId="{32D70419-7725-40FA-A6ED-EF81D827E355}" srcOrd="3" destOrd="0" presId="urn:microsoft.com/office/officeart/2005/8/layout/vProcess5"/>
    <dgm:cxn modelId="{CEB66CE5-E06E-4EB1-AE56-1A22956A73B4}" type="presParOf" srcId="{288BA70A-2942-43EE-A321-17E44298B772}" destId="{BC32EA12-D1E4-4D09-BDE6-BB651D97355D}" srcOrd="4" destOrd="0" presId="urn:microsoft.com/office/officeart/2005/8/layout/vProcess5"/>
    <dgm:cxn modelId="{F94AF2BA-E8C3-4365-A0E2-C33350D87118}" type="presParOf" srcId="{288BA70A-2942-43EE-A321-17E44298B772}" destId="{662DD5F8-77A7-4276-A0A3-1E8943E6E0FE}" srcOrd="5" destOrd="0" presId="urn:microsoft.com/office/officeart/2005/8/layout/vProcess5"/>
    <dgm:cxn modelId="{1F8320EA-7B20-4D8B-AE7B-C73BAA1CC098}" type="presParOf" srcId="{288BA70A-2942-43EE-A321-17E44298B772}" destId="{30672FD5-679A-4FED-B854-28F66DBAC5A4}" srcOrd="6" destOrd="0" presId="urn:microsoft.com/office/officeart/2005/8/layout/vProcess5"/>
    <dgm:cxn modelId="{48596AD9-CBC5-4E73-8E33-179E3B7B0361}" type="presParOf" srcId="{288BA70A-2942-43EE-A321-17E44298B772}" destId="{DC2F8D8A-3258-462D-9D0E-23B6F484FF05}" srcOrd="7" destOrd="0" presId="urn:microsoft.com/office/officeart/2005/8/layout/vProcess5"/>
    <dgm:cxn modelId="{89FAAAAD-D524-43E3-B75A-C16418595ED1}" type="presParOf" srcId="{288BA70A-2942-43EE-A321-17E44298B772}" destId="{9D889C6D-D048-42D7-96C3-1FA6C3DB0727}" srcOrd="8" destOrd="0" presId="urn:microsoft.com/office/officeart/2005/8/layout/vProcess5"/>
    <dgm:cxn modelId="{32A29D53-E7A2-4590-8754-67D4F6DD7C94}" type="presParOf" srcId="{288BA70A-2942-43EE-A321-17E44298B772}" destId="{917BD8F7-53BC-4FF9-9AF8-A4008FF56CD5}" srcOrd="9" destOrd="0" presId="urn:microsoft.com/office/officeart/2005/8/layout/vProcess5"/>
    <dgm:cxn modelId="{775E7082-49A7-45A8-8572-A7CD24F6861E}" type="presParOf" srcId="{288BA70A-2942-43EE-A321-17E44298B772}" destId="{51074364-2985-4E20-A472-DB6B1730E56E}" srcOrd="10" destOrd="0" presId="urn:microsoft.com/office/officeart/2005/8/layout/vProcess5"/>
    <dgm:cxn modelId="{DCB1D5EA-F1DC-424F-BC72-D3C417E39E76}" type="presParOf" srcId="{288BA70A-2942-43EE-A321-17E44298B772}" destId="{AB6DEB24-1267-4843-9C3C-C9E645B06E4E}" srcOrd="11" destOrd="0" presId="urn:microsoft.com/office/officeart/2005/8/layout/vProcess5"/>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39922A-95CE-48DA-9CF4-EF6C8BF45F3F}">
      <dsp:nvSpPr>
        <dsp:cNvPr id="0" name=""/>
        <dsp:cNvSpPr/>
      </dsp:nvSpPr>
      <dsp:spPr>
        <a:xfrm>
          <a:off x="-244900" y="0"/>
          <a:ext cx="5494532" cy="62845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err="1">
              <a:solidFill>
                <a:schemeClr val="tx1"/>
              </a:solidFill>
            </a:rPr>
            <a:t>Répartir</a:t>
          </a:r>
          <a:r>
            <a:rPr lang="en-US" sz="1700" kern="1200" dirty="0">
              <a:solidFill>
                <a:schemeClr val="tx1"/>
              </a:solidFill>
            </a:rPr>
            <a:t> les </a:t>
          </a:r>
          <a:r>
            <a:rPr lang="en-US" sz="1700" kern="1200" dirty="0" err="1">
              <a:solidFill>
                <a:schemeClr val="tx1"/>
              </a:solidFill>
            </a:rPr>
            <a:t>apprenants</a:t>
          </a:r>
          <a:r>
            <a:rPr lang="en-US" sz="1700" kern="1200" dirty="0">
              <a:solidFill>
                <a:schemeClr val="tx1"/>
              </a:solidFill>
            </a:rPr>
            <a:t> </a:t>
          </a:r>
          <a:r>
            <a:rPr lang="en-US" sz="1700" kern="1200" dirty="0" err="1">
              <a:solidFill>
                <a:schemeClr val="tx1"/>
              </a:solidFill>
            </a:rPr>
            <a:t>en</a:t>
          </a:r>
          <a:r>
            <a:rPr lang="en-US" sz="1700" kern="1200" dirty="0">
              <a:solidFill>
                <a:schemeClr val="tx1"/>
              </a:solidFill>
            </a:rPr>
            <a:t> </a:t>
          </a:r>
          <a:r>
            <a:rPr lang="en-US" sz="1700" kern="1200" dirty="0" err="1">
              <a:solidFill>
                <a:schemeClr val="tx1"/>
              </a:solidFill>
            </a:rPr>
            <a:t>groupes</a:t>
          </a:r>
          <a:r>
            <a:rPr lang="en-US" sz="1700" kern="1200" dirty="0">
              <a:solidFill>
                <a:schemeClr val="tx1"/>
              </a:solidFill>
            </a:rPr>
            <a:t> de </a:t>
          </a:r>
          <a:r>
            <a:rPr lang="en-US" sz="1700" kern="1200" dirty="0" err="1">
              <a:solidFill>
                <a:schemeClr val="tx1"/>
              </a:solidFill>
            </a:rPr>
            <a:t>quatre</a:t>
          </a:r>
          <a:r>
            <a:rPr lang="en-US" sz="1700" kern="1200" dirty="0">
              <a:solidFill>
                <a:schemeClr val="tx1"/>
              </a:solidFill>
            </a:rPr>
            <a:t> </a:t>
          </a:r>
        </a:p>
      </dsp:txBody>
      <dsp:txXfrm>
        <a:off x="-226493" y="18407"/>
        <a:ext cx="4587742" cy="591643"/>
      </dsp:txXfrm>
    </dsp:sp>
    <dsp:sp modelId="{7C64CE0A-A6E5-4987-9430-A72612FE1215}">
      <dsp:nvSpPr>
        <dsp:cNvPr id="0" name=""/>
        <dsp:cNvSpPr/>
      </dsp:nvSpPr>
      <dsp:spPr>
        <a:xfrm>
          <a:off x="582054" y="715743"/>
          <a:ext cx="4514928" cy="628457"/>
        </a:xfrm>
        <a:prstGeom prst="roundRect">
          <a:avLst>
            <a:gd name="adj" fmla="val 10000"/>
          </a:avLst>
        </a:prstGeom>
        <a:solidFill>
          <a:schemeClr val="accent5">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err="1">
              <a:solidFill>
                <a:schemeClr val="tx1"/>
              </a:solidFill>
            </a:rPr>
            <a:t>Diviser</a:t>
          </a:r>
          <a:r>
            <a:rPr lang="en-US" sz="1700" kern="1200" dirty="0">
              <a:solidFill>
                <a:schemeClr val="tx1"/>
              </a:solidFill>
            </a:rPr>
            <a:t> </a:t>
          </a:r>
          <a:r>
            <a:rPr lang="en-US" sz="1700" kern="1200" dirty="0" err="1">
              <a:solidFill>
                <a:schemeClr val="tx1"/>
              </a:solidFill>
            </a:rPr>
            <a:t>chaque</a:t>
          </a:r>
          <a:r>
            <a:rPr lang="en-US" sz="1700" kern="1200" dirty="0">
              <a:solidFill>
                <a:schemeClr val="tx1"/>
              </a:solidFill>
            </a:rPr>
            <a:t> </a:t>
          </a:r>
          <a:r>
            <a:rPr lang="en-US" sz="1700" kern="1200" dirty="0" err="1">
              <a:solidFill>
                <a:schemeClr val="tx1"/>
              </a:solidFill>
            </a:rPr>
            <a:t>groupe</a:t>
          </a:r>
          <a:r>
            <a:rPr lang="en-US" sz="1700" kern="1200" dirty="0">
              <a:solidFill>
                <a:schemeClr val="tx1"/>
              </a:solidFill>
            </a:rPr>
            <a:t> </a:t>
          </a:r>
          <a:r>
            <a:rPr lang="en-US" sz="1700" kern="1200" dirty="0" err="1">
              <a:solidFill>
                <a:schemeClr val="tx1"/>
              </a:solidFill>
            </a:rPr>
            <a:t>en</a:t>
          </a:r>
          <a:r>
            <a:rPr lang="en-US" sz="1700" kern="1200" dirty="0">
              <a:solidFill>
                <a:schemeClr val="tx1"/>
              </a:solidFill>
            </a:rPr>
            <a:t> </a:t>
          </a:r>
          <a:r>
            <a:rPr lang="en-US" sz="1700" kern="1200" dirty="0" err="1">
              <a:solidFill>
                <a:schemeClr val="tx1"/>
              </a:solidFill>
            </a:rPr>
            <a:t>deux</a:t>
          </a:r>
          <a:r>
            <a:rPr lang="en-US" sz="1700" kern="1200" dirty="0">
              <a:solidFill>
                <a:schemeClr val="tx1"/>
              </a:solidFill>
            </a:rPr>
            <a:t> sous-</a:t>
          </a:r>
          <a:r>
            <a:rPr lang="en-US" sz="1700" kern="1200" dirty="0" err="1">
              <a:solidFill>
                <a:schemeClr val="tx1"/>
              </a:solidFill>
            </a:rPr>
            <a:t>groupes</a:t>
          </a:r>
          <a:r>
            <a:rPr lang="en-US" sz="1700" kern="1200" dirty="0">
              <a:solidFill>
                <a:schemeClr val="tx1"/>
              </a:solidFill>
            </a:rPr>
            <a:t> de </a:t>
          </a:r>
          <a:r>
            <a:rPr lang="en-US" sz="1700" kern="1200" dirty="0" err="1">
              <a:solidFill>
                <a:schemeClr val="tx1"/>
              </a:solidFill>
            </a:rPr>
            <a:t>deux</a:t>
          </a:r>
          <a:r>
            <a:rPr lang="en-US" sz="1700" kern="1200" dirty="0">
              <a:solidFill>
                <a:schemeClr val="tx1"/>
              </a:solidFill>
            </a:rPr>
            <a:t> </a:t>
          </a:r>
          <a:r>
            <a:rPr lang="en-US" sz="1700" kern="1200" dirty="0" err="1">
              <a:solidFill>
                <a:schemeClr val="tx1"/>
              </a:solidFill>
            </a:rPr>
            <a:t>apprenants</a:t>
          </a:r>
          <a:r>
            <a:rPr lang="en-US" sz="1700" kern="1200" dirty="0">
              <a:solidFill>
                <a:schemeClr val="tx1"/>
              </a:solidFill>
            </a:rPr>
            <a:t> </a:t>
          </a:r>
          <a:r>
            <a:rPr lang="en-US" sz="1700" kern="1200" dirty="0" err="1">
              <a:solidFill>
                <a:schemeClr val="tx1"/>
              </a:solidFill>
            </a:rPr>
            <a:t>chacun</a:t>
          </a:r>
          <a:endParaRPr lang="en-US" sz="1700" kern="1200" dirty="0">
            <a:solidFill>
              <a:schemeClr val="tx1"/>
            </a:solidFill>
          </a:endParaRPr>
        </a:p>
      </dsp:txBody>
      <dsp:txXfrm>
        <a:off x="600461" y="734150"/>
        <a:ext cx="3732463" cy="591643"/>
      </dsp:txXfrm>
    </dsp:sp>
    <dsp:sp modelId="{68BA073B-CCD6-4677-BA91-A9F487572368}">
      <dsp:nvSpPr>
        <dsp:cNvPr id="0" name=""/>
        <dsp:cNvSpPr/>
      </dsp:nvSpPr>
      <dsp:spPr>
        <a:xfrm>
          <a:off x="919208" y="1431486"/>
          <a:ext cx="4514928" cy="628457"/>
        </a:xfrm>
        <a:prstGeom prst="roundRect">
          <a:avLst>
            <a:gd name="adj" fmla="val 10000"/>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solidFill>
                <a:schemeClr val="tx1"/>
              </a:solidFill>
            </a:rPr>
            <a:t>Sous-</a:t>
          </a:r>
          <a:r>
            <a:rPr lang="en-US" sz="1700" kern="1200" dirty="0" err="1">
              <a:solidFill>
                <a:schemeClr val="tx1"/>
              </a:solidFill>
            </a:rPr>
            <a:t>groupe</a:t>
          </a:r>
          <a:r>
            <a:rPr lang="en-US" sz="1700" kern="1200" dirty="0">
              <a:solidFill>
                <a:schemeClr val="tx1"/>
              </a:solidFill>
            </a:rPr>
            <a:t> 1 :  </a:t>
          </a:r>
          <a:r>
            <a:rPr lang="en-US" sz="1700" kern="1200" dirty="0" err="1">
              <a:solidFill>
                <a:schemeClr val="tx1"/>
              </a:solidFill>
            </a:rPr>
            <a:t>Demandeur</a:t>
          </a:r>
          <a:br>
            <a:rPr lang="en-US" sz="1700" kern="1200" dirty="0">
              <a:solidFill>
                <a:schemeClr val="tx1"/>
              </a:solidFill>
            </a:rPr>
          </a:br>
          <a:r>
            <a:rPr lang="en-US" sz="1700" kern="1200" dirty="0">
              <a:solidFill>
                <a:schemeClr val="tx1"/>
              </a:solidFill>
            </a:rPr>
            <a:t>Sous-</a:t>
          </a:r>
          <a:r>
            <a:rPr lang="en-US" sz="1700" kern="1200" dirty="0" err="1">
              <a:solidFill>
                <a:schemeClr val="tx1"/>
              </a:solidFill>
            </a:rPr>
            <a:t>groupe</a:t>
          </a:r>
          <a:r>
            <a:rPr lang="en-US" sz="1700" kern="1200" dirty="0">
              <a:solidFill>
                <a:schemeClr val="tx1"/>
              </a:solidFill>
            </a:rPr>
            <a:t> 2 : </a:t>
          </a:r>
          <a:r>
            <a:rPr lang="en-US" sz="1700" kern="1200" dirty="0" err="1">
              <a:solidFill>
                <a:schemeClr val="tx1"/>
              </a:solidFill>
            </a:rPr>
            <a:t>Autorité</a:t>
          </a:r>
          <a:r>
            <a:rPr lang="en-US" sz="1700" kern="1200" dirty="0">
              <a:solidFill>
                <a:schemeClr val="tx1"/>
              </a:solidFill>
            </a:rPr>
            <a:t> </a:t>
          </a:r>
          <a:r>
            <a:rPr lang="en-US" sz="1700" kern="1200" dirty="0" err="1">
              <a:solidFill>
                <a:schemeClr val="tx1"/>
              </a:solidFill>
            </a:rPr>
            <a:t>compétente</a:t>
          </a:r>
          <a:r>
            <a:rPr lang="en-US" sz="1700" kern="1200" dirty="0">
              <a:solidFill>
                <a:schemeClr val="tx1"/>
              </a:solidFill>
            </a:rPr>
            <a:t> </a:t>
          </a:r>
        </a:p>
      </dsp:txBody>
      <dsp:txXfrm>
        <a:off x="937615" y="1449893"/>
        <a:ext cx="3732463" cy="591643"/>
      </dsp:txXfrm>
    </dsp:sp>
    <dsp:sp modelId="{D7F3AEA7-009A-441C-9186-4ABDD3AB7AD6}">
      <dsp:nvSpPr>
        <dsp:cNvPr id="0" name=""/>
        <dsp:cNvSpPr/>
      </dsp:nvSpPr>
      <dsp:spPr>
        <a:xfrm>
          <a:off x="1164099" y="2147229"/>
          <a:ext cx="4699453" cy="628457"/>
        </a:xfrm>
        <a:prstGeom prst="roundRect">
          <a:avLst>
            <a:gd name="adj" fmla="val 10000"/>
          </a:avLst>
        </a:prstGeom>
        <a:solidFill>
          <a:schemeClr val="accent5">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just" defTabSz="755650">
            <a:lnSpc>
              <a:spcPct val="90000"/>
            </a:lnSpc>
            <a:spcBef>
              <a:spcPct val="0"/>
            </a:spcBef>
            <a:spcAft>
              <a:spcPct val="35000"/>
            </a:spcAft>
            <a:buNone/>
          </a:pPr>
          <a:r>
            <a:rPr lang="en-US" sz="1700" kern="1200" dirty="0" err="1">
              <a:solidFill>
                <a:schemeClr val="tx1"/>
              </a:solidFill>
            </a:rPr>
            <a:t>Fournir</a:t>
          </a:r>
          <a:r>
            <a:rPr lang="en-US" sz="1700" kern="1200" dirty="0">
              <a:solidFill>
                <a:schemeClr val="tx1"/>
              </a:solidFill>
            </a:rPr>
            <a:t> </a:t>
          </a:r>
          <a:r>
            <a:rPr lang="en-US" sz="1700" kern="1200" dirty="0" err="1">
              <a:solidFill>
                <a:schemeClr val="tx1"/>
              </a:solidFill>
            </a:rPr>
            <a:t>une</a:t>
          </a:r>
          <a:r>
            <a:rPr lang="en-US" sz="1700" kern="1200" dirty="0">
              <a:solidFill>
                <a:schemeClr val="tx1"/>
              </a:solidFill>
            </a:rPr>
            <a:t> </a:t>
          </a:r>
          <a:r>
            <a:rPr lang="en-US" sz="1700" kern="1200" dirty="0" err="1">
              <a:solidFill>
                <a:schemeClr val="tx1"/>
              </a:solidFill>
            </a:rPr>
            <a:t>demande</a:t>
          </a:r>
          <a:r>
            <a:rPr lang="en-US" sz="1700" kern="1200" dirty="0">
              <a:solidFill>
                <a:schemeClr val="tx1"/>
              </a:solidFill>
            </a:rPr>
            <a:t> </a:t>
          </a:r>
          <a:r>
            <a:rPr lang="en-US" sz="1700" kern="1200" dirty="0" err="1">
              <a:solidFill>
                <a:schemeClr val="tx1"/>
              </a:solidFill>
            </a:rPr>
            <a:t>prèrédigée</a:t>
          </a:r>
          <a:r>
            <a:rPr lang="en-US" sz="1700" kern="1200" dirty="0">
              <a:solidFill>
                <a:schemeClr val="tx1"/>
              </a:solidFill>
            </a:rPr>
            <a:t> de </a:t>
          </a:r>
          <a:r>
            <a:rPr lang="en-US" sz="1700" kern="1200" dirty="0" err="1">
              <a:solidFill>
                <a:schemeClr val="tx1"/>
              </a:solidFill>
            </a:rPr>
            <a:t>saisie</a:t>
          </a:r>
          <a:r>
            <a:rPr lang="en-US" sz="1700" kern="1200" dirty="0">
              <a:solidFill>
                <a:schemeClr val="tx1"/>
              </a:solidFill>
            </a:rPr>
            <a:t> de </a:t>
          </a:r>
          <a:r>
            <a:rPr lang="en-US" sz="1700" kern="1200" dirty="0" err="1">
              <a:solidFill>
                <a:schemeClr val="tx1"/>
              </a:solidFill>
            </a:rPr>
            <a:t>données</a:t>
          </a:r>
          <a:r>
            <a:rPr lang="en-US" sz="1700" kern="1200" dirty="0">
              <a:solidFill>
                <a:schemeClr val="tx1"/>
              </a:solidFill>
            </a:rPr>
            <a:t> à </a:t>
          </a:r>
          <a:r>
            <a:rPr lang="en-US" sz="1700" kern="1200" dirty="0" err="1">
              <a:solidFill>
                <a:schemeClr val="tx1"/>
              </a:solidFill>
            </a:rPr>
            <a:t>chacun</a:t>
          </a:r>
          <a:r>
            <a:rPr lang="en-US" sz="1700" kern="1200" dirty="0">
              <a:solidFill>
                <a:schemeClr val="tx1"/>
              </a:solidFill>
            </a:rPr>
            <a:t> des deux sous-</a:t>
          </a:r>
          <a:r>
            <a:rPr lang="en-US" sz="1700" kern="1200" dirty="0" err="1">
              <a:solidFill>
                <a:schemeClr val="tx1"/>
              </a:solidFill>
            </a:rPr>
            <a:t>groupes</a:t>
          </a:r>
          <a:endParaRPr lang="en-US" sz="1700" kern="1200" dirty="0">
            <a:solidFill>
              <a:schemeClr val="tx1"/>
            </a:solidFill>
          </a:endParaRPr>
        </a:p>
      </dsp:txBody>
      <dsp:txXfrm>
        <a:off x="1182506" y="2165636"/>
        <a:ext cx="3886513" cy="591643"/>
      </dsp:txXfrm>
    </dsp:sp>
    <dsp:sp modelId="{D518109D-FBB8-4C41-8E42-5289D4555D1B}">
      <dsp:nvSpPr>
        <dsp:cNvPr id="0" name=""/>
        <dsp:cNvSpPr/>
      </dsp:nvSpPr>
      <dsp:spPr>
        <a:xfrm>
          <a:off x="1593515" y="2862972"/>
          <a:ext cx="4514928" cy="628457"/>
        </a:xfrm>
        <a:prstGeom prst="roundRect">
          <a:avLst>
            <a:gd name="adj" fmla="val 10000"/>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just" defTabSz="755650">
            <a:lnSpc>
              <a:spcPct val="90000"/>
            </a:lnSpc>
            <a:spcBef>
              <a:spcPct val="0"/>
            </a:spcBef>
            <a:spcAft>
              <a:spcPct val="35000"/>
            </a:spcAft>
            <a:buNone/>
          </a:pPr>
          <a:r>
            <a:rPr lang="en-US" sz="1700" kern="1200" dirty="0" err="1">
              <a:solidFill>
                <a:schemeClr val="tx1"/>
              </a:solidFill>
            </a:rPr>
            <a:t>Laisser</a:t>
          </a:r>
          <a:r>
            <a:rPr lang="en-US" sz="1700" kern="1200" dirty="0">
              <a:solidFill>
                <a:schemeClr val="tx1"/>
              </a:solidFill>
            </a:rPr>
            <a:t> aux sous-</a:t>
          </a:r>
          <a:r>
            <a:rPr lang="en-US" sz="1700" kern="1200" dirty="0" err="1">
              <a:solidFill>
                <a:schemeClr val="tx1"/>
              </a:solidFill>
            </a:rPr>
            <a:t>groupes</a:t>
          </a:r>
          <a:r>
            <a:rPr lang="en-US" sz="1700" kern="1200" dirty="0">
              <a:solidFill>
                <a:schemeClr val="tx1"/>
              </a:solidFill>
            </a:rPr>
            <a:t> le temps de </a:t>
          </a:r>
          <a:r>
            <a:rPr lang="en-US" sz="1700" kern="1200" dirty="0" err="1">
              <a:solidFill>
                <a:schemeClr val="tx1"/>
              </a:solidFill>
            </a:rPr>
            <a:t>procéder</a:t>
          </a:r>
          <a:r>
            <a:rPr lang="en-US" sz="1700" kern="1200" dirty="0">
              <a:solidFill>
                <a:schemeClr val="tx1"/>
              </a:solidFill>
            </a:rPr>
            <a:t> à </a:t>
          </a:r>
          <a:r>
            <a:rPr lang="en-US" sz="1700" kern="1200" dirty="0" err="1">
              <a:solidFill>
                <a:schemeClr val="tx1"/>
              </a:solidFill>
            </a:rPr>
            <a:t>l’audition</a:t>
          </a:r>
          <a:r>
            <a:rPr lang="en-US" sz="1700" kern="1200" dirty="0">
              <a:solidFill>
                <a:schemeClr val="tx1"/>
              </a:solidFill>
            </a:rPr>
            <a:t> de la </a:t>
          </a:r>
          <a:r>
            <a:rPr lang="en-US" sz="1700" kern="1200" dirty="0" err="1">
              <a:solidFill>
                <a:schemeClr val="tx1"/>
              </a:solidFill>
            </a:rPr>
            <a:t>demande</a:t>
          </a:r>
          <a:endParaRPr lang="en-US" sz="1700" kern="1200" dirty="0">
            <a:solidFill>
              <a:schemeClr val="tx1"/>
            </a:solidFill>
          </a:endParaRPr>
        </a:p>
      </dsp:txBody>
      <dsp:txXfrm>
        <a:off x="1611922" y="2881379"/>
        <a:ext cx="3732463" cy="591643"/>
      </dsp:txXfrm>
    </dsp:sp>
    <dsp:sp modelId="{3DAB8160-BEC5-4189-B5FC-B433CC6373C4}">
      <dsp:nvSpPr>
        <dsp:cNvPr id="0" name=""/>
        <dsp:cNvSpPr/>
      </dsp:nvSpPr>
      <dsp:spPr>
        <a:xfrm>
          <a:off x="4351331" y="459123"/>
          <a:ext cx="408497" cy="408497"/>
        </a:xfrm>
        <a:prstGeom prst="downArrow">
          <a:avLst>
            <a:gd name="adj1" fmla="val 55000"/>
            <a:gd name="adj2" fmla="val 45000"/>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4443243" y="459123"/>
        <a:ext cx="224673" cy="307394"/>
      </dsp:txXfrm>
    </dsp:sp>
    <dsp:sp modelId="{A9F38C27-5A53-4EDB-9B48-69560A99E5AF}">
      <dsp:nvSpPr>
        <dsp:cNvPr id="0" name=""/>
        <dsp:cNvSpPr/>
      </dsp:nvSpPr>
      <dsp:spPr>
        <a:xfrm>
          <a:off x="4688485" y="1174866"/>
          <a:ext cx="408497" cy="408497"/>
        </a:xfrm>
        <a:prstGeom prst="downArrow">
          <a:avLst>
            <a:gd name="adj1" fmla="val 55000"/>
            <a:gd name="adj2" fmla="val 45000"/>
          </a:avLst>
        </a:prstGeom>
        <a:solidFill>
          <a:schemeClr val="accent5">
            <a:tint val="40000"/>
            <a:alpha val="90000"/>
            <a:hueOff val="-3580161"/>
            <a:satOff val="16084"/>
            <a:lumOff val="1106"/>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4780397" y="1174866"/>
        <a:ext cx="224673" cy="307394"/>
      </dsp:txXfrm>
    </dsp:sp>
    <dsp:sp modelId="{63350FC2-B63F-4F6C-98D1-A821852393E9}">
      <dsp:nvSpPr>
        <dsp:cNvPr id="0" name=""/>
        <dsp:cNvSpPr/>
      </dsp:nvSpPr>
      <dsp:spPr>
        <a:xfrm>
          <a:off x="5025639" y="1880135"/>
          <a:ext cx="408497" cy="408497"/>
        </a:xfrm>
        <a:prstGeom prst="downArrow">
          <a:avLst>
            <a:gd name="adj1" fmla="val 55000"/>
            <a:gd name="adj2" fmla="val 45000"/>
          </a:avLst>
        </a:prstGeom>
        <a:solidFill>
          <a:schemeClr val="accent5">
            <a:tint val="40000"/>
            <a:alpha val="90000"/>
            <a:hueOff val="-7160321"/>
            <a:satOff val="32169"/>
            <a:lumOff val="2211"/>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5117551" y="1880135"/>
        <a:ext cx="224673" cy="307394"/>
      </dsp:txXfrm>
    </dsp:sp>
    <dsp:sp modelId="{250DE909-D4ED-437B-BDFE-AE9B1546A816}">
      <dsp:nvSpPr>
        <dsp:cNvPr id="0" name=""/>
        <dsp:cNvSpPr/>
      </dsp:nvSpPr>
      <dsp:spPr>
        <a:xfrm>
          <a:off x="5362792" y="2602861"/>
          <a:ext cx="408497" cy="408497"/>
        </a:xfrm>
        <a:prstGeom prst="downArrow">
          <a:avLst>
            <a:gd name="adj1" fmla="val 55000"/>
            <a:gd name="adj2" fmla="val 45000"/>
          </a:avLst>
        </a:prstGeom>
        <a:solidFill>
          <a:schemeClr val="accent5">
            <a:tint val="40000"/>
            <a:alpha val="90000"/>
            <a:hueOff val="-10740482"/>
            <a:satOff val="48253"/>
            <a:lumOff val="3317"/>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5454704" y="2602861"/>
        <a:ext cx="224673" cy="3073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45A572-91B8-4487-9A3B-B78805B6210B}">
      <dsp:nvSpPr>
        <dsp:cNvPr id="0" name=""/>
        <dsp:cNvSpPr/>
      </dsp:nvSpPr>
      <dsp:spPr>
        <a:xfrm>
          <a:off x="0" y="0"/>
          <a:ext cx="4551330" cy="661534"/>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solidFill>
                <a:schemeClr val="tx1"/>
              </a:solidFill>
            </a:rPr>
            <a:t>Demander au sous-</a:t>
          </a:r>
          <a:r>
            <a:rPr lang="en-US" sz="1700" kern="1200" dirty="0" err="1">
              <a:solidFill>
                <a:schemeClr val="tx1"/>
              </a:solidFill>
            </a:rPr>
            <a:t>groupe</a:t>
          </a:r>
          <a:r>
            <a:rPr lang="en-US" sz="1700" kern="1200" dirty="0">
              <a:solidFill>
                <a:schemeClr val="tx1"/>
              </a:solidFill>
            </a:rPr>
            <a:t> 2 (</a:t>
          </a:r>
          <a:r>
            <a:rPr lang="en-US" sz="1700" kern="1200" dirty="0" err="1">
              <a:solidFill>
                <a:schemeClr val="tx1"/>
              </a:solidFill>
            </a:rPr>
            <a:t>autorité</a:t>
          </a:r>
          <a:r>
            <a:rPr lang="en-US" sz="1700" kern="1200" dirty="0">
              <a:solidFill>
                <a:schemeClr val="tx1"/>
              </a:solidFill>
            </a:rPr>
            <a:t> </a:t>
          </a:r>
          <a:r>
            <a:rPr lang="en-US" sz="1700" kern="1200" dirty="0" err="1">
              <a:solidFill>
                <a:schemeClr val="tx1"/>
              </a:solidFill>
            </a:rPr>
            <a:t>compétente</a:t>
          </a:r>
          <a:r>
            <a:rPr lang="en-US" sz="1700" kern="1200" dirty="0">
              <a:solidFill>
                <a:schemeClr val="tx1"/>
              </a:solidFill>
            </a:rPr>
            <a:t>) de </a:t>
          </a:r>
          <a:r>
            <a:rPr lang="en-US" sz="1700" kern="1200" dirty="0" err="1">
              <a:solidFill>
                <a:schemeClr val="tx1"/>
              </a:solidFill>
            </a:rPr>
            <a:t>délivrer</a:t>
          </a:r>
          <a:r>
            <a:rPr lang="en-US" sz="1700" kern="1200" dirty="0">
              <a:solidFill>
                <a:schemeClr val="tx1"/>
              </a:solidFill>
            </a:rPr>
            <a:t> </a:t>
          </a:r>
          <a:r>
            <a:rPr lang="en-US" sz="1700" kern="1200" dirty="0" err="1">
              <a:solidFill>
                <a:schemeClr val="tx1"/>
              </a:solidFill>
            </a:rPr>
            <a:t>une</a:t>
          </a:r>
          <a:r>
            <a:rPr lang="en-US" sz="1700" kern="1200" dirty="0">
              <a:solidFill>
                <a:schemeClr val="tx1"/>
              </a:solidFill>
            </a:rPr>
            <a:t> </a:t>
          </a:r>
          <a:r>
            <a:rPr lang="en-US" sz="1700" kern="1200" dirty="0" err="1">
              <a:solidFill>
                <a:schemeClr val="tx1"/>
              </a:solidFill>
            </a:rPr>
            <a:t>autorisation</a:t>
          </a:r>
          <a:r>
            <a:rPr lang="en-US" sz="1700" kern="1200" dirty="0">
              <a:solidFill>
                <a:schemeClr val="tx1"/>
              </a:solidFill>
            </a:rPr>
            <a:t> </a:t>
          </a:r>
          <a:r>
            <a:rPr lang="en-US" sz="1700" kern="1200" dirty="0" err="1">
              <a:solidFill>
                <a:schemeClr val="tx1"/>
              </a:solidFill>
            </a:rPr>
            <a:t>orale</a:t>
          </a:r>
          <a:r>
            <a:rPr lang="en-US" sz="1700" kern="1200" dirty="0">
              <a:solidFill>
                <a:schemeClr val="tx1"/>
              </a:solidFill>
            </a:rPr>
            <a:t> </a:t>
          </a:r>
          <a:r>
            <a:rPr lang="en-US" sz="1700" kern="1200" dirty="0" err="1">
              <a:solidFill>
                <a:schemeClr val="tx1"/>
              </a:solidFill>
            </a:rPr>
            <a:t>motivée</a:t>
          </a:r>
          <a:r>
            <a:rPr lang="en-US" sz="1700" kern="1200" dirty="0">
              <a:solidFill>
                <a:schemeClr val="tx1"/>
              </a:solidFill>
            </a:rPr>
            <a:t> </a:t>
          </a:r>
        </a:p>
      </dsp:txBody>
      <dsp:txXfrm>
        <a:off x="19376" y="19376"/>
        <a:ext cx="3781583" cy="622782"/>
      </dsp:txXfrm>
    </dsp:sp>
    <dsp:sp modelId="{313C4074-E2B1-42DB-869E-9588153A7F85}">
      <dsp:nvSpPr>
        <dsp:cNvPr id="0" name=""/>
        <dsp:cNvSpPr/>
      </dsp:nvSpPr>
      <dsp:spPr>
        <a:xfrm>
          <a:off x="381173" y="781812"/>
          <a:ext cx="4551330" cy="661534"/>
        </a:xfrm>
        <a:prstGeom prst="roundRect">
          <a:avLst>
            <a:gd name="adj" fmla="val 10000"/>
          </a:avLst>
        </a:prstGeom>
        <a:solidFill>
          <a:schemeClr val="accent5">
            <a:hueOff val="-3311292"/>
            <a:satOff val="13270"/>
            <a:lumOff val="287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solidFill>
                <a:schemeClr val="tx1"/>
              </a:solidFill>
            </a:rPr>
            <a:t>Demander au sous-</a:t>
          </a:r>
          <a:r>
            <a:rPr lang="en-US" sz="1700" kern="1200" dirty="0" err="1">
              <a:solidFill>
                <a:schemeClr val="tx1"/>
              </a:solidFill>
            </a:rPr>
            <a:t>groupe</a:t>
          </a:r>
          <a:r>
            <a:rPr lang="en-US" sz="1700" kern="1200" dirty="0">
              <a:solidFill>
                <a:schemeClr val="tx1"/>
              </a:solidFill>
            </a:rPr>
            <a:t> 1 et au sous-</a:t>
          </a:r>
          <a:r>
            <a:rPr lang="en-US" sz="1700" kern="1200" dirty="0" err="1">
              <a:solidFill>
                <a:schemeClr val="tx1"/>
              </a:solidFill>
            </a:rPr>
            <a:t>groupe</a:t>
          </a:r>
          <a:r>
            <a:rPr lang="en-US" sz="1700" kern="1200" dirty="0">
              <a:solidFill>
                <a:schemeClr val="tx1"/>
              </a:solidFill>
            </a:rPr>
            <a:t> 2 </a:t>
          </a:r>
          <a:r>
            <a:rPr lang="en-US" sz="1700" kern="1200" dirty="0" err="1">
              <a:solidFill>
                <a:schemeClr val="tx1"/>
              </a:solidFill>
            </a:rPr>
            <a:t>d’intervertir</a:t>
          </a:r>
          <a:r>
            <a:rPr lang="en-US" sz="1700" kern="1200" dirty="0">
              <a:solidFill>
                <a:schemeClr val="tx1"/>
              </a:solidFill>
            </a:rPr>
            <a:t> </a:t>
          </a:r>
          <a:r>
            <a:rPr lang="en-US" sz="1700" kern="1200" dirty="0" err="1">
              <a:solidFill>
                <a:schemeClr val="tx1"/>
              </a:solidFill>
            </a:rPr>
            <a:t>leurs</a:t>
          </a:r>
          <a:r>
            <a:rPr lang="en-US" sz="1700" kern="1200" dirty="0">
              <a:solidFill>
                <a:schemeClr val="tx1"/>
              </a:solidFill>
            </a:rPr>
            <a:t> </a:t>
          </a:r>
          <a:r>
            <a:rPr lang="en-US" sz="1700" kern="1200" dirty="0" err="1">
              <a:solidFill>
                <a:schemeClr val="tx1"/>
              </a:solidFill>
            </a:rPr>
            <a:t>rôles</a:t>
          </a:r>
          <a:endParaRPr lang="en-US" sz="1700" kern="1200" dirty="0">
            <a:solidFill>
              <a:schemeClr val="tx1"/>
            </a:solidFill>
          </a:endParaRPr>
        </a:p>
      </dsp:txBody>
      <dsp:txXfrm>
        <a:off x="400549" y="801188"/>
        <a:ext cx="3701407" cy="622782"/>
      </dsp:txXfrm>
    </dsp:sp>
    <dsp:sp modelId="{32D70419-7725-40FA-A6ED-EF81D827E355}">
      <dsp:nvSpPr>
        <dsp:cNvPr id="0" name=""/>
        <dsp:cNvSpPr/>
      </dsp:nvSpPr>
      <dsp:spPr>
        <a:xfrm>
          <a:off x="756658" y="1563625"/>
          <a:ext cx="4551330" cy="661534"/>
        </a:xfrm>
        <a:prstGeom prst="roundRect">
          <a:avLst>
            <a:gd name="adj" fmla="val 10000"/>
          </a:avLst>
        </a:prstGeom>
        <a:solidFill>
          <a:schemeClr val="accent5">
            <a:hueOff val="-6622584"/>
            <a:satOff val="26541"/>
            <a:lumOff val="575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err="1">
              <a:solidFill>
                <a:schemeClr val="tx1"/>
              </a:solidFill>
            </a:rPr>
            <a:t>Laisser</a:t>
          </a:r>
          <a:r>
            <a:rPr lang="en-US" sz="1700" kern="1200" dirty="0">
              <a:solidFill>
                <a:schemeClr val="tx1"/>
              </a:solidFill>
            </a:rPr>
            <a:t> aux sous-</a:t>
          </a:r>
          <a:r>
            <a:rPr lang="en-US" sz="1700" kern="1200" dirty="0" err="1">
              <a:solidFill>
                <a:schemeClr val="tx1"/>
              </a:solidFill>
            </a:rPr>
            <a:t>groupes</a:t>
          </a:r>
          <a:r>
            <a:rPr lang="en-US" sz="1700" kern="1200" dirty="0">
              <a:solidFill>
                <a:schemeClr val="tx1"/>
              </a:solidFill>
            </a:rPr>
            <a:t> le temps de </a:t>
          </a:r>
          <a:r>
            <a:rPr lang="en-US" sz="1700" kern="1200" dirty="0" err="1">
              <a:solidFill>
                <a:schemeClr val="tx1"/>
              </a:solidFill>
            </a:rPr>
            <a:t>procéder</a:t>
          </a:r>
          <a:r>
            <a:rPr lang="en-US" sz="1700" kern="1200" dirty="0">
              <a:solidFill>
                <a:schemeClr val="tx1"/>
              </a:solidFill>
            </a:rPr>
            <a:t> à </a:t>
          </a:r>
          <a:r>
            <a:rPr lang="en-US" sz="1700" kern="1200" dirty="0" err="1">
              <a:solidFill>
                <a:schemeClr val="tx1"/>
              </a:solidFill>
            </a:rPr>
            <a:t>l’audition</a:t>
          </a:r>
          <a:r>
            <a:rPr lang="en-US" sz="1700" kern="1200" dirty="0">
              <a:solidFill>
                <a:schemeClr val="tx1"/>
              </a:solidFill>
            </a:rPr>
            <a:t> de la </a:t>
          </a:r>
          <a:r>
            <a:rPr lang="en-US" sz="1700" kern="1200" dirty="0" err="1">
              <a:solidFill>
                <a:schemeClr val="tx1"/>
              </a:solidFill>
            </a:rPr>
            <a:t>demande</a:t>
          </a:r>
          <a:endParaRPr lang="en-US" sz="1700" kern="1200" dirty="0">
            <a:solidFill>
              <a:schemeClr val="tx1"/>
            </a:solidFill>
          </a:endParaRPr>
        </a:p>
      </dsp:txBody>
      <dsp:txXfrm>
        <a:off x="776034" y="1583001"/>
        <a:ext cx="3707096" cy="622782"/>
      </dsp:txXfrm>
    </dsp:sp>
    <dsp:sp modelId="{BC32EA12-D1E4-4D09-BDE6-BB651D97355D}">
      <dsp:nvSpPr>
        <dsp:cNvPr id="0" name=""/>
        <dsp:cNvSpPr/>
      </dsp:nvSpPr>
      <dsp:spPr>
        <a:xfrm>
          <a:off x="1137832" y="2345438"/>
          <a:ext cx="4551330" cy="661534"/>
        </a:xfrm>
        <a:prstGeom prst="roundRect">
          <a:avLst>
            <a:gd name="adj" fmla="val 10000"/>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just" defTabSz="755650">
            <a:lnSpc>
              <a:spcPct val="90000"/>
            </a:lnSpc>
            <a:spcBef>
              <a:spcPct val="0"/>
            </a:spcBef>
            <a:spcAft>
              <a:spcPct val="35000"/>
            </a:spcAft>
            <a:buNone/>
          </a:pPr>
          <a:r>
            <a:rPr lang="en-US" sz="1700" kern="1200" dirty="0">
              <a:solidFill>
                <a:schemeClr val="tx1"/>
              </a:solidFill>
            </a:rPr>
            <a:t>Demander au sous-</a:t>
          </a:r>
          <a:r>
            <a:rPr lang="en-US" sz="1700" kern="1200" dirty="0" err="1">
              <a:solidFill>
                <a:schemeClr val="tx1"/>
              </a:solidFill>
            </a:rPr>
            <a:t>groupe</a:t>
          </a:r>
          <a:r>
            <a:rPr lang="en-US" sz="1700" kern="1200" dirty="0">
              <a:solidFill>
                <a:schemeClr val="tx1"/>
              </a:solidFill>
            </a:rPr>
            <a:t> 2 (</a:t>
          </a:r>
          <a:r>
            <a:rPr lang="en-US" sz="1700" kern="1200" dirty="0" err="1">
              <a:solidFill>
                <a:schemeClr val="tx1"/>
              </a:solidFill>
            </a:rPr>
            <a:t>autorité</a:t>
          </a:r>
          <a:r>
            <a:rPr lang="en-US" sz="1700" kern="1200" dirty="0">
              <a:solidFill>
                <a:schemeClr val="tx1"/>
              </a:solidFill>
            </a:rPr>
            <a:t> </a:t>
          </a:r>
          <a:r>
            <a:rPr lang="en-US" sz="1700" kern="1200" dirty="0" err="1">
              <a:solidFill>
                <a:schemeClr val="tx1"/>
              </a:solidFill>
            </a:rPr>
            <a:t>compétente</a:t>
          </a:r>
          <a:r>
            <a:rPr lang="en-US" sz="1700" kern="1200" dirty="0">
              <a:solidFill>
                <a:schemeClr val="tx1"/>
              </a:solidFill>
            </a:rPr>
            <a:t>) de </a:t>
          </a:r>
          <a:r>
            <a:rPr lang="en-US" sz="1700" kern="1200" dirty="0" err="1">
              <a:solidFill>
                <a:schemeClr val="tx1"/>
              </a:solidFill>
            </a:rPr>
            <a:t>délivrer</a:t>
          </a:r>
          <a:r>
            <a:rPr lang="en-US" sz="1700" kern="1200" dirty="0">
              <a:solidFill>
                <a:schemeClr val="tx1"/>
              </a:solidFill>
            </a:rPr>
            <a:t> </a:t>
          </a:r>
          <a:r>
            <a:rPr lang="en-US" sz="1700" kern="1200" dirty="0" err="1">
              <a:solidFill>
                <a:schemeClr val="tx1"/>
              </a:solidFill>
            </a:rPr>
            <a:t>une</a:t>
          </a:r>
          <a:r>
            <a:rPr lang="en-US" sz="1700" kern="1200" dirty="0">
              <a:solidFill>
                <a:schemeClr val="tx1"/>
              </a:solidFill>
            </a:rPr>
            <a:t> </a:t>
          </a:r>
          <a:r>
            <a:rPr lang="en-US" sz="1700" kern="1200" dirty="0" err="1">
              <a:solidFill>
                <a:schemeClr val="tx1"/>
              </a:solidFill>
            </a:rPr>
            <a:t>autorisation</a:t>
          </a:r>
          <a:r>
            <a:rPr lang="en-US" sz="1700" kern="1200" dirty="0">
              <a:solidFill>
                <a:schemeClr val="tx1"/>
              </a:solidFill>
            </a:rPr>
            <a:t> </a:t>
          </a:r>
          <a:r>
            <a:rPr lang="en-US" sz="1700" kern="1200" dirty="0" err="1">
              <a:solidFill>
                <a:schemeClr val="tx1"/>
              </a:solidFill>
            </a:rPr>
            <a:t>orale</a:t>
          </a:r>
          <a:r>
            <a:rPr lang="en-US" sz="1700" kern="1200" dirty="0">
              <a:solidFill>
                <a:schemeClr val="tx1"/>
              </a:solidFill>
            </a:rPr>
            <a:t> </a:t>
          </a:r>
          <a:r>
            <a:rPr lang="en-US" sz="1700" kern="1200" dirty="0" err="1">
              <a:solidFill>
                <a:schemeClr val="tx1"/>
              </a:solidFill>
            </a:rPr>
            <a:t>motivée</a:t>
          </a:r>
          <a:r>
            <a:rPr lang="en-US" sz="1700" kern="1200" dirty="0">
              <a:solidFill>
                <a:schemeClr val="tx1"/>
              </a:solidFill>
            </a:rPr>
            <a:t> </a:t>
          </a:r>
          <a:endParaRPr lang="en-US" sz="1700" kern="1200" dirty="0"/>
        </a:p>
      </dsp:txBody>
      <dsp:txXfrm>
        <a:off x="1157208" y="2364814"/>
        <a:ext cx="3701407" cy="622782"/>
      </dsp:txXfrm>
    </dsp:sp>
    <dsp:sp modelId="{662DD5F8-77A7-4276-A0A3-1E8943E6E0FE}">
      <dsp:nvSpPr>
        <dsp:cNvPr id="0" name=""/>
        <dsp:cNvSpPr/>
      </dsp:nvSpPr>
      <dsp:spPr>
        <a:xfrm>
          <a:off x="4121333" y="506674"/>
          <a:ext cx="429997" cy="429997"/>
        </a:xfrm>
        <a:prstGeom prst="downArrow">
          <a:avLst>
            <a:gd name="adj1" fmla="val 55000"/>
            <a:gd name="adj2" fmla="val 45000"/>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4218082" y="506674"/>
        <a:ext cx="236499" cy="323573"/>
      </dsp:txXfrm>
    </dsp:sp>
    <dsp:sp modelId="{30672FD5-679A-4FED-B854-28F66DBAC5A4}">
      <dsp:nvSpPr>
        <dsp:cNvPr id="0" name=""/>
        <dsp:cNvSpPr/>
      </dsp:nvSpPr>
      <dsp:spPr>
        <a:xfrm>
          <a:off x="4502507" y="1288487"/>
          <a:ext cx="429997" cy="429997"/>
        </a:xfrm>
        <a:prstGeom prst="downArrow">
          <a:avLst>
            <a:gd name="adj1" fmla="val 55000"/>
            <a:gd name="adj2" fmla="val 45000"/>
          </a:avLst>
        </a:prstGeom>
        <a:solidFill>
          <a:schemeClr val="accent5">
            <a:tint val="40000"/>
            <a:alpha val="90000"/>
            <a:hueOff val="-5370241"/>
            <a:satOff val="24126"/>
            <a:lumOff val="1658"/>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4599256" y="1288487"/>
        <a:ext cx="236499" cy="323573"/>
      </dsp:txXfrm>
    </dsp:sp>
    <dsp:sp modelId="{DC2F8D8A-3258-462D-9D0E-23B6F484FF05}">
      <dsp:nvSpPr>
        <dsp:cNvPr id="0" name=""/>
        <dsp:cNvSpPr/>
      </dsp:nvSpPr>
      <dsp:spPr>
        <a:xfrm>
          <a:off x="4877991" y="2070300"/>
          <a:ext cx="429997" cy="429997"/>
        </a:xfrm>
        <a:prstGeom prst="downArrow">
          <a:avLst>
            <a:gd name="adj1" fmla="val 55000"/>
            <a:gd name="adj2" fmla="val 45000"/>
          </a:avLst>
        </a:prstGeom>
        <a:solidFill>
          <a:schemeClr val="accent5">
            <a:tint val="40000"/>
            <a:alpha val="90000"/>
            <a:hueOff val="-10740482"/>
            <a:satOff val="48253"/>
            <a:lumOff val="3317"/>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4974740" y="2070300"/>
        <a:ext cx="236499" cy="323573"/>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4023092" y="0"/>
            <a:ext cx="3077739" cy="469424"/>
          </a:xfrm>
          <a:prstGeom prst="rect">
            <a:avLst/>
          </a:prstGeom>
        </p:spPr>
        <p:txBody>
          <a:bodyPr vert="horz" wrap="square" lIns="94229" tIns="47114" rIns="94229" bIns="47114" numCol="1" anchor="t" anchorCtr="0" compatLnSpc="1">
            <a:prstTxWarp prst="textNoShape">
              <a:avLst/>
            </a:prstTxWarp>
          </a:bodyPr>
          <a:lstStyle>
            <a:lvl1pPr algn="r" eaLnBrk="1" hangingPunct="1">
              <a:defRPr sz="1200">
                <a:latin typeface="Calibri" pitchFamily="34" charset="0"/>
                <a:ea typeface="ＭＳ Ｐゴシック" panose="020B0600070205080204" pitchFamily="34" charset="-128"/>
                <a:cs typeface="Arial" pitchFamily="34" charset="0"/>
              </a:defRPr>
            </a:lvl1pPr>
          </a:lstStyle>
          <a:p>
            <a:pPr>
              <a:defRPr/>
            </a:pPr>
            <a:fld id="{FE402AF9-38BC-454A-8B20-2332636C225D}" type="datetime1">
              <a:rPr lang="en-US"/>
              <a:pPr>
                <a:defRPr/>
              </a:pPr>
              <a:t>4/16/2022</a:t>
            </a:fld>
            <a:endParaRPr lang="en-US" dirty="0"/>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29" tIns="47114" rIns="94229" bIns="47114" rtlCol="0" anchor="ctr"/>
          <a:lstStyle/>
          <a:p>
            <a:pPr lvl="0"/>
            <a:endParaRPr lang="en-US" noProof="0" dirty="0"/>
          </a:p>
        </p:txBody>
      </p:sp>
      <p:sp>
        <p:nvSpPr>
          <p:cNvPr id="5" name="Notes Placeholder 4"/>
          <p:cNvSpPr>
            <a:spLocks noGrp="1"/>
          </p:cNvSpPr>
          <p:nvPr>
            <p:ph type="body" sz="quarter" idx="3"/>
          </p:nvPr>
        </p:nvSpPr>
        <p:spPr>
          <a:xfrm>
            <a:off x="710248" y="4459526"/>
            <a:ext cx="5681980" cy="4224814"/>
          </a:xfrm>
          <a:prstGeom prst="rect">
            <a:avLst/>
          </a:prstGeom>
        </p:spPr>
        <p:txBody>
          <a:bodyPr vert="horz" wrap="square" lIns="94229" tIns="47114" rIns="94229" bIns="47114" numCol="1" anchor="t" anchorCtr="0" compatLnSpc="1">
            <a:prstTxWarp prst="textNoShape">
              <a:avLst/>
            </a:prstTxWarp>
            <a:normAutofit/>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6" name="Footer Placeholder 5"/>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wrap="square" lIns="94229" tIns="47114" rIns="94229" bIns="47114" numCol="1" anchor="b" anchorCtr="0" compatLnSpc="1">
            <a:prstTxWarp prst="textNoShape">
              <a:avLst/>
            </a:prstTxWarp>
          </a:bodyPr>
          <a:lstStyle>
            <a:lvl1pPr algn="r" eaLnBrk="1" hangingPunct="1">
              <a:defRPr sz="1200">
                <a:latin typeface="Calibri" panose="020F0502020204030204" pitchFamily="34" charset="0"/>
                <a:cs typeface="Arial" panose="020B0604020202020204" pitchFamily="34" charset="0"/>
              </a:defRPr>
            </a:lvl1pPr>
          </a:lstStyle>
          <a:p>
            <a:pPr>
              <a:defRPr/>
            </a:pPr>
            <a:fld id="{583AB4B8-9EA7-4273-BFA1-2CBA13B2D04E}" type="slidenum">
              <a:rPr lang="en-US" altLang="en-US"/>
              <a:pPr>
                <a:defRPr/>
              </a:pPr>
              <a:t>‹N°›</a:t>
            </a:fld>
            <a:endParaRPr lang="en-US" altLang="en-US" dirty="0"/>
          </a:p>
        </p:txBody>
      </p:sp>
    </p:spTree>
    <p:extLst>
      <p:ext uri="{BB962C8B-B14F-4D97-AF65-F5344CB8AC3E}">
        <p14:creationId xmlns:p14="http://schemas.microsoft.com/office/powerpoint/2010/main" val="2700778584"/>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34" charset="-128"/>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34" charset="-128"/>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34" charset="-128"/>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34"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
        <p:nvSpPr>
          <p:cNvPr id="4100"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65610" indent="-294465">
              <a:spcBef>
                <a:spcPct val="30000"/>
              </a:spcBef>
              <a:defRPr sz="1200">
                <a:solidFill>
                  <a:schemeClr val="tx1"/>
                </a:solidFill>
                <a:latin typeface="Calibri" panose="020F0502020204030204" pitchFamily="34" charset="0"/>
                <a:ea typeface="MS PGothic" panose="020B0600070205080204" pitchFamily="34" charset="-128"/>
              </a:defRPr>
            </a:lvl2pPr>
            <a:lvl3pPr marL="1177862" indent="-235572">
              <a:spcBef>
                <a:spcPct val="30000"/>
              </a:spcBef>
              <a:defRPr sz="1200">
                <a:solidFill>
                  <a:schemeClr val="tx1"/>
                </a:solidFill>
                <a:latin typeface="Calibri" panose="020F0502020204030204" pitchFamily="34" charset="0"/>
                <a:ea typeface="MS PGothic" panose="020B0600070205080204" pitchFamily="34" charset="-128"/>
              </a:defRPr>
            </a:lvl3pPr>
            <a:lvl4pPr marL="1649006" indent="-235572">
              <a:spcBef>
                <a:spcPct val="30000"/>
              </a:spcBef>
              <a:defRPr sz="1200">
                <a:solidFill>
                  <a:schemeClr val="tx1"/>
                </a:solidFill>
                <a:latin typeface="Calibri" panose="020F0502020204030204" pitchFamily="34" charset="0"/>
                <a:ea typeface="MS PGothic" panose="020B0600070205080204" pitchFamily="34" charset="-128"/>
              </a:defRPr>
            </a:lvl4pPr>
            <a:lvl5pPr marL="2120151" indent="-235572">
              <a:spcBef>
                <a:spcPct val="30000"/>
              </a:spcBef>
              <a:defRPr sz="1200">
                <a:solidFill>
                  <a:schemeClr val="tx1"/>
                </a:solidFill>
                <a:latin typeface="Calibri" panose="020F0502020204030204" pitchFamily="34" charset="0"/>
                <a:ea typeface="MS PGothic" panose="020B0600070205080204" pitchFamily="34" charset="-128"/>
              </a:defRPr>
            </a:lvl5pPr>
            <a:lvl6pPr marL="259129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3062440"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53358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4004729"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256EBA37-1158-4D0B-B535-54F6D7618C38}" type="slidenum">
              <a:rPr lang="en-US" altLang="en-US" smtClean="0"/>
              <a:pPr>
                <a:spcBef>
                  <a:spcPct val="0"/>
                </a:spcBef>
              </a:pPr>
              <a:t>1</a:t>
            </a:fld>
            <a:endParaRPr lang="en-US" altLang="en-US"/>
          </a:p>
        </p:txBody>
      </p:sp>
    </p:spTree>
    <p:extLst>
      <p:ext uri="{BB962C8B-B14F-4D97-AF65-F5344CB8AC3E}">
        <p14:creationId xmlns:p14="http://schemas.microsoft.com/office/powerpoint/2010/main" val="40796055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FR" dirty="0"/>
              <a:t>Cette diapositive constitue une introduction à l'application. Le formateur notera que la demande devra éventuellement être adaptée au droit national. En particulier, les infractions nationales pertinentes et les règles de procédure doivent être intégrées avant l'exercice d'audition.</a:t>
            </a:r>
          </a:p>
          <a:p>
            <a:endParaRPr lang="fr-FR" dirty="0"/>
          </a:p>
          <a:p>
            <a:r>
              <a:rPr lang="fr-FR" dirty="0"/>
              <a:t>La demande est censée constituer le fondement de l'exercice d'audition. Elle sera défendue par le demandeur et entendue par l'autorité compétente. Il convient donc que les participants la lisent avec le formateur.</a:t>
            </a:r>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65610" indent="-294465">
              <a:defRPr>
                <a:solidFill>
                  <a:schemeClr val="tx1"/>
                </a:solidFill>
                <a:latin typeface="Arial" panose="020B0604020202020204" pitchFamily="34" charset="0"/>
                <a:ea typeface="MS PGothic" panose="020B0600070205080204" pitchFamily="34" charset="-128"/>
              </a:defRPr>
            </a:lvl2pPr>
            <a:lvl3pPr marL="1177862" indent="-235572">
              <a:defRPr>
                <a:solidFill>
                  <a:schemeClr val="tx1"/>
                </a:solidFill>
                <a:latin typeface="Arial" panose="020B0604020202020204" pitchFamily="34" charset="0"/>
                <a:ea typeface="MS PGothic" panose="020B0600070205080204" pitchFamily="34" charset="-128"/>
              </a:defRPr>
            </a:lvl3pPr>
            <a:lvl4pPr marL="1649006" indent="-235572">
              <a:defRPr>
                <a:solidFill>
                  <a:schemeClr val="tx1"/>
                </a:solidFill>
                <a:latin typeface="Arial" panose="020B0604020202020204" pitchFamily="34" charset="0"/>
                <a:ea typeface="MS PGothic" panose="020B0600070205080204" pitchFamily="34" charset="-128"/>
              </a:defRPr>
            </a:lvl4pPr>
            <a:lvl5pPr marL="2120151" indent="-235572">
              <a:defRPr>
                <a:solidFill>
                  <a:schemeClr val="tx1"/>
                </a:solidFill>
                <a:latin typeface="Arial" panose="020B0604020202020204" pitchFamily="34" charset="0"/>
                <a:ea typeface="MS PGothic" panose="020B0600070205080204" pitchFamily="34" charset="-128"/>
              </a:defRPr>
            </a:lvl5pPr>
            <a:lvl6pPr marL="2591295" indent="-235572" defTabSz="471145"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3062440" indent="-235572" defTabSz="471145"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533585" indent="-235572" defTabSz="471145"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4004729" indent="-235572" defTabSz="471145"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1D752283-4854-4D12-A698-BE4D136D744F}" type="slidenum">
              <a:rPr lang="en-US" altLang="en-US" smtClean="0">
                <a:latin typeface="Calibri" panose="020F0502020204030204" pitchFamily="34" charset="0"/>
              </a:rPr>
              <a:pPr/>
              <a:t>10</a:t>
            </a:fld>
            <a:endParaRPr lang="en-US" altLang="en-US">
              <a:latin typeface="Calibri" panose="020F0502020204030204" pitchFamily="34" charset="0"/>
            </a:endParaRPr>
          </a:p>
        </p:txBody>
      </p:sp>
    </p:spTree>
    <p:extLst>
      <p:ext uri="{BB962C8B-B14F-4D97-AF65-F5344CB8AC3E}">
        <p14:creationId xmlns:p14="http://schemas.microsoft.com/office/powerpoint/2010/main" val="6214520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FR" dirty="0"/>
              <a:t>Ces diapositives énumèrent les rubriques couvertes par la demande. Il n'est pas nécessaire de passer en revue le contenu de chaque rubrique avec les participants, dans la mesure où ces derniers sont censés être déjà familiarisés avec celui-ci à cette avant-dernière étape du cours de formation judiciaire avancée. Le formateur doit être prêt à répondre à toute question que les participants pourraient poser concernant la demande.</a:t>
            </a:r>
            <a:r>
              <a:rPr lang="en-US" baseline="0" dirty="0"/>
              <a:t> 	</a:t>
            </a:r>
            <a:endParaRPr 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65610" indent="-294465">
              <a:defRPr>
                <a:solidFill>
                  <a:schemeClr val="tx1"/>
                </a:solidFill>
                <a:latin typeface="Arial" panose="020B0604020202020204" pitchFamily="34" charset="0"/>
                <a:ea typeface="MS PGothic" panose="020B0600070205080204" pitchFamily="34" charset="-128"/>
              </a:defRPr>
            </a:lvl2pPr>
            <a:lvl3pPr marL="1177862" indent="-235572">
              <a:defRPr>
                <a:solidFill>
                  <a:schemeClr val="tx1"/>
                </a:solidFill>
                <a:latin typeface="Arial" panose="020B0604020202020204" pitchFamily="34" charset="0"/>
                <a:ea typeface="MS PGothic" panose="020B0600070205080204" pitchFamily="34" charset="-128"/>
              </a:defRPr>
            </a:lvl3pPr>
            <a:lvl4pPr marL="1649006" indent="-235572">
              <a:defRPr>
                <a:solidFill>
                  <a:schemeClr val="tx1"/>
                </a:solidFill>
                <a:latin typeface="Arial" panose="020B0604020202020204" pitchFamily="34" charset="0"/>
                <a:ea typeface="MS PGothic" panose="020B0600070205080204" pitchFamily="34" charset="-128"/>
              </a:defRPr>
            </a:lvl4pPr>
            <a:lvl5pPr marL="2120151" indent="-235572">
              <a:defRPr>
                <a:solidFill>
                  <a:schemeClr val="tx1"/>
                </a:solidFill>
                <a:latin typeface="Arial" panose="020B0604020202020204" pitchFamily="34" charset="0"/>
                <a:ea typeface="MS PGothic" panose="020B0600070205080204" pitchFamily="34" charset="-128"/>
              </a:defRPr>
            </a:lvl5pPr>
            <a:lvl6pPr marL="2591295" indent="-235572" defTabSz="471145"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3062440" indent="-235572" defTabSz="471145"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533585" indent="-235572" defTabSz="471145"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4004729" indent="-235572" defTabSz="471145"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1D752283-4854-4D12-A698-BE4D136D744F}" type="slidenum">
              <a:rPr lang="en-US" altLang="en-US" smtClean="0">
                <a:latin typeface="Calibri" panose="020F0502020204030204" pitchFamily="34" charset="0"/>
              </a:rPr>
              <a:pPr/>
              <a:t>11</a:t>
            </a:fld>
            <a:endParaRPr lang="en-US" altLang="en-US">
              <a:latin typeface="Calibri" panose="020F0502020204030204" pitchFamily="34" charset="0"/>
            </a:endParaRPr>
          </a:p>
        </p:txBody>
      </p:sp>
    </p:spTree>
    <p:extLst>
      <p:ext uri="{BB962C8B-B14F-4D97-AF65-F5344CB8AC3E}">
        <p14:creationId xmlns:p14="http://schemas.microsoft.com/office/powerpoint/2010/main" val="39318534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71145">
              <a:defRPr/>
            </a:pPr>
            <a:r>
              <a:rPr lang="fr-FR" dirty="0"/>
              <a:t>Ces diapositives énumèrent les rubriques couvertes par la demande. Il n'est pas nécessaire de passer en revue le contenu de chaque rubrique avec les participants, dans la mesure où ces derniers sont censés être déjà familiarisés avec celui-ci à cette avant-dernière étape du cours de formation judiciaire avancée. Le formateur doit être prêt à répondre à toute question que les participants pourraient poser concernant la demande</a:t>
            </a:r>
            <a:r>
              <a:rPr lang="en-US" baseline="0" dirty="0"/>
              <a:t>. 	</a:t>
            </a:r>
            <a:endParaRPr lang="en-US" dirty="0"/>
          </a:p>
          <a:p>
            <a:endParaRPr 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65610" indent="-294465">
              <a:defRPr>
                <a:solidFill>
                  <a:schemeClr val="tx1"/>
                </a:solidFill>
                <a:latin typeface="Arial" panose="020B0604020202020204" pitchFamily="34" charset="0"/>
                <a:ea typeface="MS PGothic" panose="020B0600070205080204" pitchFamily="34" charset="-128"/>
              </a:defRPr>
            </a:lvl2pPr>
            <a:lvl3pPr marL="1177862" indent="-235572">
              <a:defRPr>
                <a:solidFill>
                  <a:schemeClr val="tx1"/>
                </a:solidFill>
                <a:latin typeface="Arial" panose="020B0604020202020204" pitchFamily="34" charset="0"/>
                <a:ea typeface="MS PGothic" panose="020B0600070205080204" pitchFamily="34" charset="-128"/>
              </a:defRPr>
            </a:lvl3pPr>
            <a:lvl4pPr marL="1649006" indent="-235572">
              <a:defRPr>
                <a:solidFill>
                  <a:schemeClr val="tx1"/>
                </a:solidFill>
                <a:latin typeface="Arial" panose="020B0604020202020204" pitchFamily="34" charset="0"/>
                <a:ea typeface="MS PGothic" panose="020B0600070205080204" pitchFamily="34" charset="-128"/>
              </a:defRPr>
            </a:lvl4pPr>
            <a:lvl5pPr marL="2120151" indent="-235572">
              <a:defRPr>
                <a:solidFill>
                  <a:schemeClr val="tx1"/>
                </a:solidFill>
                <a:latin typeface="Arial" panose="020B0604020202020204" pitchFamily="34" charset="0"/>
                <a:ea typeface="MS PGothic" panose="020B0600070205080204" pitchFamily="34" charset="-128"/>
              </a:defRPr>
            </a:lvl5pPr>
            <a:lvl6pPr marL="2591295" indent="-235572" defTabSz="471145"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3062440" indent="-235572" defTabSz="471145"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533585" indent="-235572" defTabSz="471145"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4004729" indent="-235572" defTabSz="471145"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1D752283-4854-4D12-A698-BE4D136D744F}" type="slidenum">
              <a:rPr lang="en-US" altLang="en-US" smtClean="0">
                <a:latin typeface="Calibri" panose="020F0502020204030204" pitchFamily="34" charset="0"/>
              </a:rPr>
              <a:pPr/>
              <a:t>12</a:t>
            </a:fld>
            <a:endParaRPr lang="en-US" altLang="en-US">
              <a:latin typeface="Calibri" panose="020F0502020204030204" pitchFamily="34" charset="0"/>
            </a:endParaRPr>
          </a:p>
        </p:txBody>
      </p:sp>
    </p:spTree>
    <p:extLst>
      <p:ext uri="{BB962C8B-B14F-4D97-AF65-F5344CB8AC3E}">
        <p14:creationId xmlns:p14="http://schemas.microsoft.com/office/powerpoint/2010/main" val="15342505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FR" altLang="en-US" baseline="0" dirty="0"/>
              <a:t>Cette partie concerne le rôle du formateur. Elle est subdivisée en trois volets :</a:t>
            </a:r>
          </a:p>
          <a:p>
            <a:r>
              <a:rPr lang="fr-FR" altLang="en-US" baseline="0" dirty="0"/>
              <a:t>1. Rôle du formateur avant l'exercice</a:t>
            </a:r>
          </a:p>
          <a:p>
            <a:r>
              <a:rPr lang="fr-FR" altLang="en-US" baseline="0" dirty="0"/>
              <a:t>2. Rôle du formateur pendant l'exercice</a:t>
            </a:r>
          </a:p>
          <a:p>
            <a:r>
              <a:rPr lang="fr-FR" altLang="en-US" baseline="0" dirty="0"/>
              <a:t>3. Rôle du formateur après l'exercice</a:t>
            </a:r>
          </a:p>
        </p:txBody>
      </p:sp>
      <p:sp>
        <p:nvSpPr>
          <p:cNvPr id="24580"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65610" indent="-294465">
              <a:spcBef>
                <a:spcPct val="30000"/>
              </a:spcBef>
              <a:defRPr sz="1200">
                <a:solidFill>
                  <a:schemeClr val="tx1"/>
                </a:solidFill>
                <a:latin typeface="Calibri" panose="020F0502020204030204" pitchFamily="34" charset="0"/>
                <a:ea typeface="MS PGothic" panose="020B0600070205080204" pitchFamily="34" charset="-128"/>
              </a:defRPr>
            </a:lvl2pPr>
            <a:lvl3pPr marL="1177862" indent="-235572">
              <a:spcBef>
                <a:spcPct val="30000"/>
              </a:spcBef>
              <a:defRPr sz="1200">
                <a:solidFill>
                  <a:schemeClr val="tx1"/>
                </a:solidFill>
                <a:latin typeface="Calibri" panose="020F0502020204030204" pitchFamily="34" charset="0"/>
                <a:ea typeface="MS PGothic" panose="020B0600070205080204" pitchFamily="34" charset="-128"/>
              </a:defRPr>
            </a:lvl3pPr>
            <a:lvl4pPr marL="1649006" indent="-235572">
              <a:spcBef>
                <a:spcPct val="30000"/>
              </a:spcBef>
              <a:defRPr sz="1200">
                <a:solidFill>
                  <a:schemeClr val="tx1"/>
                </a:solidFill>
                <a:latin typeface="Calibri" panose="020F0502020204030204" pitchFamily="34" charset="0"/>
                <a:ea typeface="MS PGothic" panose="020B0600070205080204" pitchFamily="34" charset="-128"/>
              </a:defRPr>
            </a:lvl4pPr>
            <a:lvl5pPr marL="2120151" indent="-235572">
              <a:spcBef>
                <a:spcPct val="30000"/>
              </a:spcBef>
              <a:defRPr sz="1200">
                <a:solidFill>
                  <a:schemeClr val="tx1"/>
                </a:solidFill>
                <a:latin typeface="Calibri" panose="020F0502020204030204" pitchFamily="34" charset="0"/>
                <a:ea typeface="MS PGothic" panose="020B0600070205080204" pitchFamily="34" charset="-128"/>
              </a:defRPr>
            </a:lvl5pPr>
            <a:lvl6pPr marL="259129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3062440"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53358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4004729"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7CBDDE95-58F3-4F42-8340-A2123A2FD047}" type="slidenum">
              <a:rPr lang="en-US" altLang="en-US" smtClean="0"/>
              <a:pPr>
                <a:spcBef>
                  <a:spcPct val="0"/>
                </a:spcBef>
              </a:pPr>
              <a:t>13</a:t>
            </a:fld>
            <a:endParaRPr lang="en-US" altLang="en-US"/>
          </a:p>
        </p:txBody>
      </p:sp>
    </p:spTree>
    <p:extLst>
      <p:ext uri="{BB962C8B-B14F-4D97-AF65-F5344CB8AC3E}">
        <p14:creationId xmlns:p14="http://schemas.microsoft.com/office/powerpoint/2010/main" val="15630578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FR" altLang="en-US" dirty="0"/>
              <a:t>Cette diapositive énumère les responsabilités du formateur avant l'exercice d'audition :</a:t>
            </a:r>
          </a:p>
          <a:p>
            <a:r>
              <a:rPr lang="fr-FR" altLang="en-US" dirty="0"/>
              <a:t>1. Expliquer le but de l'exercice d'audition : Le formateur doit expliquer que l'exercice a pour but de doter les participants de compétences pratiques sur la conduite d'une audition. Plus spécialement, l'exercice est conçu pour donner aux participants l'occasion d'appliquer de manière pratique les connaissances acquises au cours des stages de formation judiciaire initiale et avancée, tout en bénéficiant d'un retour d'information. Le rôle de chaque sous-groupe doit également être clarifié.</a:t>
            </a:r>
          </a:p>
          <a:p>
            <a:r>
              <a:rPr lang="fr-FR" altLang="en-US" dirty="0"/>
              <a:t>2. Expliquer ce que l'on attend de l'exercice d'audition : décrire aux participants leurs rôles au cours de l'exercice, ainsi que le déroulement de ce dernier (c'est-à-dire étude de la demande, présentation de la demande, questions/réponses, autorisation, puis inversion des rôles et répétition de la procédure).</a:t>
            </a:r>
          </a:p>
          <a:p>
            <a:r>
              <a:rPr lang="fr-FR" altLang="en-US" dirty="0"/>
              <a:t>3. Fixer un délai réaliste pour l’audition afin que les participants puissent savoir de combien de temps ils disposent  pour défendre chacun à leur tour la demande  et préparer/lire la décision. Ce délai peut varier en fonction de la taille des groupes.</a:t>
            </a:r>
          </a:p>
          <a:p>
            <a:r>
              <a:rPr lang="fr-FR" altLang="en-US" dirty="0"/>
              <a:t>4. La demande devrait être brièvement présentée aux participants selon les modalités exposées dans la deuxième partie du présent module.</a:t>
            </a:r>
          </a:p>
          <a:p>
            <a:pPr marL="235572" indent="-235572">
              <a:buAutoNum type="arabicPeriod"/>
            </a:pPr>
            <a:endParaRPr lang="en-US" altLang="en-US" baseline="0" dirty="0"/>
          </a:p>
          <a:p>
            <a:pPr marL="235572" indent="-235572">
              <a:buAutoNum type="arabicPeriod"/>
            </a:pPr>
            <a:endParaRPr lang="en-US" altLang="en-US" dirty="0"/>
          </a:p>
        </p:txBody>
      </p:sp>
      <p:sp>
        <p:nvSpPr>
          <p:cNvPr id="22532"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65610" indent="-294465">
              <a:spcBef>
                <a:spcPct val="30000"/>
              </a:spcBef>
              <a:defRPr sz="1200">
                <a:solidFill>
                  <a:schemeClr val="tx1"/>
                </a:solidFill>
                <a:latin typeface="Calibri" panose="020F0502020204030204" pitchFamily="34" charset="0"/>
                <a:ea typeface="MS PGothic" panose="020B0600070205080204" pitchFamily="34" charset="-128"/>
              </a:defRPr>
            </a:lvl2pPr>
            <a:lvl3pPr marL="1177862" indent="-235572">
              <a:spcBef>
                <a:spcPct val="30000"/>
              </a:spcBef>
              <a:defRPr sz="1200">
                <a:solidFill>
                  <a:schemeClr val="tx1"/>
                </a:solidFill>
                <a:latin typeface="Calibri" panose="020F0502020204030204" pitchFamily="34" charset="0"/>
                <a:ea typeface="MS PGothic" panose="020B0600070205080204" pitchFamily="34" charset="-128"/>
              </a:defRPr>
            </a:lvl3pPr>
            <a:lvl4pPr marL="1649006" indent="-235572">
              <a:spcBef>
                <a:spcPct val="30000"/>
              </a:spcBef>
              <a:defRPr sz="1200">
                <a:solidFill>
                  <a:schemeClr val="tx1"/>
                </a:solidFill>
                <a:latin typeface="Calibri" panose="020F0502020204030204" pitchFamily="34" charset="0"/>
                <a:ea typeface="MS PGothic" panose="020B0600070205080204" pitchFamily="34" charset="-128"/>
              </a:defRPr>
            </a:lvl4pPr>
            <a:lvl5pPr marL="2120151" indent="-235572">
              <a:spcBef>
                <a:spcPct val="30000"/>
              </a:spcBef>
              <a:defRPr sz="1200">
                <a:solidFill>
                  <a:schemeClr val="tx1"/>
                </a:solidFill>
                <a:latin typeface="Calibri" panose="020F0502020204030204" pitchFamily="34" charset="0"/>
                <a:ea typeface="MS PGothic" panose="020B0600070205080204" pitchFamily="34" charset="-128"/>
              </a:defRPr>
            </a:lvl5pPr>
            <a:lvl6pPr marL="259129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3062440"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53358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4004729"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B7070345-F38B-4AA7-88B9-19D613252E7B}" type="slidenum">
              <a:rPr lang="en-US" altLang="en-US" smtClean="0"/>
              <a:pPr>
                <a:spcBef>
                  <a:spcPct val="0"/>
                </a:spcBef>
              </a:pPr>
              <a:t>14</a:t>
            </a:fld>
            <a:endParaRPr lang="en-US" altLang="en-US"/>
          </a:p>
        </p:txBody>
      </p:sp>
    </p:spTree>
    <p:extLst>
      <p:ext uri="{BB962C8B-B14F-4D97-AF65-F5344CB8AC3E}">
        <p14:creationId xmlns:p14="http://schemas.microsoft.com/office/powerpoint/2010/main" val="36663784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r>
              <a:rPr lang="fr-FR" altLang="en-US" dirty="0"/>
              <a:t>Cette diapositive explique le rôle du formateur pendant l'exercice d'audition de la demande. </a:t>
            </a:r>
          </a:p>
          <a:p>
            <a:r>
              <a:rPr lang="en-US" altLang="en-US" baseline="0" dirty="0"/>
              <a:t>. </a:t>
            </a:r>
          </a:p>
          <a:p>
            <a:pPr marL="235572" indent="-235572">
              <a:buAutoNum type="arabicPeriod"/>
            </a:pPr>
            <a:r>
              <a:rPr lang="fr-FR" altLang="en-US" baseline="0" dirty="0"/>
              <a:t>S'assurer que tous les apprenants s'impliquent et participent activement à l'exercice. Ce point est important, dans la mesure où une ou deux personnes pourraient éventuellement mener à bien l'exercice seules, sans la participation des autres membres du groupe. Même s'il est possible que certains individus s'imposent naturellement en tant que leaders, les autres doivent toujours prendre part à l'exercice</a:t>
            </a:r>
            <a:r>
              <a:rPr lang="en-US" altLang="en-US" baseline="0" dirty="0"/>
              <a:t>.</a:t>
            </a:r>
          </a:p>
          <a:p>
            <a:pPr marL="235572" indent="-235572">
              <a:buAutoNum type="arabicPeriod"/>
            </a:pPr>
            <a:r>
              <a:rPr lang="fr-FR" altLang="en-US" baseline="0" dirty="0"/>
              <a:t>Éviter les orientations inutiles et ne donner des conseils si cela s'avère nécessaire ; le formateur ne doit pas détourner l'exercice d'audition. Donner aux participants l'occasion de démontrer leurs connaissances. Le formateur aura l'occasion de fournir un retour d'information à la fin de l'exercice d'audition. Le formateur doit comprendre que seules les interventions strictement nécessaires doivent ponctuer l'exercice.</a:t>
            </a:r>
          </a:p>
          <a:p>
            <a:pPr marL="235572" indent="-235572">
              <a:buAutoNum type="arabicPeriod"/>
            </a:pPr>
            <a:r>
              <a:rPr lang="fr-FR" altLang="en-US" baseline="0" dirty="0"/>
              <a:t>Observer les différents groupes et prendre des notes. Le rôle principal du formateur pendant l'exercice consiste en effet à observer attentivement la réaction des participants et à prendre des notes en identifiant tous les domaines qui mériteraient de faire éventuellement l'objet d'une amélioration dans le cadre du processus de révision (sous la forme d’un « sujet »</a:t>
            </a:r>
            <a:r>
              <a:rPr lang="fr-FR" altLang="en-US" baseline="0" dirty="0">
                <a:highlight>
                  <a:srgbClr val="FFFF00"/>
                </a:highlight>
              </a:rPr>
              <a:t>).</a:t>
            </a:r>
          </a:p>
          <a:p>
            <a:endParaRPr lang="en-US" altLang="en-US" baseline="0" dirty="0">
              <a:highlight>
                <a:srgbClr val="FFFF00"/>
              </a:highlight>
            </a:endParaRPr>
          </a:p>
          <a:p>
            <a:pPr marL="235572" indent="-235572">
              <a:buAutoNum type="arabicPeriod"/>
            </a:pPr>
            <a:endParaRPr lang="en-US" altLang="en-US" dirty="0"/>
          </a:p>
        </p:txBody>
      </p:sp>
      <p:sp>
        <p:nvSpPr>
          <p:cNvPr id="22532"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65610" indent="-294465">
              <a:spcBef>
                <a:spcPct val="30000"/>
              </a:spcBef>
              <a:defRPr sz="1200">
                <a:solidFill>
                  <a:schemeClr val="tx1"/>
                </a:solidFill>
                <a:latin typeface="Calibri" panose="020F0502020204030204" pitchFamily="34" charset="0"/>
                <a:ea typeface="MS PGothic" panose="020B0600070205080204" pitchFamily="34" charset="-128"/>
              </a:defRPr>
            </a:lvl2pPr>
            <a:lvl3pPr marL="1177862" indent="-235572">
              <a:spcBef>
                <a:spcPct val="30000"/>
              </a:spcBef>
              <a:defRPr sz="1200">
                <a:solidFill>
                  <a:schemeClr val="tx1"/>
                </a:solidFill>
                <a:latin typeface="Calibri" panose="020F0502020204030204" pitchFamily="34" charset="0"/>
                <a:ea typeface="MS PGothic" panose="020B0600070205080204" pitchFamily="34" charset="-128"/>
              </a:defRPr>
            </a:lvl3pPr>
            <a:lvl4pPr marL="1649006" indent="-235572">
              <a:spcBef>
                <a:spcPct val="30000"/>
              </a:spcBef>
              <a:defRPr sz="1200">
                <a:solidFill>
                  <a:schemeClr val="tx1"/>
                </a:solidFill>
                <a:latin typeface="Calibri" panose="020F0502020204030204" pitchFamily="34" charset="0"/>
                <a:ea typeface="MS PGothic" panose="020B0600070205080204" pitchFamily="34" charset="-128"/>
              </a:defRPr>
            </a:lvl4pPr>
            <a:lvl5pPr marL="2120151" indent="-235572">
              <a:spcBef>
                <a:spcPct val="30000"/>
              </a:spcBef>
              <a:defRPr sz="1200">
                <a:solidFill>
                  <a:schemeClr val="tx1"/>
                </a:solidFill>
                <a:latin typeface="Calibri" panose="020F0502020204030204" pitchFamily="34" charset="0"/>
                <a:ea typeface="MS PGothic" panose="020B0600070205080204" pitchFamily="34" charset="-128"/>
              </a:defRPr>
            </a:lvl5pPr>
            <a:lvl6pPr marL="259129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3062440"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53358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4004729"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B7070345-F38B-4AA7-88B9-19D613252E7B}" type="slidenum">
              <a:rPr lang="en-US" altLang="en-US" smtClean="0"/>
              <a:pPr>
                <a:spcBef>
                  <a:spcPct val="0"/>
                </a:spcBef>
              </a:pPr>
              <a:t>15</a:t>
            </a:fld>
            <a:endParaRPr lang="en-US" altLang="en-US"/>
          </a:p>
        </p:txBody>
      </p:sp>
    </p:spTree>
    <p:extLst>
      <p:ext uri="{BB962C8B-B14F-4D97-AF65-F5344CB8AC3E}">
        <p14:creationId xmlns:p14="http://schemas.microsoft.com/office/powerpoint/2010/main" val="24533290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FR" altLang="en-US" dirty="0"/>
              <a:t>Cette diapositive concerne le rôle du formateur une fois l'exercice achevé. Son contenu est traité plus en détail dans la session relative au retour d'information sur l'exercice d'audition.</a:t>
            </a:r>
            <a:endParaRPr lang="en-US" altLang="en-US" dirty="0"/>
          </a:p>
        </p:txBody>
      </p:sp>
      <p:sp>
        <p:nvSpPr>
          <p:cNvPr id="22532"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65610" indent="-294465">
              <a:spcBef>
                <a:spcPct val="30000"/>
              </a:spcBef>
              <a:defRPr sz="1200">
                <a:solidFill>
                  <a:schemeClr val="tx1"/>
                </a:solidFill>
                <a:latin typeface="Calibri" panose="020F0502020204030204" pitchFamily="34" charset="0"/>
                <a:ea typeface="MS PGothic" panose="020B0600070205080204" pitchFamily="34" charset="-128"/>
              </a:defRPr>
            </a:lvl2pPr>
            <a:lvl3pPr marL="1177862" indent="-235572">
              <a:spcBef>
                <a:spcPct val="30000"/>
              </a:spcBef>
              <a:defRPr sz="1200">
                <a:solidFill>
                  <a:schemeClr val="tx1"/>
                </a:solidFill>
                <a:latin typeface="Calibri" panose="020F0502020204030204" pitchFamily="34" charset="0"/>
                <a:ea typeface="MS PGothic" panose="020B0600070205080204" pitchFamily="34" charset="-128"/>
              </a:defRPr>
            </a:lvl3pPr>
            <a:lvl4pPr marL="1649006" indent="-235572">
              <a:spcBef>
                <a:spcPct val="30000"/>
              </a:spcBef>
              <a:defRPr sz="1200">
                <a:solidFill>
                  <a:schemeClr val="tx1"/>
                </a:solidFill>
                <a:latin typeface="Calibri" panose="020F0502020204030204" pitchFamily="34" charset="0"/>
                <a:ea typeface="MS PGothic" panose="020B0600070205080204" pitchFamily="34" charset="-128"/>
              </a:defRPr>
            </a:lvl4pPr>
            <a:lvl5pPr marL="2120151" indent="-235572">
              <a:spcBef>
                <a:spcPct val="30000"/>
              </a:spcBef>
              <a:defRPr sz="1200">
                <a:solidFill>
                  <a:schemeClr val="tx1"/>
                </a:solidFill>
                <a:latin typeface="Calibri" panose="020F0502020204030204" pitchFamily="34" charset="0"/>
                <a:ea typeface="MS PGothic" panose="020B0600070205080204" pitchFamily="34" charset="-128"/>
              </a:defRPr>
            </a:lvl5pPr>
            <a:lvl6pPr marL="259129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3062440"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53358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4004729"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B7070345-F38B-4AA7-88B9-19D613252E7B}" type="slidenum">
              <a:rPr lang="en-US" altLang="en-US" smtClean="0"/>
              <a:pPr>
                <a:spcBef>
                  <a:spcPct val="0"/>
                </a:spcBef>
              </a:pPr>
              <a:t>16</a:t>
            </a:fld>
            <a:endParaRPr lang="en-US" altLang="en-US"/>
          </a:p>
        </p:txBody>
      </p:sp>
    </p:spTree>
    <p:extLst>
      <p:ext uri="{BB962C8B-B14F-4D97-AF65-F5344CB8AC3E}">
        <p14:creationId xmlns:p14="http://schemas.microsoft.com/office/powerpoint/2010/main" val="36770643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FR" altLang="en-US" dirty="0"/>
              <a:t>Le formateur doit donner aux participants l'occasion de poser toutes les questions que ces derniers désirent formuler</a:t>
            </a:r>
            <a:r>
              <a:rPr lang="en-GB" altLang="en-US" dirty="0"/>
              <a:t>.</a:t>
            </a:r>
          </a:p>
          <a:p>
            <a:endParaRPr lang="en-GB" altLang="en-US" b="1" dirty="0"/>
          </a:p>
          <a:p>
            <a:r>
              <a:rPr lang="en-GB" altLang="en-US" b="1" dirty="0" err="1"/>
              <a:t>Contrôle</a:t>
            </a:r>
            <a:r>
              <a:rPr lang="en-GB" altLang="en-US" b="1" dirty="0"/>
              <a:t> des </a:t>
            </a:r>
            <a:r>
              <a:rPr lang="en-GB" altLang="en-US" b="1" dirty="0" err="1"/>
              <a:t>connaissances</a:t>
            </a:r>
            <a:endParaRPr lang="en-GB" altLang="en-US" b="1" dirty="0"/>
          </a:p>
          <a:p>
            <a:r>
              <a:rPr lang="fr-FR" altLang="en-US" dirty="0"/>
              <a:t>Le formateur doit vérifier les connaissances en posant des questions pertinentes sur chacun des aspects de la session</a:t>
            </a:r>
            <a:r>
              <a:rPr lang="en-GB" altLang="en-US" dirty="0"/>
              <a:t>.</a:t>
            </a:r>
            <a:endParaRPr lang="en-GB" altLang="sr-Latn-RS" dirty="0"/>
          </a:p>
        </p:txBody>
      </p:sp>
      <p:sp>
        <p:nvSpPr>
          <p:cNvPr id="47108" name="Slide Number Placeholder 3"/>
          <p:cNvSpPr txBox="1">
            <a:spLocks noGrp="1"/>
          </p:cNvSpPr>
          <p:nvPr/>
        </p:nvSpPr>
        <p:spPr bwMode="auto">
          <a:xfrm>
            <a:off x="4023092" y="8917422"/>
            <a:ext cx="3077739" cy="469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229" tIns="47114" rIns="94229" bIns="47114" anchor="b"/>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fld id="{970363A0-30D9-489B-A618-4A37A120DD91}" type="slidenum">
              <a:rPr lang="en-GB" altLang="sr-Latn-RS"/>
              <a:pPr algn="r" eaLnBrk="1" hangingPunct="1">
                <a:spcBef>
                  <a:spcPct val="0"/>
                </a:spcBef>
              </a:pPr>
              <a:t>17</a:t>
            </a:fld>
            <a:endParaRPr lang="en-GB" altLang="sr-Latn-RS"/>
          </a:p>
        </p:txBody>
      </p:sp>
    </p:spTree>
    <p:extLst>
      <p:ext uri="{BB962C8B-B14F-4D97-AF65-F5344CB8AC3E}">
        <p14:creationId xmlns:p14="http://schemas.microsoft.com/office/powerpoint/2010/main" val="6109720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FR" altLang="en-US" dirty="0"/>
              <a:t>Programme</a:t>
            </a:r>
          </a:p>
          <a:p>
            <a:endParaRPr lang="fr-FR" altLang="en-US" dirty="0"/>
          </a:p>
          <a:p>
            <a:r>
              <a:rPr lang="fr-FR" altLang="en-US" dirty="0"/>
              <a:t>Cette session comporte trois parties : </a:t>
            </a:r>
          </a:p>
          <a:p>
            <a:endParaRPr lang="fr-FR" altLang="en-US" dirty="0"/>
          </a:p>
          <a:p>
            <a:r>
              <a:rPr lang="fr-FR" altLang="en-US" dirty="0"/>
              <a:t>La première partie concerne la conduite de l'exercice d'écoute. Elle explique aux formateurs le processus à suivre. Elle comprend des instructions sur la création de groupes et de sous-groupes et précise le déroulement de l'exercice. </a:t>
            </a:r>
          </a:p>
          <a:p>
            <a:endParaRPr lang="fr-FR" altLang="en-US" dirty="0"/>
          </a:p>
          <a:p>
            <a:r>
              <a:rPr lang="fr-FR" altLang="en-US" dirty="0"/>
              <a:t>La deuxième partie présente brièvement l'application. À ce stade du cours, on attend des participants qu'ils aient une compréhension des demandes de mesures d'enquête ainsi que du processus d'audition. Cette partie couvre donc brièvement la demande pré-rédigée qui servira de base à l'exercice d'audition.</a:t>
            </a:r>
          </a:p>
          <a:p>
            <a:endParaRPr lang="fr-FR" altLang="en-US" dirty="0"/>
          </a:p>
          <a:p>
            <a:r>
              <a:rPr lang="fr-FR" altLang="en-US" dirty="0"/>
              <a:t>La troisième partie, consacrée au rôle du formateur, se subdivise en trois sous-parties correspondant respectivement à la fonction de l'intéressé avant, pendant et après l'exercice d'audition.</a:t>
            </a:r>
            <a:r>
              <a:rPr lang="en-US" altLang="en-US" baseline="0" dirty="0"/>
              <a:t>. </a:t>
            </a:r>
            <a:endParaRPr lang="en-US" altLang="en-US" dirty="0"/>
          </a:p>
        </p:txBody>
      </p:sp>
      <p:sp>
        <p:nvSpPr>
          <p:cNvPr id="6148"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65610" indent="-294465">
              <a:spcBef>
                <a:spcPct val="30000"/>
              </a:spcBef>
              <a:defRPr sz="1200">
                <a:solidFill>
                  <a:schemeClr val="tx1"/>
                </a:solidFill>
                <a:latin typeface="Calibri" panose="020F0502020204030204" pitchFamily="34" charset="0"/>
                <a:ea typeface="MS PGothic" panose="020B0600070205080204" pitchFamily="34" charset="-128"/>
              </a:defRPr>
            </a:lvl2pPr>
            <a:lvl3pPr marL="1177862" indent="-235572">
              <a:spcBef>
                <a:spcPct val="30000"/>
              </a:spcBef>
              <a:defRPr sz="1200">
                <a:solidFill>
                  <a:schemeClr val="tx1"/>
                </a:solidFill>
                <a:latin typeface="Calibri" panose="020F0502020204030204" pitchFamily="34" charset="0"/>
                <a:ea typeface="MS PGothic" panose="020B0600070205080204" pitchFamily="34" charset="-128"/>
              </a:defRPr>
            </a:lvl3pPr>
            <a:lvl4pPr marL="1649006" indent="-235572">
              <a:spcBef>
                <a:spcPct val="30000"/>
              </a:spcBef>
              <a:defRPr sz="1200">
                <a:solidFill>
                  <a:schemeClr val="tx1"/>
                </a:solidFill>
                <a:latin typeface="Calibri" panose="020F0502020204030204" pitchFamily="34" charset="0"/>
                <a:ea typeface="MS PGothic" panose="020B0600070205080204" pitchFamily="34" charset="-128"/>
              </a:defRPr>
            </a:lvl4pPr>
            <a:lvl5pPr marL="2120151" indent="-235572">
              <a:spcBef>
                <a:spcPct val="30000"/>
              </a:spcBef>
              <a:defRPr sz="1200">
                <a:solidFill>
                  <a:schemeClr val="tx1"/>
                </a:solidFill>
                <a:latin typeface="Calibri" panose="020F0502020204030204" pitchFamily="34" charset="0"/>
                <a:ea typeface="MS PGothic" panose="020B0600070205080204" pitchFamily="34" charset="-128"/>
              </a:defRPr>
            </a:lvl5pPr>
            <a:lvl6pPr marL="259129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3062440"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53358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4004729"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26B86E37-32BE-4D52-A9D4-CE774F90A8B4}" type="slidenum">
              <a:rPr lang="en-US" altLang="en-US" smtClean="0"/>
              <a:pPr>
                <a:spcBef>
                  <a:spcPct val="0"/>
                </a:spcBef>
              </a:pPr>
              <a:t>2</a:t>
            </a:fld>
            <a:endParaRPr lang="en-US" altLang="en-US"/>
          </a:p>
        </p:txBody>
      </p:sp>
    </p:spTree>
    <p:extLst>
      <p:ext uri="{BB962C8B-B14F-4D97-AF65-F5344CB8AC3E}">
        <p14:creationId xmlns:p14="http://schemas.microsoft.com/office/powerpoint/2010/main" val="12687358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err="1"/>
              <a:t>Cette</a:t>
            </a:r>
            <a:r>
              <a:rPr lang="en-US" altLang="en-US" dirty="0"/>
              <a:t> </a:t>
            </a:r>
            <a:r>
              <a:rPr lang="en-US" altLang="en-US" dirty="0" err="1"/>
              <a:t>diapositive</a:t>
            </a:r>
            <a:r>
              <a:rPr lang="en-US" altLang="en-US" dirty="0"/>
              <a:t> </a:t>
            </a:r>
            <a:r>
              <a:rPr lang="en-US" altLang="en-US" dirty="0" err="1"/>
              <a:t>résume</a:t>
            </a:r>
            <a:r>
              <a:rPr lang="en-US" altLang="en-US" dirty="0"/>
              <a:t> les </a:t>
            </a:r>
            <a:r>
              <a:rPr lang="en-US" altLang="en-US" dirty="0" err="1"/>
              <a:t>objectifs</a:t>
            </a:r>
            <a:r>
              <a:rPr lang="en-US" altLang="en-US" dirty="0"/>
              <a:t> de la session.</a:t>
            </a:r>
          </a:p>
          <a:p>
            <a:endParaRPr lang="en-US" altLang="en-US" dirty="0"/>
          </a:p>
          <a:p>
            <a:r>
              <a:rPr lang="en-US" altLang="en-US" dirty="0"/>
              <a:t>Le </a:t>
            </a:r>
            <a:r>
              <a:rPr lang="en-US" altLang="en-US" dirty="0" err="1"/>
              <a:t>formateur</a:t>
            </a:r>
            <a:r>
              <a:rPr lang="en-US" altLang="en-US" dirty="0"/>
              <a:t> </a:t>
            </a:r>
            <a:r>
              <a:rPr lang="en-US" altLang="en-US" dirty="0" err="1"/>
              <a:t>devrait</a:t>
            </a:r>
            <a:r>
              <a:rPr lang="en-US" altLang="en-US" dirty="0"/>
              <a:t> </a:t>
            </a:r>
            <a:r>
              <a:rPr lang="en-US" altLang="en-US" dirty="0" err="1"/>
              <a:t>clairement</a:t>
            </a:r>
            <a:r>
              <a:rPr lang="en-US" altLang="en-US" dirty="0"/>
              <a:t> exposer </a:t>
            </a:r>
            <a:r>
              <a:rPr lang="en-US" altLang="en-US" dirty="0" err="1"/>
              <a:t>lesdits</a:t>
            </a:r>
            <a:r>
              <a:rPr lang="en-US" altLang="en-US" dirty="0"/>
              <a:t> </a:t>
            </a:r>
            <a:r>
              <a:rPr lang="en-US" altLang="en-US" dirty="0" err="1"/>
              <a:t>objectifs</a:t>
            </a:r>
            <a:r>
              <a:rPr lang="en-US" altLang="en-US" dirty="0"/>
              <a:t> aux participants.</a:t>
            </a:r>
            <a:endParaRPr lang="hr-HR" altLang="en-US" dirty="0"/>
          </a:p>
        </p:txBody>
      </p:sp>
      <p:sp>
        <p:nvSpPr>
          <p:cNvPr id="8196"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65610" indent="-294465">
              <a:spcBef>
                <a:spcPct val="30000"/>
              </a:spcBef>
              <a:defRPr sz="1200">
                <a:solidFill>
                  <a:schemeClr val="tx1"/>
                </a:solidFill>
                <a:latin typeface="Calibri" panose="020F0502020204030204" pitchFamily="34" charset="0"/>
                <a:ea typeface="MS PGothic" panose="020B0600070205080204" pitchFamily="34" charset="-128"/>
              </a:defRPr>
            </a:lvl2pPr>
            <a:lvl3pPr marL="1177862" indent="-235572">
              <a:spcBef>
                <a:spcPct val="30000"/>
              </a:spcBef>
              <a:defRPr sz="1200">
                <a:solidFill>
                  <a:schemeClr val="tx1"/>
                </a:solidFill>
                <a:latin typeface="Calibri" panose="020F0502020204030204" pitchFamily="34" charset="0"/>
                <a:ea typeface="MS PGothic" panose="020B0600070205080204" pitchFamily="34" charset="-128"/>
              </a:defRPr>
            </a:lvl3pPr>
            <a:lvl4pPr marL="1649006" indent="-235572">
              <a:spcBef>
                <a:spcPct val="30000"/>
              </a:spcBef>
              <a:defRPr sz="1200">
                <a:solidFill>
                  <a:schemeClr val="tx1"/>
                </a:solidFill>
                <a:latin typeface="Calibri" panose="020F0502020204030204" pitchFamily="34" charset="0"/>
                <a:ea typeface="MS PGothic" panose="020B0600070205080204" pitchFamily="34" charset="-128"/>
              </a:defRPr>
            </a:lvl4pPr>
            <a:lvl5pPr marL="2120151" indent="-235572">
              <a:spcBef>
                <a:spcPct val="30000"/>
              </a:spcBef>
              <a:defRPr sz="1200">
                <a:solidFill>
                  <a:schemeClr val="tx1"/>
                </a:solidFill>
                <a:latin typeface="Calibri" panose="020F0502020204030204" pitchFamily="34" charset="0"/>
                <a:ea typeface="MS PGothic" panose="020B0600070205080204" pitchFamily="34" charset="-128"/>
              </a:defRPr>
            </a:lvl5pPr>
            <a:lvl6pPr marL="259129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3062440"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53358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4004729"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526D5AEE-F044-406A-9E14-B17F8DA0DE74}" type="slidenum">
              <a:rPr lang="en-US" altLang="en-US" smtClean="0"/>
              <a:pPr>
                <a:spcBef>
                  <a:spcPct val="0"/>
                </a:spcBef>
              </a:pPr>
              <a:t>3</a:t>
            </a:fld>
            <a:endParaRPr lang="en-US" altLang="en-US"/>
          </a:p>
        </p:txBody>
      </p:sp>
    </p:spTree>
    <p:extLst>
      <p:ext uri="{BB962C8B-B14F-4D97-AF65-F5344CB8AC3E}">
        <p14:creationId xmlns:p14="http://schemas.microsoft.com/office/powerpoint/2010/main" val="3491285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FR" altLang="en-US" baseline="0" dirty="0"/>
              <a:t>Cette partie concerne la conduite de l'exercice d'audition. Elle explique aux formateurs le déroulement de la procédure. Elle comprend des instructions sur la création de groupes et de sous-groupes et explique le processus la manière dont l'audition doit être réalisée.</a:t>
            </a:r>
            <a:r>
              <a:rPr lang="en-US" altLang="en-US" baseline="0" dirty="0"/>
              <a:t> </a:t>
            </a:r>
            <a:endParaRPr lang="en-US" altLang="en-US" dirty="0"/>
          </a:p>
        </p:txBody>
      </p:sp>
      <p:sp>
        <p:nvSpPr>
          <p:cNvPr id="10244"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65610" indent="-294465">
              <a:spcBef>
                <a:spcPct val="30000"/>
              </a:spcBef>
              <a:defRPr sz="1200">
                <a:solidFill>
                  <a:schemeClr val="tx1"/>
                </a:solidFill>
                <a:latin typeface="Calibri" panose="020F0502020204030204" pitchFamily="34" charset="0"/>
                <a:ea typeface="MS PGothic" panose="020B0600070205080204" pitchFamily="34" charset="-128"/>
              </a:defRPr>
            </a:lvl2pPr>
            <a:lvl3pPr marL="1177862" indent="-235572">
              <a:spcBef>
                <a:spcPct val="30000"/>
              </a:spcBef>
              <a:defRPr sz="1200">
                <a:solidFill>
                  <a:schemeClr val="tx1"/>
                </a:solidFill>
                <a:latin typeface="Calibri" panose="020F0502020204030204" pitchFamily="34" charset="0"/>
                <a:ea typeface="MS PGothic" panose="020B0600070205080204" pitchFamily="34" charset="-128"/>
              </a:defRPr>
            </a:lvl3pPr>
            <a:lvl4pPr marL="1649006" indent="-235572">
              <a:spcBef>
                <a:spcPct val="30000"/>
              </a:spcBef>
              <a:defRPr sz="1200">
                <a:solidFill>
                  <a:schemeClr val="tx1"/>
                </a:solidFill>
                <a:latin typeface="Calibri" panose="020F0502020204030204" pitchFamily="34" charset="0"/>
                <a:ea typeface="MS PGothic" panose="020B0600070205080204" pitchFamily="34" charset="-128"/>
              </a:defRPr>
            </a:lvl4pPr>
            <a:lvl5pPr marL="2120151" indent="-235572">
              <a:spcBef>
                <a:spcPct val="30000"/>
              </a:spcBef>
              <a:defRPr sz="1200">
                <a:solidFill>
                  <a:schemeClr val="tx1"/>
                </a:solidFill>
                <a:latin typeface="Calibri" panose="020F0502020204030204" pitchFamily="34" charset="0"/>
                <a:ea typeface="MS PGothic" panose="020B0600070205080204" pitchFamily="34" charset="-128"/>
              </a:defRPr>
            </a:lvl5pPr>
            <a:lvl6pPr marL="259129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3062440"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53358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4004729"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8E87833B-FC03-4C60-9390-224530BF2B72}" type="slidenum">
              <a:rPr lang="en-US" altLang="en-US" smtClean="0"/>
              <a:pPr>
                <a:spcBef>
                  <a:spcPct val="0"/>
                </a:spcBef>
              </a:pPr>
              <a:t>4</a:t>
            </a:fld>
            <a:endParaRPr lang="en-US" altLang="en-US"/>
          </a:p>
        </p:txBody>
      </p:sp>
    </p:spTree>
    <p:extLst>
      <p:ext uri="{BB962C8B-B14F-4D97-AF65-F5344CB8AC3E}">
        <p14:creationId xmlns:p14="http://schemas.microsoft.com/office/powerpoint/2010/main" val="3830815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r>
              <a:rPr lang="fr-FR" altLang="en-US" dirty="0"/>
              <a:t>Cette diapositive comprend un organigramme expliquant le déroulement étape par étape de l'exercice d'audition. </a:t>
            </a:r>
          </a:p>
          <a:p>
            <a:endParaRPr lang="fr-FR" altLang="en-US" dirty="0"/>
          </a:p>
          <a:p>
            <a:r>
              <a:rPr lang="fr-FR" altLang="en-US" dirty="0"/>
              <a:t>1. Répartissez les stagiaires en groupes de quatre (en procédant éventuellement avant la session). N'hésitez pas à créer des groupes plus importants en présence d'un grand nombre de participants.</a:t>
            </a:r>
          </a:p>
          <a:p>
            <a:r>
              <a:rPr lang="fr-FR" altLang="en-US" dirty="0"/>
              <a:t>2. Chaque groupe doit être divisé en deux sous-groupes égaux. Si un groupe compte quatre participants, chaque sous-groupe devra donc compter deux participants.</a:t>
            </a:r>
          </a:p>
          <a:p>
            <a:r>
              <a:rPr lang="fr-FR" altLang="en-US" dirty="0"/>
              <a:t>3. Le premier sous-groupe incarnera le rôle de l'auteur de la demande (le demandeur), tandis que le second incarnera celui de l'autorité compétente. </a:t>
            </a:r>
          </a:p>
          <a:p>
            <a:r>
              <a:rPr lang="fr-FR" altLang="en-US" dirty="0"/>
              <a:t>4. Les demandeurs recevront une demande </a:t>
            </a:r>
            <a:r>
              <a:rPr lang="fr-FR" altLang="en-US" dirty="0" err="1"/>
              <a:t>prérédigée</a:t>
            </a:r>
            <a:r>
              <a:rPr lang="fr-FR" altLang="en-US" dirty="0"/>
              <a:t>. Le formateur pour éventuellement expliciter le contenu de ladite demande aux participants.  </a:t>
            </a:r>
          </a:p>
          <a:p>
            <a:r>
              <a:rPr lang="fr-FR" altLang="en-US" dirty="0"/>
              <a:t>5. Les participants devront disposer un temps suffisant pour procéder à l'audition. Le sous-groupe 1 devra d'abord présenter la demande, après quoi le sous-groupe 2 posera toutes les questions qu'il jugera nécessaires avant de donner une autorisation verbale détaillée. </a:t>
            </a:r>
          </a:p>
          <a:p>
            <a:r>
              <a:rPr lang="fr-FR" altLang="en-US" dirty="0"/>
              <a:t>6. Les sous-groupes seront ensuite invités à échanger leurs rôles, après quoi le processus d'audition et d'autorisation sera répété. Ainsi, les deux sous-groupes auront l'occasion de jouer alternativement le rôle du demandeur et de l'autorité compétente.</a:t>
            </a:r>
          </a:p>
          <a:p>
            <a:endParaRPr lang="fr-FR" altLang="en-US" dirty="0"/>
          </a:p>
          <a:p>
            <a:pPr marL="235572" indent="-235572">
              <a:buAutoNum type="arabicPeriod" startAt="6"/>
            </a:pPr>
            <a:endParaRPr lang="en-US" altLang="en-US" dirty="0"/>
          </a:p>
        </p:txBody>
      </p:sp>
      <p:sp>
        <p:nvSpPr>
          <p:cNvPr id="12292"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65610" indent="-294465">
              <a:spcBef>
                <a:spcPct val="30000"/>
              </a:spcBef>
              <a:defRPr sz="1200">
                <a:solidFill>
                  <a:schemeClr val="tx1"/>
                </a:solidFill>
                <a:latin typeface="Calibri" panose="020F0502020204030204" pitchFamily="34" charset="0"/>
                <a:ea typeface="MS PGothic" panose="020B0600070205080204" pitchFamily="34" charset="-128"/>
              </a:defRPr>
            </a:lvl2pPr>
            <a:lvl3pPr marL="1177862" indent="-235572">
              <a:spcBef>
                <a:spcPct val="30000"/>
              </a:spcBef>
              <a:defRPr sz="1200">
                <a:solidFill>
                  <a:schemeClr val="tx1"/>
                </a:solidFill>
                <a:latin typeface="Calibri" panose="020F0502020204030204" pitchFamily="34" charset="0"/>
                <a:ea typeface="MS PGothic" panose="020B0600070205080204" pitchFamily="34" charset="-128"/>
              </a:defRPr>
            </a:lvl3pPr>
            <a:lvl4pPr marL="1649006" indent="-235572">
              <a:spcBef>
                <a:spcPct val="30000"/>
              </a:spcBef>
              <a:defRPr sz="1200">
                <a:solidFill>
                  <a:schemeClr val="tx1"/>
                </a:solidFill>
                <a:latin typeface="Calibri" panose="020F0502020204030204" pitchFamily="34" charset="0"/>
                <a:ea typeface="MS PGothic" panose="020B0600070205080204" pitchFamily="34" charset="-128"/>
              </a:defRPr>
            </a:lvl4pPr>
            <a:lvl5pPr marL="2120151" indent="-235572">
              <a:spcBef>
                <a:spcPct val="30000"/>
              </a:spcBef>
              <a:defRPr sz="1200">
                <a:solidFill>
                  <a:schemeClr val="tx1"/>
                </a:solidFill>
                <a:latin typeface="Calibri" panose="020F0502020204030204" pitchFamily="34" charset="0"/>
                <a:ea typeface="MS PGothic" panose="020B0600070205080204" pitchFamily="34" charset="-128"/>
              </a:defRPr>
            </a:lvl5pPr>
            <a:lvl6pPr marL="259129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3062440"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53358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4004729"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E30930E1-0A1C-40BE-9B7F-086981A6A80F}" type="slidenum">
              <a:rPr lang="en-US" altLang="en-US" smtClean="0"/>
              <a:pPr>
                <a:spcBef>
                  <a:spcPct val="0"/>
                </a:spcBef>
              </a:pPr>
              <a:t>5</a:t>
            </a:fld>
            <a:endParaRPr lang="en-US" altLang="en-US"/>
          </a:p>
        </p:txBody>
      </p:sp>
    </p:spTree>
    <p:extLst>
      <p:ext uri="{BB962C8B-B14F-4D97-AF65-F5344CB8AC3E}">
        <p14:creationId xmlns:p14="http://schemas.microsoft.com/office/powerpoint/2010/main" val="33767956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FR" altLang="en-US" dirty="0"/>
              <a:t>Cette diapositive explique comment le formateur doit diviser les groupes pour les besoins de l'exercice d'audition. Il est possible de former les groupes avant cette étape, voire avant la formation une fois la liste des participants finalisée. </a:t>
            </a:r>
          </a:p>
        </p:txBody>
      </p:sp>
      <p:sp>
        <p:nvSpPr>
          <p:cNvPr id="16388"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65610" indent="-294465">
              <a:spcBef>
                <a:spcPct val="30000"/>
              </a:spcBef>
              <a:defRPr sz="1200">
                <a:solidFill>
                  <a:schemeClr val="tx1"/>
                </a:solidFill>
                <a:latin typeface="Calibri" panose="020F0502020204030204" pitchFamily="34" charset="0"/>
                <a:ea typeface="MS PGothic" panose="020B0600070205080204" pitchFamily="34" charset="-128"/>
              </a:defRPr>
            </a:lvl2pPr>
            <a:lvl3pPr marL="1177862" indent="-235572">
              <a:spcBef>
                <a:spcPct val="30000"/>
              </a:spcBef>
              <a:defRPr sz="1200">
                <a:solidFill>
                  <a:schemeClr val="tx1"/>
                </a:solidFill>
                <a:latin typeface="Calibri" panose="020F0502020204030204" pitchFamily="34" charset="0"/>
                <a:ea typeface="MS PGothic" panose="020B0600070205080204" pitchFamily="34" charset="-128"/>
              </a:defRPr>
            </a:lvl3pPr>
            <a:lvl4pPr marL="1649006" indent="-235572">
              <a:spcBef>
                <a:spcPct val="30000"/>
              </a:spcBef>
              <a:defRPr sz="1200">
                <a:solidFill>
                  <a:schemeClr val="tx1"/>
                </a:solidFill>
                <a:latin typeface="Calibri" panose="020F0502020204030204" pitchFamily="34" charset="0"/>
                <a:ea typeface="MS PGothic" panose="020B0600070205080204" pitchFamily="34" charset="-128"/>
              </a:defRPr>
            </a:lvl4pPr>
            <a:lvl5pPr marL="2120151" indent="-235572">
              <a:spcBef>
                <a:spcPct val="30000"/>
              </a:spcBef>
              <a:defRPr sz="1200">
                <a:solidFill>
                  <a:schemeClr val="tx1"/>
                </a:solidFill>
                <a:latin typeface="Calibri" panose="020F0502020204030204" pitchFamily="34" charset="0"/>
                <a:ea typeface="MS PGothic" panose="020B0600070205080204" pitchFamily="34" charset="-128"/>
              </a:defRPr>
            </a:lvl5pPr>
            <a:lvl6pPr marL="259129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3062440"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53358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4004729"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972FC36A-CC71-43AB-AEA2-6DB8E87D44EB}" type="slidenum">
              <a:rPr lang="en-US" altLang="en-US" smtClean="0"/>
              <a:pPr>
                <a:spcBef>
                  <a:spcPct val="0"/>
                </a:spcBef>
              </a:pPr>
              <a:t>6</a:t>
            </a:fld>
            <a:endParaRPr lang="en-US" altLang="en-US"/>
          </a:p>
        </p:txBody>
      </p:sp>
    </p:spTree>
    <p:extLst>
      <p:ext uri="{BB962C8B-B14F-4D97-AF65-F5344CB8AC3E}">
        <p14:creationId xmlns:p14="http://schemas.microsoft.com/office/powerpoint/2010/main" val="32848156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71145">
              <a:defRPr/>
            </a:pPr>
            <a:r>
              <a:rPr lang="fr-FR" altLang="en-US" dirty="0"/>
              <a:t>Ces diapositives donnent un bref aperçu du déroulement de l'exercice d'audition et expliquent la procédure dans le cadre de laquelle les participants recevront d'abord une demande pré-rédigée qui devra ensuite faire l'objet d'une audition. À la suite de l'audition, le sous-groupe jouant le rôle de l'autorité compétente devra rendre une décision verbale motivée. Les groupes devront ensuite intervertir leurs rôles et répéter l'exercice</a:t>
            </a:r>
            <a:r>
              <a:rPr lang="en-US" altLang="en-US" baseline="0" dirty="0"/>
              <a:t>.</a:t>
            </a:r>
            <a:endParaRPr lang="en-US" altLang="en-US" dirty="0"/>
          </a:p>
          <a:p>
            <a:endParaRPr lang="en-US" altLang="en-US" dirty="0"/>
          </a:p>
        </p:txBody>
      </p:sp>
      <p:sp>
        <p:nvSpPr>
          <p:cNvPr id="18436"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65610" indent="-294465">
              <a:spcBef>
                <a:spcPct val="30000"/>
              </a:spcBef>
              <a:defRPr sz="1200">
                <a:solidFill>
                  <a:schemeClr val="tx1"/>
                </a:solidFill>
                <a:latin typeface="Calibri" panose="020F0502020204030204" pitchFamily="34" charset="0"/>
                <a:ea typeface="MS PGothic" panose="020B0600070205080204" pitchFamily="34" charset="-128"/>
              </a:defRPr>
            </a:lvl2pPr>
            <a:lvl3pPr marL="1177862" indent="-235572">
              <a:spcBef>
                <a:spcPct val="30000"/>
              </a:spcBef>
              <a:defRPr sz="1200">
                <a:solidFill>
                  <a:schemeClr val="tx1"/>
                </a:solidFill>
                <a:latin typeface="Calibri" panose="020F0502020204030204" pitchFamily="34" charset="0"/>
                <a:ea typeface="MS PGothic" panose="020B0600070205080204" pitchFamily="34" charset="-128"/>
              </a:defRPr>
            </a:lvl3pPr>
            <a:lvl4pPr marL="1649006" indent="-235572">
              <a:spcBef>
                <a:spcPct val="30000"/>
              </a:spcBef>
              <a:defRPr sz="1200">
                <a:solidFill>
                  <a:schemeClr val="tx1"/>
                </a:solidFill>
                <a:latin typeface="Calibri" panose="020F0502020204030204" pitchFamily="34" charset="0"/>
                <a:ea typeface="MS PGothic" panose="020B0600070205080204" pitchFamily="34" charset="-128"/>
              </a:defRPr>
            </a:lvl4pPr>
            <a:lvl5pPr marL="2120151" indent="-235572">
              <a:spcBef>
                <a:spcPct val="30000"/>
              </a:spcBef>
              <a:defRPr sz="1200">
                <a:solidFill>
                  <a:schemeClr val="tx1"/>
                </a:solidFill>
                <a:latin typeface="Calibri" panose="020F0502020204030204" pitchFamily="34" charset="0"/>
                <a:ea typeface="MS PGothic" panose="020B0600070205080204" pitchFamily="34" charset="-128"/>
              </a:defRPr>
            </a:lvl5pPr>
            <a:lvl6pPr marL="259129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3062440"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53358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4004729"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27AAAF16-A55B-4302-90AB-59A12B60CE64}" type="slidenum">
              <a:rPr lang="en-US" altLang="en-US" smtClean="0"/>
              <a:pPr>
                <a:spcBef>
                  <a:spcPct val="0"/>
                </a:spcBef>
              </a:pPr>
              <a:t>7</a:t>
            </a:fld>
            <a:endParaRPr lang="en-US" altLang="en-US"/>
          </a:p>
        </p:txBody>
      </p:sp>
    </p:spTree>
    <p:extLst>
      <p:ext uri="{BB962C8B-B14F-4D97-AF65-F5344CB8AC3E}">
        <p14:creationId xmlns:p14="http://schemas.microsoft.com/office/powerpoint/2010/main" val="3921448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71145">
              <a:defRPr/>
            </a:pPr>
            <a:r>
              <a:rPr lang="fr-FR" altLang="en-US" dirty="0"/>
              <a:t>Ces diapositives donnent un aperçu du déroulement de l'exercice d'audition et expliquent que les participants recevront d'abord une demande pré-rédigée laquelle fera ensuite l'objet de l'audition. À la suite de l'audition, le sous-groupe jouant le rôle de l'autorité compétente devra rendre une décision verbale motivée . Les groupes devront ensuite intervertir leurs rôles avant de répéter l'exercice.</a:t>
            </a:r>
            <a:endParaRPr lang="en-US" altLang="en-US" dirty="0"/>
          </a:p>
        </p:txBody>
      </p:sp>
      <p:sp>
        <p:nvSpPr>
          <p:cNvPr id="20484"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65610" indent="-294465">
              <a:spcBef>
                <a:spcPct val="30000"/>
              </a:spcBef>
              <a:defRPr sz="1200">
                <a:solidFill>
                  <a:schemeClr val="tx1"/>
                </a:solidFill>
                <a:latin typeface="Calibri" panose="020F0502020204030204" pitchFamily="34" charset="0"/>
                <a:ea typeface="MS PGothic" panose="020B0600070205080204" pitchFamily="34" charset="-128"/>
              </a:defRPr>
            </a:lvl2pPr>
            <a:lvl3pPr marL="1177862" indent="-235572">
              <a:spcBef>
                <a:spcPct val="30000"/>
              </a:spcBef>
              <a:defRPr sz="1200">
                <a:solidFill>
                  <a:schemeClr val="tx1"/>
                </a:solidFill>
                <a:latin typeface="Calibri" panose="020F0502020204030204" pitchFamily="34" charset="0"/>
                <a:ea typeface="MS PGothic" panose="020B0600070205080204" pitchFamily="34" charset="-128"/>
              </a:defRPr>
            </a:lvl3pPr>
            <a:lvl4pPr marL="1649006" indent="-235572">
              <a:spcBef>
                <a:spcPct val="30000"/>
              </a:spcBef>
              <a:defRPr sz="1200">
                <a:solidFill>
                  <a:schemeClr val="tx1"/>
                </a:solidFill>
                <a:latin typeface="Calibri" panose="020F0502020204030204" pitchFamily="34" charset="0"/>
                <a:ea typeface="MS PGothic" panose="020B0600070205080204" pitchFamily="34" charset="-128"/>
              </a:defRPr>
            </a:lvl4pPr>
            <a:lvl5pPr marL="2120151" indent="-235572">
              <a:spcBef>
                <a:spcPct val="30000"/>
              </a:spcBef>
              <a:defRPr sz="1200">
                <a:solidFill>
                  <a:schemeClr val="tx1"/>
                </a:solidFill>
                <a:latin typeface="Calibri" panose="020F0502020204030204" pitchFamily="34" charset="0"/>
                <a:ea typeface="MS PGothic" panose="020B0600070205080204" pitchFamily="34" charset="-128"/>
              </a:defRPr>
            </a:lvl5pPr>
            <a:lvl6pPr marL="259129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3062440"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53358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4004729"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883D6480-8C08-4A7E-ABF1-7C76D08C4D18}" type="slidenum">
              <a:rPr lang="en-US" altLang="en-US" smtClean="0"/>
              <a:pPr>
                <a:spcBef>
                  <a:spcPct val="0"/>
                </a:spcBef>
              </a:pPr>
              <a:t>8</a:t>
            </a:fld>
            <a:endParaRPr lang="en-US" altLang="en-US"/>
          </a:p>
        </p:txBody>
      </p:sp>
    </p:spTree>
    <p:extLst>
      <p:ext uri="{BB962C8B-B14F-4D97-AF65-F5344CB8AC3E}">
        <p14:creationId xmlns:p14="http://schemas.microsoft.com/office/powerpoint/2010/main" val="879023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71145">
              <a:defRPr/>
            </a:pPr>
            <a:r>
              <a:rPr lang="fr-FR" altLang="en-US" baseline="0" dirty="0"/>
              <a:t>Cette partie introduit brièvement la demande. À ce stade du cours, on attend des participants qu'ils comprennent les demandes de mesures d'enquête ainsi</a:t>
            </a:r>
          </a:p>
          <a:p>
            <a:pPr defTabSz="471145">
              <a:defRPr/>
            </a:pPr>
            <a:r>
              <a:rPr lang="fr-FR" altLang="en-US" baseline="0" dirty="0"/>
              <a:t> que la procédure d'audition. Cette partie couvre donc succinctement la demande </a:t>
            </a:r>
            <a:r>
              <a:rPr lang="fr-FR" altLang="en-US" baseline="0" dirty="0" err="1"/>
              <a:t>prérédigée</a:t>
            </a:r>
            <a:r>
              <a:rPr lang="fr-FR" altLang="en-US" baseline="0" dirty="0"/>
              <a:t> qui constituera la base de l'exercice d'audition.</a:t>
            </a:r>
            <a:endParaRPr lang="en-US" altLang="en-US" baseline="0" dirty="0"/>
          </a:p>
        </p:txBody>
      </p:sp>
      <p:sp>
        <p:nvSpPr>
          <p:cNvPr id="24580"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65610" indent="-294465">
              <a:spcBef>
                <a:spcPct val="30000"/>
              </a:spcBef>
              <a:defRPr sz="1200">
                <a:solidFill>
                  <a:schemeClr val="tx1"/>
                </a:solidFill>
                <a:latin typeface="Calibri" panose="020F0502020204030204" pitchFamily="34" charset="0"/>
                <a:ea typeface="MS PGothic" panose="020B0600070205080204" pitchFamily="34" charset="-128"/>
              </a:defRPr>
            </a:lvl2pPr>
            <a:lvl3pPr marL="1177862" indent="-235572">
              <a:spcBef>
                <a:spcPct val="30000"/>
              </a:spcBef>
              <a:defRPr sz="1200">
                <a:solidFill>
                  <a:schemeClr val="tx1"/>
                </a:solidFill>
                <a:latin typeface="Calibri" panose="020F0502020204030204" pitchFamily="34" charset="0"/>
                <a:ea typeface="MS PGothic" panose="020B0600070205080204" pitchFamily="34" charset="-128"/>
              </a:defRPr>
            </a:lvl3pPr>
            <a:lvl4pPr marL="1649006" indent="-235572">
              <a:spcBef>
                <a:spcPct val="30000"/>
              </a:spcBef>
              <a:defRPr sz="1200">
                <a:solidFill>
                  <a:schemeClr val="tx1"/>
                </a:solidFill>
                <a:latin typeface="Calibri" panose="020F0502020204030204" pitchFamily="34" charset="0"/>
                <a:ea typeface="MS PGothic" panose="020B0600070205080204" pitchFamily="34" charset="-128"/>
              </a:defRPr>
            </a:lvl4pPr>
            <a:lvl5pPr marL="2120151" indent="-235572">
              <a:spcBef>
                <a:spcPct val="30000"/>
              </a:spcBef>
              <a:defRPr sz="1200">
                <a:solidFill>
                  <a:schemeClr val="tx1"/>
                </a:solidFill>
                <a:latin typeface="Calibri" panose="020F0502020204030204" pitchFamily="34" charset="0"/>
                <a:ea typeface="MS PGothic" panose="020B0600070205080204" pitchFamily="34" charset="-128"/>
              </a:defRPr>
            </a:lvl5pPr>
            <a:lvl6pPr marL="259129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3062440"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533585"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4004729" indent="-235572" defTabSz="471145"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7CBDDE95-58F3-4F42-8340-A2123A2FD047}" type="slidenum">
              <a:rPr lang="en-US" altLang="en-US" smtClean="0"/>
              <a:pPr>
                <a:spcBef>
                  <a:spcPct val="0"/>
                </a:spcBef>
              </a:pPr>
              <a:t>9</a:t>
            </a:fld>
            <a:endParaRPr lang="en-US" altLang="en-US"/>
          </a:p>
        </p:txBody>
      </p:sp>
    </p:spTree>
    <p:extLst>
      <p:ext uri="{BB962C8B-B14F-4D97-AF65-F5344CB8AC3E}">
        <p14:creationId xmlns:p14="http://schemas.microsoft.com/office/powerpoint/2010/main" val="4124206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3E97C334-D38F-496D-86A9-E09D50A1B94B}" type="datetime1">
              <a:rPr lang="en-US"/>
              <a:pPr>
                <a:defRPr/>
              </a:pPr>
              <a:t>4/16/2022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14135BC-7DA8-4464-9F7C-B9F7306583ED}" type="slidenum">
              <a:rPr lang="en-US" altLang="en-US"/>
              <a:pPr>
                <a:defRPr/>
              </a:pPr>
              <a:t>‹N°›</a:t>
            </a:fld>
            <a:endParaRPr lang="en-US" altLang="en-US" dirty="0"/>
          </a:p>
        </p:txBody>
      </p:sp>
    </p:spTree>
    <p:extLst>
      <p:ext uri="{BB962C8B-B14F-4D97-AF65-F5344CB8AC3E}">
        <p14:creationId xmlns:p14="http://schemas.microsoft.com/office/powerpoint/2010/main" val="717701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AD78C2C3-05A5-40C2-8727-9DEF38A9A62C}" type="datetime1">
              <a:rPr lang="en-US"/>
              <a:pPr>
                <a:defRPr/>
              </a:pPr>
              <a:t>4/16/2022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9F80F02-3743-4704-850C-A527194DA961}" type="slidenum">
              <a:rPr lang="en-US" altLang="en-US"/>
              <a:pPr>
                <a:defRPr/>
              </a:pPr>
              <a:t>‹N°›</a:t>
            </a:fld>
            <a:endParaRPr lang="en-US" altLang="en-US" dirty="0"/>
          </a:p>
        </p:txBody>
      </p:sp>
    </p:spTree>
    <p:extLst>
      <p:ext uri="{BB962C8B-B14F-4D97-AF65-F5344CB8AC3E}">
        <p14:creationId xmlns:p14="http://schemas.microsoft.com/office/powerpoint/2010/main" val="3416838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ED6F2E8F-E8A8-49AC-8EE1-A8F2E11532BD}" type="datetime1">
              <a:rPr lang="en-US"/>
              <a:pPr>
                <a:defRPr/>
              </a:pPr>
              <a:t>4/16/2022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0502443-61E4-435C-94B0-75E936488EE9}" type="slidenum">
              <a:rPr lang="en-US" altLang="en-US"/>
              <a:pPr>
                <a:defRPr/>
              </a:pPr>
              <a:t>‹N°›</a:t>
            </a:fld>
            <a:endParaRPr lang="en-US" altLang="en-US" dirty="0"/>
          </a:p>
        </p:txBody>
      </p:sp>
    </p:spTree>
    <p:extLst>
      <p:ext uri="{BB962C8B-B14F-4D97-AF65-F5344CB8AC3E}">
        <p14:creationId xmlns:p14="http://schemas.microsoft.com/office/powerpoint/2010/main" val="2248123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3B6F4A6E-1FC3-4895-8676-05BDF2A84B37}" type="datetime1">
              <a:rPr lang="en-US"/>
              <a:pPr>
                <a:defRPr/>
              </a:pPr>
              <a:t>4/16/2022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90542A7-714E-4714-BB83-3AE07D89CAD3}" type="slidenum">
              <a:rPr lang="en-US" altLang="en-US"/>
              <a:pPr>
                <a:defRPr/>
              </a:pPr>
              <a:t>‹N°›</a:t>
            </a:fld>
            <a:endParaRPr lang="en-US" altLang="en-US" dirty="0"/>
          </a:p>
        </p:txBody>
      </p:sp>
    </p:spTree>
    <p:extLst>
      <p:ext uri="{BB962C8B-B14F-4D97-AF65-F5344CB8AC3E}">
        <p14:creationId xmlns:p14="http://schemas.microsoft.com/office/powerpoint/2010/main" val="722742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lvl1pPr>
              <a:defRPr/>
            </a:lvl1pPr>
          </a:lstStyle>
          <a:p>
            <a:pPr>
              <a:defRPr/>
            </a:pPr>
            <a:fld id="{92AAF70E-245F-4BEC-B364-7B56C96FB592}" type="datetime1">
              <a:rPr lang="en-US"/>
              <a:pPr>
                <a:defRPr/>
              </a:pPr>
              <a:t>4/16/2022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62ADB30-7810-4BF3-916D-4B0B424B1C9B}" type="slidenum">
              <a:rPr lang="en-US" altLang="en-US"/>
              <a:pPr>
                <a:defRPr/>
              </a:pPr>
              <a:t>‹N°›</a:t>
            </a:fld>
            <a:endParaRPr lang="en-US" altLang="en-US" dirty="0"/>
          </a:p>
        </p:txBody>
      </p:sp>
    </p:spTree>
    <p:extLst>
      <p:ext uri="{BB962C8B-B14F-4D97-AF65-F5344CB8AC3E}">
        <p14:creationId xmlns:p14="http://schemas.microsoft.com/office/powerpoint/2010/main" val="1662106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3"/>
          <p:cNvSpPr>
            <a:spLocks noGrp="1"/>
          </p:cNvSpPr>
          <p:nvPr>
            <p:ph type="dt" sz="half" idx="10"/>
          </p:nvPr>
        </p:nvSpPr>
        <p:spPr/>
        <p:txBody>
          <a:bodyPr/>
          <a:lstStyle>
            <a:lvl1pPr>
              <a:defRPr/>
            </a:lvl1pPr>
          </a:lstStyle>
          <a:p>
            <a:pPr>
              <a:defRPr/>
            </a:pPr>
            <a:fld id="{E0B84813-BEE2-4EA3-9A5C-31CDEBE59CEF}" type="datetime1">
              <a:rPr lang="en-US"/>
              <a:pPr>
                <a:defRPr/>
              </a:pPr>
              <a:t>4/16/2022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FB6F6E9-3BFE-4918-821E-DBC997DAAFAD}" type="slidenum">
              <a:rPr lang="en-US" altLang="en-US"/>
              <a:pPr>
                <a:defRPr/>
              </a:pPr>
              <a:t>‹N°›</a:t>
            </a:fld>
            <a:endParaRPr lang="en-US" altLang="en-US" dirty="0"/>
          </a:p>
        </p:txBody>
      </p:sp>
    </p:spTree>
    <p:extLst>
      <p:ext uri="{BB962C8B-B14F-4D97-AF65-F5344CB8AC3E}">
        <p14:creationId xmlns:p14="http://schemas.microsoft.com/office/powerpoint/2010/main" val="889903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3"/>
          <p:cNvSpPr>
            <a:spLocks noGrp="1"/>
          </p:cNvSpPr>
          <p:nvPr>
            <p:ph type="dt" sz="half" idx="10"/>
          </p:nvPr>
        </p:nvSpPr>
        <p:spPr/>
        <p:txBody>
          <a:bodyPr/>
          <a:lstStyle>
            <a:lvl1pPr>
              <a:defRPr/>
            </a:lvl1pPr>
          </a:lstStyle>
          <a:p>
            <a:pPr>
              <a:defRPr/>
            </a:pPr>
            <a:fld id="{4873AF3B-5770-4237-9AA9-80CAD99A89E7}" type="datetime1">
              <a:rPr lang="en-US"/>
              <a:pPr>
                <a:defRPr/>
              </a:pPr>
              <a:t>4/16/2022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B568B47-C957-43AD-BCF2-1C65F156753F}" type="slidenum">
              <a:rPr lang="en-US" altLang="en-US"/>
              <a:pPr>
                <a:defRPr/>
              </a:pPr>
              <a:t>‹N°›</a:t>
            </a:fld>
            <a:endParaRPr lang="en-US" altLang="en-US" dirty="0"/>
          </a:p>
        </p:txBody>
      </p:sp>
    </p:spTree>
    <p:extLst>
      <p:ext uri="{BB962C8B-B14F-4D97-AF65-F5344CB8AC3E}">
        <p14:creationId xmlns:p14="http://schemas.microsoft.com/office/powerpoint/2010/main" val="2631393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066E3FD-62D4-4868-AE99-B9E78FD7CAA4}" type="datetime1">
              <a:rPr lang="en-US"/>
              <a:pPr>
                <a:defRPr/>
              </a:pPr>
              <a:t>4/16/2022</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3235AA3-13FF-4488-9B52-609AA75BBA17}" type="slidenum">
              <a:rPr lang="en-US" altLang="en-US"/>
              <a:pPr>
                <a:defRPr/>
              </a:pPr>
              <a:t>‹N°›</a:t>
            </a:fld>
            <a:endParaRPr lang="en-US" altLang="en-US" dirty="0"/>
          </a:p>
        </p:txBody>
      </p:sp>
    </p:spTree>
    <p:extLst>
      <p:ext uri="{BB962C8B-B14F-4D97-AF65-F5344CB8AC3E}">
        <p14:creationId xmlns:p14="http://schemas.microsoft.com/office/powerpoint/2010/main" val="3294809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F7271FB-069D-4394-9A2C-295D3FFDBA66}" type="datetime1">
              <a:rPr lang="en-US"/>
              <a:pPr>
                <a:defRPr/>
              </a:pPr>
              <a:t>4/16/2022</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9456937-F6CA-49A1-A684-5DBD90A10472}" type="slidenum">
              <a:rPr lang="en-US" altLang="en-US"/>
              <a:pPr>
                <a:defRPr/>
              </a:pPr>
              <a:t>‹N°›</a:t>
            </a:fld>
            <a:endParaRPr lang="en-US" altLang="en-US" dirty="0"/>
          </a:p>
        </p:txBody>
      </p:sp>
    </p:spTree>
    <p:extLst>
      <p:ext uri="{BB962C8B-B14F-4D97-AF65-F5344CB8AC3E}">
        <p14:creationId xmlns:p14="http://schemas.microsoft.com/office/powerpoint/2010/main" val="30775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fld id="{157341D4-47E9-485A-A547-F8BD6AB0887B}" type="datetime1">
              <a:rPr lang="en-US"/>
              <a:pPr>
                <a:defRPr/>
              </a:pPr>
              <a:t>4/16/2022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76AA751-535E-4933-AECC-E7CA7908410A}" type="slidenum">
              <a:rPr lang="en-US" altLang="en-US"/>
              <a:pPr>
                <a:defRPr/>
              </a:pPr>
              <a:t>‹N°›</a:t>
            </a:fld>
            <a:endParaRPr lang="en-US" altLang="en-US" dirty="0"/>
          </a:p>
        </p:txBody>
      </p:sp>
    </p:spTree>
    <p:extLst>
      <p:ext uri="{BB962C8B-B14F-4D97-AF65-F5344CB8AC3E}">
        <p14:creationId xmlns:p14="http://schemas.microsoft.com/office/powerpoint/2010/main" val="2443523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fld id="{92720D09-1938-4E47-86AD-098669CE64FA}" type="datetime1">
              <a:rPr lang="en-US"/>
              <a:pPr>
                <a:defRPr/>
              </a:pPr>
              <a:t>4/16/2022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05FD79E-591E-430F-B422-C102BCCE2B03}" type="slidenum">
              <a:rPr lang="en-US" altLang="en-US"/>
              <a:pPr>
                <a:defRPr/>
              </a:pPr>
              <a:t>‹N°›</a:t>
            </a:fld>
            <a:endParaRPr lang="en-US" altLang="en-US" dirty="0"/>
          </a:p>
        </p:txBody>
      </p:sp>
    </p:spTree>
    <p:extLst>
      <p:ext uri="{BB962C8B-B14F-4D97-AF65-F5344CB8AC3E}">
        <p14:creationId xmlns:p14="http://schemas.microsoft.com/office/powerpoint/2010/main" val="2008562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sr-Latn-RS"/>
              <a:t>Click to edit Master title style</a:t>
            </a:r>
            <a:endParaRPr lang="en-US" altLang="sr-Latn-R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sr-Latn-RS"/>
              <a:t>Click to edit Master text styles</a:t>
            </a:r>
          </a:p>
          <a:p>
            <a:pPr lvl="1"/>
            <a:r>
              <a:rPr lang="en-GB" altLang="sr-Latn-RS"/>
              <a:t>Second level</a:t>
            </a:r>
          </a:p>
          <a:p>
            <a:pPr lvl="2"/>
            <a:r>
              <a:rPr lang="en-GB" altLang="sr-Latn-RS"/>
              <a:t>Third level</a:t>
            </a:r>
          </a:p>
          <a:p>
            <a:pPr lvl="3"/>
            <a:r>
              <a:rPr lang="en-GB" altLang="sr-Latn-RS"/>
              <a:t>Fourth level</a:t>
            </a:r>
          </a:p>
          <a:p>
            <a:pPr lvl="4"/>
            <a:r>
              <a:rPr lang="en-GB" altLang="sr-Latn-RS"/>
              <a:t>Fifth level</a:t>
            </a:r>
            <a:endParaRPr lang="en-US" altLang="sr-Latn-RS"/>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pitchFamily="34" charset="0"/>
                <a:ea typeface="ＭＳ Ｐゴシック" panose="020B0600070205080204" pitchFamily="34" charset="-128"/>
                <a:cs typeface="Arial" pitchFamily="34" charset="0"/>
              </a:defRPr>
            </a:lvl1pPr>
          </a:lstStyle>
          <a:p>
            <a:pPr>
              <a:defRPr/>
            </a:pPr>
            <a:fld id="{EC914866-6A76-4579-9883-716D6F8642C6}" type="datetime1">
              <a:rPr lang="en-US"/>
              <a:pPr>
                <a:defRPr/>
              </a:pPr>
              <a:t>4/16/2022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cs typeface="Arial" panose="020B0604020202020204" pitchFamily="34" charset="0"/>
              </a:defRPr>
            </a:lvl1pPr>
          </a:lstStyle>
          <a:p>
            <a:pPr>
              <a:defRPr/>
            </a:pPr>
            <a:fld id="{B7E0CBE9-0742-41E1-929A-0BB67E8A0A2A}" type="slidenum">
              <a:rPr lang="en-US" altLang="en-US"/>
              <a:pPr>
                <a:defRPr/>
              </a:pPr>
              <a:t>‹N°›</a:t>
            </a:fld>
            <a:endParaRPr lang="en-US"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S PGothic"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itchFamily="34" charset="-128"/>
          <a:cs typeface="ＭＳ Ｐゴシック" pitchFamily="34" charset="-128"/>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itchFamily="34" charset="-128"/>
          <a:cs typeface="ＭＳ Ｐゴシック" pitchFamily="34" charset="-128"/>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ＭＳ Ｐゴシック" pitchFamily="34" charset="-128"/>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ＭＳ Ｐゴシック" pitchFamily="34" charset="-128"/>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clker.com/clipart-10842.html" TargetMode="External"/><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p:txBody>
          <a:bodyPr/>
          <a:lstStyle/>
          <a:p>
            <a:pPr eaLnBrk="1" hangingPunct="1"/>
            <a:r>
              <a:rPr lang="en-US" altLang="sr-Latn-RS" dirty="0" err="1"/>
              <a:t>Exercices</a:t>
            </a:r>
            <a:r>
              <a:rPr lang="en-US" altLang="sr-Latn-RS" dirty="0"/>
              <a:t> </a:t>
            </a:r>
            <a:r>
              <a:rPr lang="en-US" altLang="sr-Latn-RS" dirty="0" err="1"/>
              <a:t>d’écoute</a:t>
            </a:r>
            <a:endParaRPr lang="en-US" altLang="sr-Latn-RS" dirty="0"/>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05063" y="400050"/>
            <a:ext cx="4332287" cy="862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77"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US" altLang="fr-FR" sz="1200">
                <a:solidFill>
                  <a:srgbClr val="898989"/>
                </a:solidFill>
              </a:rPr>
              <a:t>!</a:t>
            </a:r>
            <a:fld id="{DF6C6F4C-A9FB-4517-8E7F-68AD831A394A}" type="slidenum">
              <a:rPr lang="en-US" altLang="fr-FR" sz="1200" smtClean="0">
                <a:solidFill>
                  <a:srgbClr val="898989"/>
                </a:solidFill>
              </a:rPr>
              <a:pPr>
                <a:spcBef>
                  <a:spcPct val="0"/>
                </a:spcBef>
                <a:buFontTx/>
                <a:buNone/>
              </a:pPr>
              <a:t>1</a:t>
            </a:fld>
            <a:endParaRPr lang="en-US" altLang="fr-FR" sz="1200">
              <a:solidFill>
                <a:srgbClr val="898989"/>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fld id="{46D9CCF2-FA31-46E5-B6B0-30E73E589F7A}" type="slidenum">
              <a:rPr lang="en-US" altLang="en-US" sz="1200" smtClean="0">
                <a:solidFill>
                  <a:srgbClr val="898989"/>
                </a:solidFill>
              </a:rPr>
              <a:pPr>
                <a:spcBef>
                  <a:spcPct val="0"/>
                </a:spcBef>
                <a:buFontTx/>
                <a:buNone/>
              </a:pPr>
              <a:t>10</a:t>
            </a:fld>
            <a:endParaRPr lang="en-US" altLang="en-US" sz="1200">
              <a:solidFill>
                <a:srgbClr val="898989"/>
              </a:solidFill>
            </a:endParaRPr>
          </a:p>
        </p:txBody>
      </p:sp>
      <p:sp>
        <p:nvSpPr>
          <p:cNvPr id="20" name="Chevron 6"/>
          <p:cNvSpPr/>
          <p:nvPr/>
        </p:nvSpPr>
        <p:spPr bwMode="auto">
          <a:xfrm>
            <a:off x="1828801" y="227013"/>
            <a:ext cx="5486400" cy="920750"/>
          </a:xfrm>
          <a:prstGeom prst="rect">
            <a:avLst/>
          </a:prstGeom>
        </p:spPr>
        <p:style>
          <a:lnRef idx="0">
            <a:scrgbClr r="0" g="0" b="0"/>
          </a:lnRef>
          <a:fillRef idx="0">
            <a:scrgbClr r="0" g="0" b="0"/>
          </a:fillRef>
          <a:effectRef idx="0">
            <a:scrgbClr r="0" g="0" b="0"/>
          </a:effectRef>
          <a:fontRef idx="minor">
            <a:schemeClr val="lt1"/>
          </a:fontRef>
        </p:style>
        <p:txBody>
          <a:bodyPr lIns="80010" tIns="53340" rIns="26670" bIns="53340" spcCol="1270" anchor="ctr"/>
          <a:lstStyle/>
          <a:p>
            <a:pPr algn="ctr" defTabSz="889000">
              <a:lnSpc>
                <a:spcPct val="90000"/>
              </a:lnSpc>
              <a:spcAft>
                <a:spcPct val="35000"/>
              </a:spcAft>
              <a:defRPr/>
            </a:pPr>
            <a:r>
              <a:rPr lang="en-US" sz="4000" b="1" dirty="0">
                <a:solidFill>
                  <a:schemeClr val="tx1"/>
                </a:solidFill>
                <a:latin typeface="+mj-lt"/>
                <a:cs typeface="Times New Roman" panose="02020603050405020304" pitchFamily="18" charset="0"/>
              </a:rPr>
              <a:t>La </a:t>
            </a:r>
            <a:r>
              <a:rPr lang="en-US" sz="4000" b="1" dirty="0" err="1">
                <a:solidFill>
                  <a:schemeClr val="tx1"/>
                </a:solidFill>
                <a:latin typeface="+mj-lt"/>
                <a:cs typeface="Times New Roman" panose="02020603050405020304" pitchFamily="18" charset="0"/>
              </a:rPr>
              <a:t>demande</a:t>
            </a:r>
            <a:endParaRPr lang="en-US" sz="4000" b="1" dirty="0">
              <a:solidFill>
                <a:schemeClr val="tx1"/>
              </a:solidFill>
              <a:latin typeface="+mj-lt"/>
              <a:cs typeface="Times New Roman" panose="02020603050405020304" pitchFamily="18" charset="0"/>
            </a:endParaRPr>
          </a:p>
        </p:txBody>
      </p:sp>
      <p:sp>
        <p:nvSpPr>
          <p:cNvPr id="44036" name="Rectangle 3"/>
          <p:cNvSpPr txBox="1">
            <a:spLocks/>
          </p:cNvSpPr>
          <p:nvPr/>
        </p:nvSpPr>
        <p:spPr bwMode="auto">
          <a:xfrm>
            <a:off x="744538" y="1335088"/>
            <a:ext cx="7753350" cy="5021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4000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just" eaLnBrk="1" hangingPunct="1"/>
            <a:r>
              <a:rPr lang="fr-FR" altLang="sr-Latn-RS" sz="3000" dirty="0"/>
              <a:t>L'exercice d'audition porte sur une demande de perquisition et de saisie de données informatiques.</a:t>
            </a:r>
          </a:p>
          <a:p>
            <a:pPr algn="just" eaLnBrk="1" hangingPunct="1"/>
            <a:endParaRPr lang="fr-FR" altLang="sr-Latn-RS" sz="3000" dirty="0"/>
          </a:p>
          <a:p>
            <a:pPr algn="just" eaLnBrk="1" hangingPunct="1"/>
            <a:r>
              <a:rPr lang="fr-FR" altLang="sr-Latn-RS" sz="3000" dirty="0"/>
              <a:t>Une demande pré-rédigée est fournie aux deux sous-groupes. </a:t>
            </a:r>
          </a:p>
          <a:p>
            <a:pPr algn="just" eaLnBrk="1" hangingPunct="1"/>
            <a:endParaRPr lang="fr-FR" altLang="sr-Latn-RS" sz="3000" dirty="0"/>
          </a:p>
          <a:p>
            <a:pPr algn="just" eaLnBrk="1" hangingPunct="1"/>
            <a:r>
              <a:rPr lang="fr-FR" altLang="sr-Latn-RS" sz="3000" dirty="0"/>
              <a:t>La demande doit être adaptée aux exigences du droit national.</a:t>
            </a:r>
            <a:endParaRPr lang="en-GB" altLang="sr-Latn-RS" sz="3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fld id="{46D9CCF2-FA31-46E5-B6B0-30E73E589F7A}" type="slidenum">
              <a:rPr lang="en-US" altLang="en-US" sz="1200" smtClean="0">
                <a:solidFill>
                  <a:srgbClr val="898989"/>
                </a:solidFill>
              </a:rPr>
              <a:pPr>
                <a:spcBef>
                  <a:spcPct val="0"/>
                </a:spcBef>
                <a:buFontTx/>
                <a:buNone/>
              </a:pPr>
              <a:t>11</a:t>
            </a:fld>
            <a:endParaRPr lang="en-US" altLang="en-US" sz="1200">
              <a:solidFill>
                <a:srgbClr val="898989"/>
              </a:solidFill>
            </a:endParaRPr>
          </a:p>
        </p:txBody>
      </p:sp>
      <p:sp>
        <p:nvSpPr>
          <p:cNvPr id="20" name="Chevron 6"/>
          <p:cNvSpPr/>
          <p:nvPr/>
        </p:nvSpPr>
        <p:spPr bwMode="auto">
          <a:xfrm>
            <a:off x="914400" y="227013"/>
            <a:ext cx="7333129" cy="920750"/>
          </a:xfrm>
          <a:prstGeom prst="rect">
            <a:avLst/>
          </a:prstGeom>
        </p:spPr>
        <p:style>
          <a:lnRef idx="0">
            <a:scrgbClr r="0" g="0" b="0"/>
          </a:lnRef>
          <a:fillRef idx="0">
            <a:scrgbClr r="0" g="0" b="0"/>
          </a:fillRef>
          <a:effectRef idx="0">
            <a:scrgbClr r="0" g="0" b="0"/>
          </a:effectRef>
          <a:fontRef idx="minor">
            <a:schemeClr val="lt1"/>
          </a:fontRef>
        </p:style>
        <p:txBody>
          <a:bodyPr lIns="80010" tIns="53340" rIns="26670" bIns="53340" spcCol="1270" anchor="ctr"/>
          <a:lstStyle/>
          <a:p>
            <a:pPr algn="ctr" defTabSz="889000">
              <a:lnSpc>
                <a:spcPct val="90000"/>
              </a:lnSpc>
              <a:spcAft>
                <a:spcPct val="35000"/>
              </a:spcAft>
              <a:defRPr/>
            </a:pPr>
            <a:r>
              <a:rPr lang="en-US" sz="4000" b="1" dirty="0" err="1">
                <a:solidFill>
                  <a:schemeClr val="tx1"/>
                </a:solidFill>
                <a:latin typeface="+mj-lt"/>
                <a:cs typeface="Times New Roman" panose="02020603050405020304" pitchFamily="18" charset="0"/>
              </a:rPr>
              <a:t>Informations</a:t>
            </a:r>
            <a:r>
              <a:rPr lang="en-US" sz="4000" b="1" dirty="0">
                <a:solidFill>
                  <a:schemeClr val="tx1"/>
                </a:solidFill>
                <a:latin typeface="+mj-lt"/>
                <a:cs typeface="Times New Roman" panose="02020603050405020304" pitchFamily="18" charset="0"/>
              </a:rPr>
              <a:t> </a:t>
            </a:r>
            <a:r>
              <a:rPr lang="en-US" sz="4000" b="1" dirty="0" err="1">
                <a:solidFill>
                  <a:schemeClr val="tx1"/>
                </a:solidFill>
                <a:latin typeface="+mj-lt"/>
                <a:cs typeface="Times New Roman" panose="02020603050405020304" pitchFamily="18" charset="0"/>
              </a:rPr>
              <a:t>devant</a:t>
            </a:r>
            <a:r>
              <a:rPr lang="en-US" sz="4000" b="1" dirty="0">
                <a:solidFill>
                  <a:schemeClr val="tx1"/>
                </a:solidFill>
                <a:latin typeface="+mj-lt"/>
                <a:cs typeface="Times New Roman" panose="02020603050405020304" pitchFamily="18" charset="0"/>
              </a:rPr>
              <a:t> figurer </a:t>
            </a:r>
            <a:r>
              <a:rPr lang="en-US" sz="4000" b="1" dirty="0" err="1">
                <a:solidFill>
                  <a:schemeClr val="tx1"/>
                </a:solidFill>
                <a:latin typeface="+mj-lt"/>
                <a:cs typeface="Times New Roman" panose="02020603050405020304" pitchFamily="18" charset="0"/>
              </a:rPr>
              <a:t>dans</a:t>
            </a:r>
            <a:r>
              <a:rPr lang="en-US" sz="4000" b="1" dirty="0">
                <a:solidFill>
                  <a:schemeClr val="tx1"/>
                </a:solidFill>
                <a:latin typeface="+mj-lt"/>
                <a:cs typeface="Times New Roman" panose="02020603050405020304" pitchFamily="18" charset="0"/>
              </a:rPr>
              <a:t> la </a:t>
            </a:r>
            <a:r>
              <a:rPr lang="en-US" sz="4000" b="1" dirty="0" err="1">
                <a:solidFill>
                  <a:schemeClr val="tx1"/>
                </a:solidFill>
                <a:latin typeface="+mj-lt"/>
                <a:cs typeface="Times New Roman" panose="02020603050405020304" pitchFamily="18" charset="0"/>
              </a:rPr>
              <a:t>demande</a:t>
            </a:r>
            <a:endParaRPr lang="en-US" sz="4000" b="1" dirty="0">
              <a:solidFill>
                <a:schemeClr val="tx1"/>
              </a:solidFill>
              <a:latin typeface="+mj-lt"/>
              <a:cs typeface="Times New Roman" panose="02020603050405020304" pitchFamily="18" charset="0"/>
            </a:endParaRPr>
          </a:p>
        </p:txBody>
      </p:sp>
      <p:sp>
        <p:nvSpPr>
          <p:cNvPr id="44036" name="Rectangle 3"/>
          <p:cNvSpPr txBox="1">
            <a:spLocks/>
          </p:cNvSpPr>
          <p:nvPr/>
        </p:nvSpPr>
        <p:spPr bwMode="auto">
          <a:xfrm>
            <a:off x="744538" y="1335088"/>
            <a:ext cx="7753350" cy="5021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4000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just" eaLnBrk="1" hangingPunct="1"/>
            <a:r>
              <a:rPr lang="fr-FR" altLang="sr-Latn-RS" dirty="0"/>
              <a:t>Coordonnées du requérant</a:t>
            </a:r>
          </a:p>
          <a:p>
            <a:pPr algn="just" eaLnBrk="1" hangingPunct="1"/>
            <a:r>
              <a:rPr lang="fr-FR" altLang="sr-Latn-RS" dirty="0"/>
              <a:t>Description des infractions</a:t>
            </a:r>
          </a:p>
          <a:p>
            <a:pPr algn="just" eaLnBrk="1" hangingPunct="1"/>
            <a:r>
              <a:rPr lang="fr-FR" altLang="sr-Latn-RS" dirty="0"/>
              <a:t>Détails des demandes précédentes</a:t>
            </a:r>
          </a:p>
          <a:p>
            <a:pPr algn="just" eaLnBrk="1" hangingPunct="1"/>
            <a:r>
              <a:rPr lang="fr-FR" altLang="sr-Latn-RS" dirty="0"/>
              <a:t>Étape de la demande</a:t>
            </a:r>
          </a:p>
          <a:p>
            <a:pPr algn="just" eaLnBrk="1" hangingPunct="1"/>
            <a:r>
              <a:rPr lang="fr-FR" altLang="sr-Latn-RS" dirty="0"/>
              <a:t>Confidentialité</a:t>
            </a:r>
          </a:p>
          <a:p>
            <a:pPr algn="just" eaLnBrk="1" hangingPunct="1"/>
            <a:r>
              <a:rPr lang="fr-FR" altLang="sr-Latn-RS" dirty="0"/>
              <a:t>Urgence</a:t>
            </a:r>
          </a:p>
          <a:p>
            <a:pPr algn="just" eaLnBrk="1" hangingPunct="1"/>
            <a:r>
              <a:rPr lang="fr-FR" altLang="sr-Latn-RS" dirty="0"/>
              <a:t>Exposé des faits</a:t>
            </a:r>
          </a:p>
          <a:p>
            <a:pPr algn="just" eaLnBrk="1" hangingPunct="1"/>
            <a:r>
              <a:rPr lang="fr-FR" altLang="sr-Latn-RS" dirty="0"/>
              <a:t>Description du stade de l'enquête</a:t>
            </a:r>
          </a:p>
        </p:txBody>
      </p:sp>
    </p:spTree>
    <p:extLst>
      <p:ext uri="{BB962C8B-B14F-4D97-AF65-F5344CB8AC3E}">
        <p14:creationId xmlns:p14="http://schemas.microsoft.com/office/powerpoint/2010/main" val="21548414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fld id="{46D9CCF2-FA31-46E5-B6B0-30E73E589F7A}" type="slidenum">
              <a:rPr lang="en-US" altLang="en-US" sz="1200" smtClean="0">
                <a:solidFill>
                  <a:srgbClr val="898989"/>
                </a:solidFill>
              </a:rPr>
              <a:pPr>
                <a:spcBef>
                  <a:spcPct val="0"/>
                </a:spcBef>
                <a:buFontTx/>
                <a:buNone/>
              </a:pPr>
              <a:t>12</a:t>
            </a:fld>
            <a:endParaRPr lang="en-US" altLang="en-US" sz="1200">
              <a:solidFill>
                <a:srgbClr val="898989"/>
              </a:solidFill>
            </a:endParaRPr>
          </a:p>
        </p:txBody>
      </p:sp>
      <p:sp>
        <p:nvSpPr>
          <p:cNvPr id="20" name="Chevron 6"/>
          <p:cNvSpPr/>
          <p:nvPr/>
        </p:nvSpPr>
        <p:spPr bwMode="auto">
          <a:xfrm>
            <a:off x="914400" y="227013"/>
            <a:ext cx="7333129" cy="920750"/>
          </a:xfrm>
          <a:prstGeom prst="rect">
            <a:avLst/>
          </a:prstGeom>
        </p:spPr>
        <p:style>
          <a:lnRef idx="0">
            <a:scrgbClr r="0" g="0" b="0"/>
          </a:lnRef>
          <a:fillRef idx="0">
            <a:scrgbClr r="0" g="0" b="0"/>
          </a:fillRef>
          <a:effectRef idx="0">
            <a:scrgbClr r="0" g="0" b="0"/>
          </a:effectRef>
          <a:fontRef idx="minor">
            <a:schemeClr val="lt1"/>
          </a:fontRef>
        </p:style>
        <p:txBody>
          <a:bodyPr lIns="80010" tIns="53340" rIns="26670" bIns="53340" spcCol="1270" anchor="ctr"/>
          <a:lstStyle/>
          <a:p>
            <a:pPr algn="ctr" defTabSz="889000">
              <a:lnSpc>
                <a:spcPct val="90000"/>
              </a:lnSpc>
              <a:spcAft>
                <a:spcPct val="35000"/>
              </a:spcAft>
              <a:defRPr/>
            </a:pPr>
            <a:r>
              <a:rPr lang="en-US" sz="4000" b="1" dirty="0" err="1">
                <a:solidFill>
                  <a:schemeClr val="tx1"/>
                </a:solidFill>
                <a:cs typeface="Times New Roman" panose="02020603050405020304" pitchFamily="18" charset="0"/>
              </a:rPr>
              <a:t>Informations</a:t>
            </a:r>
            <a:r>
              <a:rPr lang="en-US" sz="4000" b="1" dirty="0">
                <a:solidFill>
                  <a:schemeClr val="tx1"/>
                </a:solidFill>
                <a:cs typeface="Times New Roman" panose="02020603050405020304" pitchFamily="18" charset="0"/>
              </a:rPr>
              <a:t> </a:t>
            </a:r>
            <a:r>
              <a:rPr lang="en-US" sz="4000" b="1" dirty="0" err="1">
                <a:solidFill>
                  <a:schemeClr val="tx1"/>
                </a:solidFill>
                <a:cs typeface="Times New Roman" panose="02020603050405020304" pitchFamily="18" charset="0"/>
              </a:rPr>
              <a:t>devant</a:t>
            </a:r>
            <a:r>
              <a:rPr lang="en-US" sz="4000" b="1" dirty="0">
                <a:solidFill>
                  <a:schemeClr val="tx1"/>
                </a:solidFill>
                <a:cs typeface="Times New Roman" panose="02020603050405020304" pitchFamily="18" charset="0"/>
              </a:rPr>
              <a:t> figurer </a:t>
            </a:r>
            <a:r>
              <a:rPr lang="en-US" sz="4000" b="1" dirty="0" err="1">
                <a:solidFill>
                  <a:schemeClr val="tx1"/>
                </a:solidFill>
                <a:cs typeface="Times New Roman" panose="02020603050405020304" pitchFamily="18" charset="0"/>
              </a:rPr>
              <a:t>dans</a:t>
            </a:r>
            <a:r>
              <a:rPr lang="en-US" sz="4000" b="1" dirty="0">
                <a:solidFill>
                  <a:schemeClr val="tx1"/>
                </a:solidFill>
                <a:cs typeface="Times New Roman" panose="02020603050405020304" pitchFamily="18" charset="0"/>
              </a:rPr>
              <a:t> la </a:t>
            </a:r>
            <a:r>
              <a:rPr lang="en-US" sz="4000" b="1" dirty="0" err="1">
                <a:solidFill>
                  <a:schemeClr val="tx1"/>
                </a:solidFill>
                <a:cs typeface="Times New Roman" panose="02020603050405020304" pitchFamily="18" charset="0"/>
              </a:rPr>
              <a:t>demande</a:t>
            </a:r>
            <a:endParaRPr lang="en-US" sz="4000" b="1" dirty="0">
              <a:solidFill>
                <a:schemeClr val="tx1"/>
              </a:solidFill>
              <a:cs typeface="Times New Roman" panose="02020603050405020304" pitchFamily="18" charset="0"/>
            </a:endParaRPr>
          </a:p>
        </p:txBody>
      </p:sp>
      <p:sp>
        <p:nvSpPr>
          <p:cNvPr id="44036" name="Rectangle 3"/>
          <p:cNvSpPr txBox="1">
            <a:spLocks/>
          </p:cNvSpPr>
          <p:nvPr/>
        </p:nvSpPr>
        <p:spPr bwMode="auto">
          <a:xfrm>
            <a:off x="744538" y="1335088"/>
            <a:ext cx="7753350" cy="5021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4000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just" eaLnBrk="1" hangingPunct="1"/>
            <a:r>
              <a:rPr lang="fr-FR" altLang="sr-Latn-RS" dirty="0"/>
              <a:t>Description des données informatiques/systèmes informatiques visés</a:t>
            </a:r>
          </a:p>
          <a:p>
            <a:pPr algn="just" eaLnBrk="1" hangingPunct="1"/>
            <a:r>
              <a:rPr lang="fr-FR" altLang="sr-Latn-RS" dirty="0"/>
              <a:t>Motifs de sécurisation des données informatiques visées</a:t>
            </a:r>
          </a:p>
          <a:p>
            <a:pPr algn="just" eaLnBrk="1" hangingPunct="1"/>
            <a:r>
              <a:rPr lang="fr-FR" altLang="sr-Latn-RS" dirty="0"/>
              <a:t>Portée de la mesure</a:t>
            </a:r>
          </a:p>
          <a:p>
            <a:pPr algn="just" eaLnBrk="1" hangingPunct="1"/>
            <a:r>
              <a:rPr lang="fr-FR" altLang="sr-Latn-RS" dirty="0"/>
              <a:t>Exécution de la mesure</a:t>
            </a:r>
          </a:p>
          <a:p>
            <a:pPr algn="just" eaLnBrk="1" hangingPunct="1"/>
            <a:r>
              <a:rPr lang="fr-FR" altLang="sr-Latn-RS" dirty="0"/>
              <a:t>Sauvegarde des droits des tiers</a:t>
            </a:r>
          </a:p>
          <a:p>
            <a:pPr algn="just" eaLnBrk="1" hangingPunct="1"/>
            <a:r>
              <a:rPr lang="fr-FR" altLang="sr-Latn-RS" dirty="0"/>
              <a:t>Signalement</a:t>
            </a:r>
          </a:p>
        </p:txBody>
      </p:sp>
    </p:spTree>
    <p:extLst>
      <p:ext uri="{BB962C8B-B14F-4D97-AF65-F5344CB8AC3E}">
        <p14:creationId xmlns:p14="http://schemas.microsoft.com/office/powerpoint/2010/main" val="1479682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2762250"/>
            <a:ext cx="8229600" cy="1143000"/>
          </a:xfrm>
        </p:spPr>
        <p:txBody>
          <a:bodyPr/>
          <a:lstStyle/>
          <a:p>
            <a:r>
              <a:rPr lang="en-GB" altLang="sr-Latn-RS" sz="4000" b="1" dirty="0" err="1"/>
              <a:t>Troisième</a:t>
            </a:r>
            <a:r>
              <a:rPr lang="en-GB" altLang="sr-Latn-RS" sz="4000" b="1" dirty="0"/>
              <a:t> </a:t>
            </a:r>
            <a:r>
              <a:rPr lang="en-GB" altLang="sr-Latn-RS" sz="4000" b="1" dirty="0" err="1"/>
              <a:t>partie</a:t>
            </a:r>
            <a:br>
              <a:rPr lang="en-GB" altLang="sr-Latn-RS" sz="4000" b="1" dirty="0"/>
            </a:br>
            <a:r>
              <a:rPr lang="en-GB" altLang="sr-Latn-RS" sz="4000" b="1" dirty="0" err="1"/>
              <a:t>Rôle</a:t>
            </a:r>
            <a:r>
              <a:rPr lang="en-GB" altLang="sr-Latn-RS" sz="4000" b="1" dirty="0"/>
              <a:t> du </a:t>
            </a:r>
            <a:r>
              <a:rPr lang="en-GB" altLang="sr-Latn-RS" sz="4000" b="1" dirty="0" err="1"/>
              <a:t>formateur</a:t>
            </a:r>
            <a:endParaRPr lang="en-GB" altLang="sr-Latn-RS" sz="4000" dirty="0"/>
          </a:p>
        </p:txBody>
      </p:sp>
      <p:pic>
        <p:nvPicPr>
          <p:cNvPr id="23555" name="Picture 3"/>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6786563" y="4643438"/>
            <a:ext cx="1962150" cy="1766887"/>
          </a:xfrm>
        </p:spPr>
      </p:pic>
      <p:sp>
        <p:nvSpPr>
          <p:cNvPr id="2355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fld id="{F57EA8A6-7F1A-455B-8B23-4CD10814240E}" type="slidenum">
              <a:rPr lang="en-US" altLang="fr-FR" sz="1200" smtClean="0">
                <a:solidFill>
                  <a:srgbClr val="898989"/>
                </a:solidFill>
              </a:rPr>
              <a:pPr>
                <a:spcBef>
                  <a:spcPct val="0"/>
                </a:spcBef>
                <a:buFontTx/>
                <a:buNone/>
              </a:pPr>
              <a:t>13</a:t>
            </a:fld>
            <a:endParaRPr lang="en-US" altLang="fr-FR" sz="1200">
              <a:solidFill>
                <a:srgbClr val="898989"/>
              </a:solidFill>
            </a:endParaRPr>
          </a:p>
        </p:txBody>
      </p:sp>
    </p:spTree>
    <p:extLst>
      <p:ext uri="{BB962C8B-B14F-4D97-AF65-F5344CB8AC3E}">
        <p14:creationId xmlns:p14="http://schemas.microsoft.com/office/powerpoint/2010/main" val="6638621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txBox="1">
            <a:spLocks/>
          </p:cNvSpPr>
          <p:nvPr/>
        </p:nvSpPr>
        <p:spPr bwMode="auto">
          <a:xfrm>
            <a:off x="744538" y="1252538"/>
            <a:ext cx="775335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just" eaLnBrk="1" hangingPunct="1"/>
            <a:r>
              <a:rPr lang="fr-FR" altLang="sr-Latn-RS" dirty="0"/>
              <a:t>Expliquer le but de l'exercice d'audition </a:t>
            </a:r>
          </a:p>
          <a:p>
            <a:pPr algn="just" eaLnBrk="1" hangingPunct="1"/>
            <a:endParaRPr lang="fr-FR" altLang="sr-Latn-RS" dirty="0"/>
          </a:p>
          <a:p>
            <a:pPr algn="just" eaLnBrk="1" hangingPunct="1"/>
            <a:r>
              <a:rPr lang="fr-FR" altLang="sr-Latn-RS" dirty="0"/>
              <a:t>Expliquer les résultats escomptés de l'exercice et de la procédure d'audition</a:t>
            </a:r>
          </a:p>
          <a:p>
            <a:pPr algn="just" eaLnBrk="1" hangingPunct="1"/>
            <a:endParaRPr lang="fr-FR" altLang="sr-Latn-RS" dirty="0"/>
          </a:p>
          <a:p>
            <a:pPr algn="just" eaLnBrk="1" hangingPunct="1"/>
            <a:r>
              <a:rPr lang="fr-FR" altLang="sr-Latn-RS" dirty="0"/>
              <a:t>Fixer un délai réaliste pour l'audition</a:t>
            </a:r>
          </a:p>
          <a:p>
            <a:pPr algn="just" eaLnBrk="1" hangingPunct="1"/>
            <a:endParaRPr lang="fr-FR" altLang="sr-Latn-RS" dirty="0"/>
          </a:p>
          <a:p>
            <a:pPr algn="just" eaLnBrk="1" hangingPunct="1"/>
            <a:r>
              <a:rPr lang="fr-FR" altLang="sr-Latn-RS" dirty="0"/>
              <a:t>Présenter aux participants la demande de sécurisation des données informatiques décrite dans la deuxième partie</a:t>
            </a:r>
          </a:p>
          <a:p>
            <a:pPr algn="just" eaLnBrk="1" hangingPunct="1"/>
            <a:endParaRPr lang="en-GB" altLang="sr-Latn-RS" dirty="0"/>
          </a:p>
        </p:txBody>
      </p:sp>
      <p:sp>
        <p:nvSpPr>
          <p:cNvPr id="21507" name="Title 1"/>
          <p:cNvSpPr txBox="1">
            <a:spLocks/>
          </p:cNvSpPr>
          <p:nvPr/>
        </p:nvSpPr>
        <p:spPr bwMode="auto">
          <a:xfrm>
            <a:off x="506413" y="3111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sr-Latn-RS" sz="4000" b="1" dirty="0"/>
              <a:t>Avant </a:t>
            </a:r>
            <a:r>
              <a:rPr lang="en-GB" altLang="sr-Latn-RS" sz="4000" b="1" dirty="0" err="1"/>
              <a:t>l’exercice</a:t>
            </a:r>
            <a:r>
              <a:rPr lang="en-GB" altLang="sr-Latn-RS" sz="4000" b="1" dirty="0"/>
              <a:t> </a:t>
            </a:r>
            <a:r>
              <a:rPr lang="en-GB" altLang="sr-Latn-RS" sz="4000" b="1" dirty="0" err="1"/>
              <a:t>d’audition</a:t>
            </a:r>
            <a:endParaRPr lang="en-GB" altLang="sr-Latn-RS" sz="4000" b="1" dirty="0"/>
          </a:p>
        </p:txBody>
      </p:sp>
    </p:spTree>
    <p:extLst>
      <p:ext uri="{BB962C8B-B14F-4D97-AF65-F5344CB8AC3E}">
        <p14:creationId xmlns:p14="http://schemas.microsoft.com/office/powerpoint/2010/main" val="37397255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txBox="1">
            <a:spLocks/>
          </p:cNvSpPr>
          <p:nvPr/>
        </p:nvSpPr>
        <p:spPr bwMode="auto">
          <a:xfrm>
            <a:off x="744538" y="928688"/>
            <a:ext cx="775335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just" eaLnBrk="1" hangingPunct="1"/>
            <a:r>
              <a:rPr lang="fr-FR" altLang="sr-Latn-RS" dirty="0"/>
              <a:t>S'assurer que tous les apprenants participent activement à l'exercice. </a:t>
            </a:r>
          </a:p>
          <a:p>
            <a:pPr algn="just" eaLnBrk="1" hangingPunct="1"/>
            <a:r>
              <a:rPr lang="fr-FR" altLang="sr-Latn-RS" dirty="0"/>
              <a:t>Éviter les interventions inutiles </a:t>
            </a:r>
          </a:p>
          <a:p>
            <a:pPr algn="just" eaLnBrk="1" hangingPunct="1"/>
            <a:r>
              <a:rPr lang="fr-FR" altLang="sr-Latn-RS" dirty="0"/>
              <a:t>Ne donner des conseils aux participants que si cela s'avère nécessaire</a:t>
            </a:r>
          </a:p>
          <a:p>
            <a:pPr algn="just" eaLnBrk="1" hangingPunct="1"/>
            <a:r>
              <a:rPr lang="fr-FR" altLang="sr-Latn-RS" dirty="0"/>
              <a:t>Observer les différents groupes qui procèdent à l'audition et prendre des notes. </a:t>
            </a:r>
          </a:p>
          <a:p>
            <a:pPr algn="just" eaLnBrk="1" hangingPunct="1"/>
            <a:r>
              <a:rPr lang="fr-FR" altLang="sr-Latn-RS" dirty="0"/>
              <a:t>Identifier les </a:t>
            </a:r>
            <a:r>
              <a:rPr lang="fr-FR" altLang="sr-Latn-RS"/>
              <a:t>sujets prépondérants </a:t>
            </a:r>
            <a:r>
              <a:rPr lang="fr-FR" altLang="sr-Latn-RS" dirty="0"/>
              <a:t>éventuels (questions susceptibles d'être reprises au cours du processus de révision).</a:t>
            </a:r>
          </a:p>
          <a:p>
            <a:pPr algn="just" eaLnBrk="1" hangingPunct="1"/>
            <a:endParaRPr lang="en-GB" altLang="sr-Latn-RS" dirty="0"/>
          </a:p>
          <a:p>
            <a:pPr algn="just" eaLnBrk="1" hangingPunct="1"/>
            <a:endParaRPr lang="en-GB" altLang="sr-Latn-RS" dirty="0"/>
          </a:p>
          <a:p>
            <a:pPr algn="just" eaLnBrk="1" hangingPunct="1"/>
            <a:endParaRPr lang="en-GB" altLang="sr-Latn-RS" dirty="0"/>
          </a:p>
        </p:txBody>
      </p:sp>
      <p:sp>
        <p:nvSpPr>
          <p:cNvPr id="21507" name="Title 1"/>
          <p:cNvSpPr txBox="1">
            <a:spLocks/>
          </p:cNvSpPr>
          <p:nvPr/>
        </p:nvSpPr>
        <p:spPr bwMode="auto">
          <a:xfrm>
            <a:off x="506413" y="15398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sr-Latn-RS" sz="4000" b="1" dirty="0"/>
              <a:t>Pendant </a:t>
            </a:r>
            <a:r>
              <a:rPr lang="en-GB" altLang="sr-Latn-RS" sz="4000" b="1" dirty="0" err="1"/>
              <a:t>l’exercice</a:t>
            </a:r>
            <a:r>
              <a:rPr lang="en-GB" altLang="sr-Latn-RS" sz="4000" b="1" dirty="0"/>
              <a:t> </a:t>
            </a:r>
            <a:r>
              <a:rPr lang="en-GB" altLang="sr-Latn-RS" sz="4000" b="1" dirty="0" err="1"/>
              <a:t>d’audition</a:t>
            </a:r>
            <a:endParaRPr lang="en-GB" altLang="sr-Latn-RS" sz="4000" b="1" dirty="0"/>
          </a:p>
        </p:txBody>
      </p:sp>
    </p:spTree>
    <p:extLst>
      <p:ext uri="{BB962C8B-B14F-4D97-AF65-F5344CB8AC3E}">
        <p14:creationId xmlns:p14="http://schemas.microsoft.com/office/powerpoint/2010/main" val="18609134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txBox="1">
            <a:spLocks/>
          </p:cNvSpPr>
          <p:nvPr/>
        </p:nvSpPr>
        <p:spPr bwMode="auto">
          <a:xfrm>
            <a:off x="744538" y="1073244"/>
            <a:ext cx="775335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just" eaLnBrk="1" hangingPunct="1"/>
            <a:r>
              <a:rPr lang="fr-FR" altLang="sr-Latn-RS" dirty="0"/>
              <a:t>Le formateur doit fournir un retour d'information détaillé aux participants sous la forme d'un processus de révision.</a:t>
            </a:r>
            <a:r>
              <a:rPr lang="en-GB" altLang="sr-Latn-RS" dirty="0"/>
              <a:t> </a:t>
            </a:r>
          </a:p>
          <a:p>
            <a:pPr algn="just" eaLnBrk="1" hangingPunct="1"/>
            <a:r>
              <a:rPr lang="fr-FR" altLang="sr-Latn-RS" dirty="0"/>
              <a:t>Ce processus comporte six étapes </a:t>
            </a:r>
            <a:r>
              <a:rPr lang="en-GB" altLang="sr-Latn-RS" dirty="0"/>
              <a:t>:</a:t>
            </a:r>
          </a:p>
          <a:p>
            <a:pPr lvl="1" algn="just" eaLnBrk="1" hangingPunct="1"/>
            <a:r>
              <a:rPr lang="fr-FR" altLang="sr-Latn-RS" dirty="0"/>
              <a:t>Sujet</a:t>
            </a:r>
          </a:p>
          <a:p>
            <a:pPr lvl="1" algn="just" eaLnBrk="1" hangingPunct="1"/>
            <a:r>
              <a:rPr lang="fr-FR" altLang="sr-Latn-RS" dirty="0"/>
              <a:t>Reproduction </a:t>
            </a:r>
          </a:p>
          <a:p>
            <a:pPr lvl="1" algn="just" eaLnBrk="1" hangingPunct="1"/>
            <a:r>
              <a:rPr lang="fr-FR" altLang="sr-Latn-RS" dirty="0"/>
              <a:t>Raison</a:t>
            </a:r>
          </a:p>
          <a:p>
            <a:pPr lvl="1" algn="just" eaLnBrk="1" hangingPunct="1"/>
            <a:r>
              <a:rPr lang="fr-FR" altLang="sr-Latn-RS" dirty="0"/>
              <a:t>Solution</a:t>
            </a:r>
          </a:p>
          <a:p>
            <a:pPr lvl="1" algn="just" eaLnBrk="1" hangingPunct="1"/>
            <a:r>
              <a:rPr lang="fr-FR" altLang="sr-Latn-RS" dirty="0"/>
              <a:t>Démonstration </a:t>
            </a:r>
          </a:p>
          <a:p>
            <a:pPr lvl="1" algn="just" eaLnBrk="1" hangingPunct="1"/>
            <a:r>
              <a:rPr lang="fr-FR" altLang="sr-Latn-RS" dirty="0"/>
              <a:t>Reproduction</a:t>
            </a:r>
            <a:endParaRPr lang="en-GB" altLang="sr-Latn-RS" dirty="0"/>
          </a:p>
        </p:txBody>
      </p:sp>
      <p:sp>
        <p:nvSpPr>
          <p:cNvPr id="21507" name="Title 1"/>
          <p:cNvSpPr txBox="1">
            <a:spLocks/>
          </p:cNvSpPr>
          <p:nvPr/>
        </p:nvSpPr>
        <p:spPr bwMode="auto">
          <a:xfrm>
            <a:off x="506413" y="236912"/>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sr-Latn-RS" sz="4000" b="1" dirty="0"/>
              <a:t>Après </a:t>
            </a:r>
            <a:r>
              <a:rPr lang="en-GB" altLang="sr-Latn-RS" sz="4000" b="1" dirty="0" err="1"/>
              <a:t>l'exercice</a:t>
            </a:r>
            <a:r>
              <a:rPr lang="en-GB" altLang="sr-Latn-RS" sz="4000" b="1" dirty="0"/>
              <a:t> </a:t>
            </a:r>
            <a:r>
              <a:rPr lang="en-GB" altLang="sr-Latn-RS" sz="4000" b="1" dirty="0" err="1"/>
              <a:t>d'audition</a:t>
            </a:r>
            <a:endParaRPr lang="en-GB" altLang="sr-Latn-RS" sz="4000" b="1" dirty="0"/>
          </a:p>
        </p:txBody>
      </p:sp>
    </p:spTree>
    <p:extLst>
      <p:ext uri="{BB962C8B-B14F-4D97-AF65-F5344CB8AC3E}">
        <p14:creationId xmlns:p14="http://schemas.microsoft.com/office/powerpoint/2010/main" val="20659118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6" descr="Question Mark Clip Art">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3250" y="1357313"/>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3" name="TextBox 3"/>
          <p:cNvSpPr txBox="1">
            <a:spLocks noChangeArrowheads="1"/>
          </p:cNvSpPr>
          <p:nvPr/>
        </p:nvSpPr>
        <p:spPr bwMode="auto">
          <a:xfrm>
            <a:off x="3071813" y="4500563"/>
            <a:ext cx="3081337"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GB" altLang="sr-Latn-RS" sz="5400" b="1"/>
              <a:t>Questions</a:t>
            </a:r>
          </a:p>
        </p:txBody>
      </p:sp>
      <p:sp>
        <p:nvSpPr>
          <p:cNvPr id="46084"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fld id="{9AA0A7CA-0ED3-47D3-8168-F9B853FF9C9E}" type="slidenum">
              <a:rPr lang="en-US" altLang="fr-FR" sz="1200" smtClean="0">
                <a:solidFill>
                  <a:srgbClr val="898989"/>
                </a:solidFill>
              </a:rPr>
              <a:pPr>
                <a:spcBef>
                  <a:spcPct val="0"/>
                </a:spcBef>
                <a:buFontTx/>
                <a:buNone/>
              </a:pPr>
              <a:t>17</a:t>
            </a:fld>
            <a:endParaRPr lang="en-US" altLang="fr-FR" sz="1200">
              <a:solidFill>
                <a:srgbClr val="898989"/>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0"/>
            <a:ext cx="8229600" cy="774700"/>
          </a:xfrm>
        </p:spPr>
        <p:txBody>
          <a:bodyPr/>
          <a:lstStyle/>
          <a:p>
            <a:r>
              <a:rPr lang="en-US" altLang="sr-Latn-RS" b="1"/>
              <a:t>Agenda</a:t>
            </a:r>
          </a:p>
        </p:txBody>
      </p:sp>
      <p:sp>
        <p:nvSpPr>
          <p:cNvPr id="3075" name="Content Placeholder 2"/>
          <p:cNvSpPr>
            <a:spLocks noGrp="1"/>
          </p:cNvSpPr>
          <p:nvPr>
            <p:ph idx="1"/>
          </p:nvPr>
        </p:nvSpPr>
        <p:spPr>
          <a:xfrm>
            <a:off x="457200" y="1273175"/>
            <a:ext cx="8513763" cy="4899025"/>
          </a:xfrm>
        </p:spPr>
        <p:txBody>
          <a:bodyPr/>
          <a:lstStyle/>
          <a:p>
            <a:pPr>
              <a:lnSpc>
                <a:spcPct val="90000"/>
              </a:lnSpc>
              <a:defRPr/>
            </a:pPr>
            <a:r>
              <a:rPr lang="en-US" altLang="sr-Latn-RS" sz="2700" b="1" dirty="0">
                <a:solidFill>
                  <a:srgbClr val="000000"/>
                </a:solidFill>
              </a:rPr>
              <a:t>Première </a:t>
            </a:r>
            <a:r>
              <a:rPr lang="en-US" altLang="sr-Latn-RS" sz="2700" b="1" dirty="0" err="1">
                <a:solidFill>
                  <a:srgbClr val="000000"/>
                </a:solidFill>
              </a:rPr>
              <a:t>partie</a:t>
            </a:r>
            <a:endParaRPr lang="en-US" altLang="sr-Latn-RS" sz="2700" b="1" dirty="0">
              <a:solidFill>
                <a:srgbClr val="000000"/>
              </a:solidFill>
            </a:endParaRPr>
          </a:p>
          <a:p>
            <a:pPr marL="0" indent="0">
              <a:lnSpc>
                <a:spcPct val="90000"/>
              </a:lnSpc>
              <a:buFont typeface="Arial" panose="020B0604020202020204" pitchFamily="34" charset="0"/>
              <a:buNone/>
              <a:defRPr/>
            </a:pPr>
            <a:r>
              <a:rPr lang="en-US" altLang="sr-Latn-RS" sz="2700" dirty="0">
                <a:solidFill>
                  <a:srgbClr val="000000"/>
                </a:solidFill>
              </a:rPr>
              <a:t>	</a:t>
            </a:r>
            <a:r>
              <a:rPr lang="en-US" altLang="sr-Latn-RS" sz="2700" dirty="0" err="1">
                <a:solidFill>
                  <a:srgbClr val="000000"/>
                </a:solidFill>
              </a:rPr>
              <a:t>Conduite</a:t>
            </a:r>
            <a:r>
              <a:rPr lang="en-US" altLang="sr-Latn-RS" sz="2700" dirty="0">
                <a:solidFill>
                  <a:srgbClr val="000000"/>
                </a:solidFill>
              </a:rPr>
              <a:t> de </a:t>
            </a:r>
            <a:r>
              <a:rPr lang="en-US" altLang="sr-Latn-RS" sz="2700" dirty="0" err="1">
                <a:solidFill>
                  <a:srgbClr val="000000"/>
                </a:solidFill>
              </a:rPr>
              <a:t>l’exercice</a:t>
            </a:r>
            <a:r>
              <a:rPr lang="en-US" altLang="sr-Latn-RS" sz="2700" dirty="0">
                <a:solidFill>
                  <a:srgbClr val="000000"/>
                </a:solidFill>
              </a:rPr>
              <a:t> </a:t>
            </a:r>
            <a:r>
              <a:rPr lang="en-US" altLang="sr-Latn-RS" sz="2700" dirty="0" err="1">
                <a:solidFill>
                  <a:srgbClr val="000000"/>
                </a:solidFill>
              </a:rPr>
              <a:t>d’écoute</a:t>
            </a:r>
            <a:br>
              <a:rPr lang="en-US" altLang="sr-Latn-RS" sz="2700" dirty="0">
                <a:solidFill>
                  <a:srgbClr val="000000"/>
                </a:solidFill>
              </a:rPr>
            </a:br>
            <a:endParaRPr lang="en-US" altLang="sr-Latn-RS" sz="2700" dirty="0">
              <a:solidFill>
                <a:srgbClr val="000000"/>
              </a:solidFill>
            </a:endParaRPr>
          </a:p>
          <a:p>
            <a:pPr>
              <a:lnSpc>
                <a:spcPct val="90000"/>
              </a:lnSpc>
              <a:defRPr/>
            </a:pPr>
            <a:r>
              <a:rPr lang="en-US" altLang="sr-Latn-RS" sz="2700" b="1" dirty="0" err="1">
                <a:solidFill>
                  <a:srgbClr val="000000"/>
                </a:solidFill>
              </a:rPr>
              <a:t>Deuxième</a:t>
            </a:r>
            <a:r>
              <a:rPr lang="en-US" altLang="sr-Latn-RS" sz="2700" b="1" dirty="0">
                <a:solidFill>
                  <a:srgbClr val="000000"/>
                </a:solidFill>
              </a:rPr>
              <a:t> </a:t>
            </a:r>
            <a:r>
              <a:rPr lang="en-US" altLang="sr-Latn-RS" sz="2700" b="1" dirty="0" err="1">
                <a:solidFill>
                  <a:srgbClr val="000000"/>
                </a:solidFill>
              </a:rPr>
              <a:t>partie</a:t>
            </a:r>
            <a:endParaRPr lang="en-US" altLang="sr-Latn-RS" sz="2700" b="1" dirty="0">
              <a:solidFill>
                <a:srgbClr val="000000"/>
              </a:solidFill>
            </a:endParaRPr>
          </a:p>
          <a:p>
            <a:pPr marL="0" indent="0">
              <a:lnSpc>
                <a:spcPct val="90000"/>
              </a:lnSpc>
              <a:buNone/>
              <a:defRPr/>
            </a:pPr>
            <a:r>
              <a:rPr lang="en-US" altLang="sr-Latn-RS" sz="2700" dirty="0">
                <a:solidFill>
                  <a:srgbClr val="000000"/>
                </a:solidFill>
              </a:rPr>
              <a:t>	Introduction a </a:t>
            </a:r>
            <a:r>
              <a:rPr lang="en-US" altLang="sr-Latn-RS" sz="2700" dirty="0" err="1">
                <a:solidFill>
                  <a:srgbClr val="000000"/>
                </a:solidFill>
              </a:rPr>
              <a:t>l’application</a:t>
            </a:r>
            <a:endParaRPr lang="en-US" altLang="sr-Latn-RS" sz="2700" dirty="0">
              <a:solidFill>
                <a:srgbClr val="000000"/>
              </a:solidFill>
            </a:endParaRPr>
          </a:p>
          <a:p>
            <a:pPr>
              <a:lnSpc>
                <a:spcPct val="90000"/>
              </a:lnSpc>
              <a:defRPr/>
            </a:pPr>
            <a:endParaRPr lang="en-US" altLang="sr-Latn-RS" sz="2700" b="1" dirty="0">
              <a:solidFill>
                <a:srgbClr val="000000"/>
              </a:solidFill>
            </a:endParaRPr>
          </a:p>
          <a:p>
            <a:pPr>
              <a:lnSpc>
                <a:spcPct val="90000"/>
              </a:lnSpc>
              <a:defRPr/>
            </a:pPr>
            <a:r>
              <a:rPr lang="en-US" altLang="sr-Latn-RS" sz="2700" b="1" dirty="0" err="1">
                <a:solidFill>
                  <a:srgbClr val="000000"/>
                </a:solidFill>
              </a:rPr>
              <a:t>Troisième</a:t>
            </a:r>
            <a:r>
              <a:rPr lang="en-US" altLang="sr-Latn-RS" sz="2700" b="1" dirty="0">
                <a:solidFill>
                  <a:srgbClr val="000000"/>
                </a:solidFill>
              </a:rPr>
              <a:t> </a:t>
            </a:r>
            <a:r>
              <a:rPr lang="en-US" altLang="sr-Latn-RS" sz="2700" b="1" dirty="0" err="1">
                <a:solidFill>
                  <a:srgbClr val="000000"/>
                </a:solidFill>
              </a:rPr>
              <a:t>partie</a:t>
            </a:r>
            <a:endParaRPr lang="en-US" altLang="sr-Latn-RS" sz="2700" b="1" dirty="0">
              <a:solidFill>
                <a:srgbClr val="000000"/>
              </a:solidFill>
            </a:endParaRPr>
          </a:p>
          <a:p>
            <a:pPr marL="0" indent="0">
              <a:lnSpc>
                <a:spcPct val="90000"/>
              </a:lnSpc>
              <a:buNone/>
              <a:defRPr/>
            </a:pPr>
            <a:r>
              <a:rPr lang="en-US" altLang="sr-Latn-RS" sz="2700" dirty="0">
                <a:solidFill>
                  <a:srgbClr val="000000"/>
                </a:solidFill>
              </a:rPr>
              <a:t>	</a:t>
            </a:r>
            <a:r>
              <a:rPr lang="en-US" altLang="sr-Latn-RS" sz="2700" dirty="0" err="1">
                <a:solidFill>
                  <a:srgbClr val="000000"/>
                </a:solidFill>
              </a:rPr>
              <a:t>Rôle</a:t>
            </a:r>
            <a:r>
              <a:rPr lang="en-US" altLang="sr-Latn-RS" sz="2700" dirty="0">
                <a:solidFill>
                  <a:srgbClr val="000000"/>
                </a:solidFill>
              </a:rPr>
              <a:t> du </a:t>
            </a:r>
            <a:r>
              <a:rPr lang="en-US" altLang="sr-Latn-RS" sz="2700" dirty="0" err="1">
                <a:solidFill>
                  <a:srgbClr val="000000"/>
                </a:solidFill>
              </a:rPr>
              <a:t>formateur</a:t>
            </a:r>
            <a:endParaRPr lang="en-US" altLang="sr-Latn-RS" sz="2700" dirty="0">
              <a:solidFill>
                <a:srgbClr val="000000"/>
              </a:solidFill>
            </a:endParaRPr>
          </a:p>
          <a:p>
            <a:pPr marL="0" indent="0">
              <a:lnSpc>
                <a:spcPct val="90000"/>
              </a:lnSpc>
              <a:buNone/>
              <a:defRPr/>
            </a:pPr>
            <a:endParaRPr lang="en-US" altLang="sr-Latn-RS" sz="2700" dirty="0">
              <a:solidFill>
                <a:srgbClr val="000000"/>
              </a:solidFill>
            </a:endParaRPr>
          </a:p>
          <a:p>
            <a:pPr marL="0" indent="0">
              <a:lnSpc>
                <a:spcPct val="90000"/>
              </a:lnSpc>
              <a:buNone/>
              <a:defRPr/>
            </a:pPr>
            <a:endParaRPr lang="en-US" altLang="sr-Latn-RS" sz="2700" dirty="0">
              <a:solidFill>
                <a:srgbClr val="000000"/>
              </a:solidFill>
            </a:endParaRPr>
          </a:p>
        </p:txBody>
      </p:sp>
      <p:sp>
        <p:nvSpPr>
          <p:cNvPr id="5124"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US" altLang="fr-FR" sz="1200">
                <a:solidFill>
                  <a:srgbClr val="898989"/>
                </a:solidFill>
              </a:rPr>
              <a:t>!</a:t>
            </a:r>
            <a:fld id="{88886859-6E18-405D-91F8-1CD1F58AE886}" type="slidenum">
              <a:rPr lang="en-US" altLang="fr-FR" sz="1200" smtClean="0">
                <a:solidFill>
                  <a:srgbClr val="898989"/>
                </a:solidFill>
              </a:rPr>
              <a:pPr>
                <a:spcBef>
                  <a:spcPct val="0"/>
                </a:spcBef>
                <a:buFontTx/>
                <a:buNone/>
              </a:pPr>
              <a:t>2</a:t>
            </a:fld>
            <a:endParaRPr lang="en-US" altLang="fr-FR" sz="1200">
              <a:solidFill>
                <a:srgbClr val="898989"/>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idx="4294967295"/>
          </p:nvPr>
        </p:nvSpPr>
        <p:spPr>
          <a:xfrm>
            <a:off x="457200" y="274638"/>
            <a:ext cx="8229600" cy="773112"/>
          </a:xfrm>
        </p:spPr>
        <p:txBody>
          <a:bodyPr/>
          <a:lstStyle/>
          <a:p>
            <a:pPr eaLnBrk="1" hangingPunct="1"/>
            <a:r>
              <a:rPr lang="en-GB" altLang="sr-Latn-RS" b="1" dirty="0" err="1"/>
              <a:t>Objectifs</a:t>
            </a:r>
            <a:r>
              <a:rPr lang="en-GB" altLang="sr-Latn-RS" b="1" dirty="0"/>
              <a:t> de la session</a:t>
            </a:r>
          </a:p>
        </p:txBody>
      </p:sp>
      <p:sp>
        <p:nvSpPr>
          <p:cNvPr id="4" name="Content Placeholder 2"/>
          <p:cNvSpPr txBox="1">
            <a:spLocks/>
          </p:cNvSpPr>
          <p:nvPr/>
        </p:nvSpPr>
        <p:spPr bwMode="auto">
          <a:xfrm>
            <a:off x="457200" y="1611023"/>
            <a:ext cx="8229600" cy="5338763"/>
          </a:xfrm>
          <a:prstGeom prst="rect">
            <a:avLst/>
          </a:prstGeom>
          <a:noFill/>
          <a:ln w="9525">
            <a:noFill/>
            <a:miter lim="800000"/>
            <a:headEnd/>
            <a:tailEnd/>
          </a:ln>
        </p:spPr>
        <p:txBody>
          <a:bodyPr/>
          <a:lstStyle>
            <a:lvl1pPr marL="342900" indent="-342900"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spcBef>
                <a:spcPct val="20000"/>
              </a:spcBef>
              <a:buFont typeface="Arial" charset="0"/>
              <a:buNone/>
              <a:defRPr/>
            </a:pPr>
            <a:r>
              <a:rPr lang="en-GB" sz="2700" dirty="0">
                <a:solidFill>
                  <a:srgbClr val="000000"/>
                </a:solidFill>
                <a:latin typeface="+mj-lt"/>
                <a:ea typeface="MS PGothic" charset="0"/>
                <a:cs typeface="MS PGothic" charset="0"/>
              </a:rPr>
              <a:t>À la fin de la </a:t>
            </a:r>
            <a:r>
              <a:rPr lang="en-GB" sz="2700" dirty="0" err="1">
                <a:solidFill>
                  <a:srgbClr val="000000"/>
                </a:solidFill>
                <a:latin typeface="+mj-lt"/>
                <a:ea typeface="MS PGothic" charset="0"/>
                <a:cs typeface="MS PGothic" charset="0"/>
              </a:rPr>
              <a:t>présente</a:t>
            </a:r>
            <a:r>
              <a:rPr lang="en-GB" sz="2700" dirty="0">
                <a:solidFill>
                  <a:srgbClr val="000000"/>
                </a:solidFill>
                <a:latin typeface="+mj-lt"/>
                <a:ea typeface="MS PGothic" charset="0"/>
                <a:cs typeface="MS PGothic" charset="0"/>
              </a:rPr>
              <a:t> session, les </a:t>
            </a:r>
            <a:r>
              <a:rPr lang="en-GB" sz="2700" dirty="0" err="1">
                <a:solidFill>
                  <a:srgbClr val="000000"/>
                </a:solidFill>
                <a:latin typeface="+mj-lt"/>
                <a:ea typeface="MS PGothic" charset="0"/>
                <a:cs typeface="MS PGothic" charset="0"/>
              </a:rPr>
              <a:t>délégués</a:t>
            </a:r>
            <a:r>
              <a:rPr lang="en-GB" sz="2700" dirty="0">
                <a:solidFill>
                  <a:srgbClr val="000000"/>
                </a:solidFill>
                <a:latin typeface="+mj-lt"/>
                <a:ea typeface="MS PGothic" charset="0"/>
                <a:cs typeface="MS PGothic" charset="0"/>
              </a:rPr>
              <a:t> </a:t>
            </a:r>
            <a:r>
              <a:rPr lang="en-GB" sz="2700" dirty="0" err="1">
                <a:solidFill>
                  <a:srgbClr val="000000"/>
                </a:solidFill>
                <a:latin typeface="+mj-lt"/>
                <a:ea typeface="MS PGothic" charset="0"/>
                <a:cs typeface="MS PGothic" charset="0"/>
              </a:rPr>
              <a:t>devraient</a:t>
            </a:r>
            <a:r>
              <a:rPr lang="en-GB" sz="2700" dirty="0">
                <a:solidFill>
                  <a:srgbClr val="000000"/>
                </a:solidFill>
                <a:latin typeface="+mj-lt"/>
                <a:ea typeface="MS PGothic" charset="0"/>
                <a:cs typeface="MS PGothic" charset="0"/>
              </a:rPr>
              <a:t> </a:t>
            </a:r>
            <a:r>
              <a:rPr lang="en-GB" sz="2700" dirty="0" err="1">
                <a:solidFill>
                  <a:srgbClr val="000000"/>
                </a:solidFill>
                <a:latin typeface="+mj-lt"/>
                <a:ea typeface="MS PGothic" charset="0"/>
                <a:cs typeface="MS PGothic" charset="0"/>
              </a:rPr>
              <a:t>être</a:t>
            </a:r>
            <a:r>
              <a:rPr lang="en-GB" sz="2700" dirty="0">
                <a:solidFill>
                  <a:srgbClr val="000000"/>
                </a:solidFill>
                <a:latin typeface="+mj-lt"/>
                <a:ea typeface="MS PGothic" charset="0"/>
                <a:cs typeface="MS PGothic" charset="0"/>
              </a:rPr>
              <a:t> </a:t>
            </a:r>
            <a:r>
              <a:rPr lang="en-GB" sz="2700" dirty="0" err="1">
                <a:solidFill>
                  <a:srgbClr val="000000"/>
                </a:solidFill>
                <a:latin typeface="+mj-lt"/>
                <a:ea typeface="MS PGothic" charset="0"/>
                <a:cs typeface="MS PGothic" charset="0"/>
              </a:rPr>
              <a:t>en</a:t>
            </a:r>
            <a:r>
              <a:rPr lang="en-GB" sz="2700" dirty="0">
                <a:solidFill>
                  <a:srgbClr val="000000"/>
                </a:solidFill>
                <a:latin typeface="+mj-lt"/>
                <a:ea typeface="MS PGothic" charset="0"/>
                <a:cs typeface="MS PGothic" charset="0"/>
              </a:rPr>
              <a:t> </a:t>
            </a:r>
            <a:r>
              <a:rPr lang="en-GB" sz="2700" dirty="0" err="1">
                <a:solidFill>
                  <a:srgbClr val="000000"/>
                </a:solidFill>
                <a:latin typeface="+mj-lt"/>
                <a:ea typeface="MS PGothic" charset="0"/>
                <a:cs typeface="MS PGothic" charset="0"/>
              </a:rPr>
              <a:t>mesure</a:t>
            </a:r>
            <a:r>
              <a:rPr lang="en-GB" sz="2700" dirty="0">
                <a:solidFill>
                  <a:srgbClr val="000000"/>
                </a:solidFill>
                <a:latin typeface="+mj-lt"/>
                <a:ea typeface="MS PGothic" charset="0"/>
                <a:cs typeface="MS PGothic" charset="0"/>
              </a:rPr>
              <a:t> de :</a:t>
            </a:r>
          </a:p>
          <a:p>
            <a:pPr algn="just">
              <a:spcBef>
                <a:spcPct val="20000"/>
              </a:spcBef>
              <a:buFont typeface="Arial" charset="0"/>
              <a:buChar char="•"/>
              <a:defRPr/>
            </a:pPr>
            <a:r>
              <a:rPr lang="fr-FR" sz="2700" dirty="0">
                <a:solidFill>
                  <a:srgbClr val="000000"/>
                </a:solidFill>
                <a:latin typeface="+mj-lt"/>
              </a:rPr>
              <a:t>comprendre comment mener </a:t>
            </a:r>
            <a:r>
              <a:rPr lang="fr-FR" sz="2700" dirty="0" err="1">
                <a:solidFill>
                  <a:srgbClr val="000000"/>
                </a:solidFill>
                <a:latin typeface="+mj-lt"/>
              </a:rPr>
              <a:t>mener</a:t>
            </a:r>
            <a:r>
              <a:rPr lang="fr-FR" sz="2700" dirty="0">
                <a:solidFill>
                  <a:srgbClr val="000000"/>
                </a:solidFill>
                <a:latin typeface="+mj-lt"/>
              </a:rPr>
              <a:t> concrètement l'audition d'une demande de sécurisation de données informatiques</a:t>
            </a:r>
          </a:p>
          <a:p>
            <a:pPr algn="just">
              <a:spcBef>
                <a:spcPct val="20000"/>
              </a:spcBef>
              <a:buFont typeface="Arial" charset="0"/>
              <a:buChar char="•"/>
              <a:defRPr/>
            </a:pPr>
            <a:r>
              <a:rPr lang="fr-FR" sz="2700" dirty="0">
                <a:solidFill>
                  <a:srgbClr val="000000"/>
                </a:solidFill>
                <a:latin typeface="+mj-lt"/>
              </a:rPr>
              <a:t>reconnaître les aspects clés de la demande qui doivent être soulignés aux participants avant l'exercice d'audition</a:t>
            </a:r>
          </a:p>
          <a:p>
            <a:pPr algn="just">
              <a:spcBef>
                <a:spcPct val="20000"/>
              </a:spcBef>
              <a:buFont typeface="Arial" charset="0"/>
              <a:buChar char="•"/>
              <a:defRPr/>
            </a:pPr>
            <a:r>
              <a:rPr lang="fr-FR" sz="2700" dirty="0">
                <a:solidFill>
                  <a:srgbClr val="000000"/>
                </a:solidFill>
                <a:latin typeface="+mj-lt"/>
              </a:rPr>
              <a:t>comprendre le rôle du formateur pendant l'exercice d'audition.</a:t>
            </a:r>
          </a:p>
          <a:p>
            <a:pPr algn="just">
              <a:spcBef>
                <a:spcPct val="20000"/>
              </a:spcBef>
              <a:buFont typeface="Arial" charset="0"/>
              <a:buChar char="•"/>
              <a:defRPr/>
            </a:pPr>
            <a:endParaRPr lang="en-GB" sz="2700" dirty="0">
              <a:solidFill>
                <a:srgbClr val="000000"/>
              </a:solidFill>
              <a:latin typeface="+mj-lt"/>
            </a:endParaRPr>
          </a:p>
          <a:p>
            <a:pPr algn="just">
              <a:spcBef>
                <a:spcPct val="20000"/>
              </a:spcBef>
              <a:buFont typeface="Arial" charset="0"/>
              <a:buChar char="•"/>
              <a:defRPr/>
            </a:pPr>
            <a:endParaRPr lang="en-GB" sz="2700" dirty="0">
              <a:solidFill>
                <a:srgbClr val="000000"/>
              </a:solidFill>
              <a:latin typeface="+mj-lt"/>
            </a:endParaRPr>
          </a:p>
          <a:p>
            <a:pPr marL="0" indent="0">
              <a:spcBef>
                <a:spcPct val="20000"/>
              </a:spcBef>
              <a:defRPr/>
            </a:pPr>
            <a:endParaRPr lang="en-US" sz="2700" dirty="0">
              <a:solidFill>
                <a:srgbClr val="000000"/>
              </a:solidFill>
              <a:latin typeface="+mj-lt"/>
              <a:ea typeface="MS PGothic" charset="0"/>
              <a:cs typeface="MS PGothic" charset="0"/>
            </a:endParaRPr>
          </a:p>
        </p:txBody>
      </p:sp>
      <p:sp>
        <p:nvSpPr>
          <p:cNvPr id="717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US" altLang="fr-FR" sz="1200">
                <a:solidFill>
                  <a:srgbClr val="898989"/>
                </a:solidFill>
              </a:rPr>
              <a:t>!</a:t>
            </a:r>
            <a:fld id="{17129894-C728-4EF0-BE9A-14A0B54CB512}" type="slidenum">
              <a:rPr lang="en-US" altLang="fr-FR" sz="1200" smtClean="0">
                <a:solidFill>
                  <a:srgbClr val="898989"/>
                </a:solidFill>
              </a:rPr>
              <a:pPr>
                <a:spcBef>
                  <a:spcPct val="0"/>
                </a:spcBef>
                <a:buFontTx/>
                <a:buNone/>
              </a:pPr>
              <a:t>3</a:t>
            </a:fld>
            <a:endParaRPr lang="en-US" altLang="fr-FR" sz="1200">
              <a:solidFill>
                <a:srgbClr val="898989"/>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62250"/>
            <a:ext cx="8229600" cy="1143000"/>
          </a:xfrm>
        </p:spPr>
        <p:txBody>
          <a:bodyPr/>
          <a:lstStyle/>
          <a:p>
            <a:r>
              <a:rPr lang="en-GB" altLang="sr-Latn-RS" sz="4000" b="1" dirty="0"/>
              <a:t>Première </a:t>
            </a:r>
            <a:r>
              <a:rPr lang="en-GB" altLang="sr-Latn-RS" sz="4000" b="1" dirty="0" err="1"/>
              <a:t>partie</a:t>
            </a:r>
            <a:br>
              <a:rPr lang="en-GB" altLang="sr-Latn-RS" sz="4000" b="1" dirty="0"/>
            </a:br>
            <a:r>
              <a:rPr lang="en-GB" altLang="sr-Latn-RS" sz="4000" b="1" dirty="0"/>
              <a:t>Introduction à </a:t>
            </a:r>
            <a:r>
              <a:rPr lang="en-GB" altLang="sr-Latn-RS" sz="4000" b="1" dirty="0" err="1"/>
              <a:t>l’exercice</a:t>
            </a:r>
            <a:endParaRPr lang="en-GB" altLang="sr-Latn-RS" sz="4000" dirty="0"/>
          </a:p>
        </p:txBody>
      </p:sp>
      <p:pic>
        <p:nvPicPr>
          <p:cNvPr id="9219" name="Picture 3"/>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6786563" y="4643438"/>
            <a:ext cx="1962150" cy="1766887"/>
          </a:xfrm>
        </p:spPr>
      </p:pic>
      <p:sp>
        <p:nvSpPr>
          <p:cNvPr id="922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fld id="{CDB05947-B4B6-46E0-B2C8-2E85B6A9D62B}" type="slidenum">
              <a:rPr lang="en-US" altLang="fr-FR" sz="1200" smtClean="0">
                <a:solidFill>
                  <a:srgbClr val="898989"/>
                </a:solidFill>
              </a:rPr>
              <a:pPr>
                <a:spcBef>
                  <a:spcPct val="0"/>
                </a:spcBef>
                <a:buFontTx/>
                <a:buNone/>
              </a:pPr>
              <a:t>4</a:t>
            </a:fld>
            <a:endParaRPr lang="en-US" altLang="fr-FR" sz="1200">
              <a:solidFill>
                <a:srgbClr val="898989"/>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2956470113"/>
              </p:ext>
            </p:extLst>
          </p:nvPr>
        </p:nvGraphicFramePr>
        <p:xfrm>
          <a:off x="340660" y="0"/>
          <a:ext cx="5863543" cy="34914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7" name="Diagram 6"/>
          <p:cNvGraphicFramePr/>
          <p:nvPr>
            <p:extLst>
              <p:ext uri="{D42A27DB-BD31-4B8C-83A1-F6EECF244321}">
                <p14:modId xmlns:p14="http://schemas.microsoft.com/office/powerpoint/2010/main" val="4288900906"/>
              </p:ext>
            </p:extLst>
          </p:nvPr>
        </p:nvGraphicFramePr>
        <p:xfrm>
          <a:off x="2128061" y="3600003"/>
          <a:ext cx="5689163" cy="300697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pSp>
        <p:nvGrpSpPr>
          <p:cNvPr id="8" name="Group 7"/>
          <p:cNvGrpSpPr/>
          <p:nvPr/>
        </p:nvGrpSpPr>
        <p:grpSpPr>
          <a:xfrm>
            <a:off x="5710238" y="3276431"/>
            <a:ext cx="434828" cy="429997"/>
            <a:chOff x="3282157" y="543799"/>
            <a:chExt cx="357664" cy="461503"/>
          </a:xfrm>
        </p:grpSpPr>
        <p:sp>
          <p:nvSpPr>
            <p:cNvPr id="9" name="Down Arrow 8"/>
            <p:cNvSpPr/>
            <p:nvPr/>
          </p:nvSpPr>
          <p:spPr>
            <a:xfrm>
              <a:off x="3282157" y="543799"/>
              <a:ext cx="357664" cy="461503"/>
            </a:xfrm>
            <a:prstGeom prst="downArrow">
              <a:avLst>
                <a:gd name="adj1" fmla="val 55000"/>
                <a:gd name="adj2" fmla="val 45000"/>
              </a:avLst>
            </a:prstGeom>
          </p:spPr>
          <p:style>
            <a:lnRef idx="2">
              <a:schemeClr val="accent5">
                <a:tint val="40000"/>
                <a:alpha val="90000"/>
                <a:hueOff val="0"/>
                <a:satOff val="0"/>
                <a:lumOff val="0"/>
                <a:alphaOff val="0"/>
              </a:schemeClr>
            </a:lnRef>
            <a:fillRef idx="1">
              <a:schemeClr val="accent5">
                <a:tint val="40000"/>
                <a:alpha val="90000"/>
                <a:hueOff val="0"/>
                <a:satOff val="0"/>
                <a:lumOff val="0"/>
                <a:alphaOff val="0"/>
              </a:schemeClr>
            </a:fillRef>
            <a:effectRef idx="0">
              <a:schemeClr val="accent5">
                <a:tint val="40000"/>
                <a:alpha val="90000"/>
                <a:hueOff val="0"/>
                <a:satOff val="0"/>
                <a:lumOff val="0"/>
                <a:alphaOff val="0"/>
              </a:schemeClr>
            </a:effectRef>
            <a:fontRef idx="minor">
              <a:schemeClr val="dk1">
                <a:hueOff val="0"/>
                <a:satOff val="0"/>
                <a:lumOff val="0"/>
                <a:alphaOff val="0"/>
              </a:schemeClr>
            </a:fontRef>
          </p:style>
        </p:sp>
        <p:sp>
          <p:nvSpPr>
            <p:cNvPr id="10" name="Down Arrow 4"/>
            <p:cNvSpPr/>
            <p:nvPr/>
          </p:nvSpPr>
          <p:spPr>
            <a:xfrm>
              <a:off x="3385994" y="543799"/>
              <a:ext cx="253827" cy="347281"/>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en-US" sz="1700" kern="120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graphicEl>
                                              <a:dgm id="{0439922A-95CE-48DA-9CF4-EF6C8BF45F3F}"/>
                                            </p:graphicEl>
                                          </p:spTgt>
                                        </p:tgtEl>
                                        <p:attrNameLst>
                                          <p:attrName>style.visibility</p:attrName>
                                        </p:attrNameLst>
                                      </p:cBhvr>
                                      <p:to>
                                        <p:strVal val="visible"/>
                                      </p:to>
                                    </p:set>
                                    <p:animEffect transition="in" filter="fade">
                                      <p:cBhvr>
                                        <p:cTn id="7" dur="500"/>
                                        <p:tgtEl>
                                          <p:spTgt spid="3">
                                            <p:graphicEl>
                                              <a:dgm id="{0439922A-95CE-48DA-9CF4-EF6C8BF45F3F}"/>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graphicEl>
                                              <a:dgm id="{3DAB8160-BEC5-4189-B5FC-B433CC6373C4}"/>
                                            </p:graphicEl>
                                          </p:spTgt>
                                        </p:tgtEl>
                                        <p:attrNameLst>
                                          <p:attrName>style.visibility</p:attrName>
                                        </p:attrNameLst>
                                      </p:cBhvr>
                                      <p:to>
                                        <p:strVal val="visible"/>
                                      </p:to>
                                    </p:set>
                                    <p:animEffect transition="in" filter="fade">
                                      <p:cBhvr>
                                        <p:cTn id="12" dur="500"/>
                                        <p:tgtEl>
                                          <p:spTgt spid="3">
                                            <p:graphicEl>
                                              <a:dgm id="{3DAB8160-BEC5-4189-B5FC-B433CC6373C4}"/>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graphicEl>
                                              <a:dgm id="{7C64CE0A-A6E5-4987-9430-A72612FE1215}"/>
                                            </p:graphicEl>
                                          </p:spTgt>
                                        </p:tgtEl>
                                        <p:attrNameLst>
                                          <p:attrName>style.visibility</p:attrName>
                                        </p:attrNameLst>
                                      </p:cBhvr>
                                      <p:to>
                                        <p:strVal val="visible"/>
                                      </p:to>
                                    </p:set>
                                    <p:animEffect transition="in" filter="fade">
                                      <p:cBhvr>
                                        <p:cTn id="15" dur="500"/>
                                        <p:tgtEl>
                                          <p:spTgt spid="3">
                                            <p:graphicEl>
                                              <a:dgm id="{7C64CE0A-A6E5-4987-9430-A72612FE1215}"/>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graphicEl>
                                              <a:dgm id="{A9F38C27-5A53-4EDB-9B48-69560A99E5AF}"/>
                                            </p:graphicEl>
                                          </p:spTgt>
                                        </p:tgtEl>
                                        <p:attrNameLst>
                                          <p:attrName>style.visibility</p:attrName>
                                        </p:attrNameLst>
                                      </p:cBhvr>
                                      <p:to>
                                        <p:strVal val="visible"/>
                                      </p:to>
                                    </p:set>
                                    <p:animEffect transition="in" filter="fade">
                                      <p:cBhvr>
                                        <p:cTn id="20" dur="500"/>
                                        <p:tgtEl>
                                          <p:spTgt spid="3">
                                            <p:graphicEl>
                                              <a:dgm id="{A9F38C27-5A53-4EDB-9B48-69560A99E5AF}"/>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graphicEl>
                                              <a:dgm id="{68BA073B-CCD6-4677-BA91-A9F487572368}"/>
                                            </p:graphicEl>
                                          </p:spTgt>
                                        </p:tgtEl>
                                        <p:attrNameLst>
                                          <p:attrName>style.visibility</p:attrName>
                                        </p:attrNameLst>
                                      </p:cBhvr>
                                      <p:to>
                                        <p:strVal val="visible"/>
                                      </p:to>
                                    </p:set>
                                    <p:animEffect transition="in" filter="fade">
                                      <p:cBhvr>
                                        <p:cTn id="23" dur="500"/>
                                        <p:tgtEl>
                                          <p:spTgt spid="3">
                                            <p:graphicEl>
                                              <a:dgm id="{68BA073B-CCD6-4677-BA91-A9F487572368}"/>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graphicEl>
                                              <a:dgm id="{63350FC2-B63F-4F6C-98D1-A821852393E9}"/>
                                            </p:graphicEl>
                                          </p:spTgt>
                                        </p:tgtEl>
                                        <p:attrNameLst>
                                          <p:attrName>style.visibility</p:attrName>
                                        </p:attrNameLst>
                                      </p:cBhvr>
                                      <p:to>
                                        <p:strVal val="visible"/>
                                      </p:to>
                                    </p:set>
                                    <p:animEffect transition="in" filter="fade">
                                      <p:cBhvr>
                                        <p:cTn id="28" dur="500"/>
                                        <p:tgtEl>
                                          <p:spTgt spid="3">
                                            <p:graphicEl>
                                              <a:dgm id="{63350FC2-B63F-4F6C-98D1-A821852393E9}"/>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graphicEl>
                                              <a:dgm id="{D7F3AEA7-009A-441C-9186-4ABDD3AB7AD6}"/>
                                            </p:graphicEl>
                                          </p:spTgt>
                                        </p:tgtEl>
                                        <p:attrNameLst>
                                          <p:attrName>style.visibility</p:attrName>
                                        </p:attrNameLst>
                                      </p:cBhvr>
                                      <p:to>
                                        <p:strVal val="visible"/>
                                      </p:to>
                                    </p:set>
                                    <p:animEffect transition="in" filter="fade">
                                      <p:cBhvr>
                                        <p:cTn id="31" dur="500"/>
                                        <p:tgtEl>
                                          <p:spTgt spid="3">
                                            <p:graphicEl>
                                              <a:dgm id="{D7F3AEA7-009A-441C-9186-4ABDD3AB7AD6}"/>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graphicEl>
                                              <a:dgm id="{250DE909-D4ED-437B-BDFE-AE9B1546A816}"/>
                                            </p:graphicEl>
                                          </p:spTgt>
                                        </p:tgtEl>
                                        <p:attrNameLst>
                                          <p:attrName>style.visibility</p:attrName>
                                        </p:attrNameLst>
                                      </p:cBhvr>
                                      <p:to>
                                        <p:strVal val="visible"/>
                                      </p:to>
                                    </p:set>
                                    <p:animEffect transition="in" filter="fade">
                                      <p:cBhvr>
                                        <p:cTn id="36" dur="500"/>
                                        <p:tgtEl>
                                          <p:spTgt spid="3">
                                            <p:graphicEl>
                                              <a:dgm id="{250DE909-D4ED-437B-BDFE-AE9B1546A816}"/>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
                                            <p:graphicEl>
                                              <a:dgm id="{D518109D-FBB8-4C41-8E42-5289D4555D1B}"/>
                                            </p:graphicEl>
                                          </p:spTgt>
                                        </p:tgtEl>
                                        <p:attrNameLst>
                                          <p:attrName>style.visibility</p:attrName>
                                        </p:attrNameLst>
                                      </p:cBhvr>
                                      <p:to>
                                        <p:strVal val="visible"/>
                                      </p:to>
                                    </p:set>
                                    <p:animEffect transition="in" filter="fade">
                                      <p:cBhvr>
                                        <p:cTn id="39" dur="500"/>
                                        <p:tgtEl>
                                          <p:spTgt spid="3">
                                            <p:graphicEl>
                                              <a:dgm id="{D518109D-FBB8-4C41-8E42-5289D4555D1B}"/>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fade">
                                      <p:cBhvr>
                                        <p:cTn id="44" dur="500"/>
                                        <p:tgtEl>
                                          <p:spTgt spid="8"/>
                                        </p:tgtEl>
                                      </p:cBhvr>
                                    </p:animEffect>
                                  </p:childTnLst>
                                </p:cTn>
                              </p:par>
                              <p:par>
                                <p:cTn id="45" presetID="10" presetClass="entr" presetSubtype="0" fill="hold" grpId="0" nodeType="withEffect">
                                  <p:stCondLst>
                                    <p:cond delay="500"/>
                                  </p:stCondLst>
                                  <p:childTnLst>
                                    <p:set>
                                      <p:cBhvr>
                                        <p:cTn id="46" dur="1" fill="hold">
                                          <p:stCondLst>
                                            <p:cond delay="0"/>
                                          </p:stCondLst>
                                        </p:cTn>
                                        <p:tgtEl>
                                          <p:spTgt spid="7">
                                            <p:graphicEl>
                                              <a:dgm id="{8445A572-91B8-4487-9A3B-B78805B6210B}"/>
                                            </p:graphicEl>
                                          </p:spTgt>
                                        </p:tgtEl>
                                        <p:attrNameLst>
                                          <p:attrName>style.visibility</p:attrName>
                                        </p:attrNameLst>
                                      </p:cBhvr>
                                      <p:to>
                                        <p:strVal val="visible"/>
                                      </p:to>
                                    </p:set>
                                    <p:animEffect transition="in" filter="fade">
                                      <p:cBhvr>
                                        <p:cTn id="47" dur="500"/>
                                        <p:tgtEl>
                                          <p:spTgt spid="7">
                                            <p:graphicEl>
                                              <a:dgm id="{8445A572-91B8-4487-9A3B-B78805B6210B}"/>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500"/>
                                  </p:stCondLst>
                                  <p:childTnLst>
                                    <p:set>
                                      <p:cBhvr>
                                        <p:cTn id="51" dur="1" fill="hold">
                                          <p:stCondLst>
                                            <p:cond delay="0"/>
                                          </p:stCondLst>
                                        </p:cTn>
                                        <p:tgtEl>
                                          <p:spTgt spid="7">
                                            <p:graphicEl>
                                              <a:dgm id="{662DD5F8-77A7-4276-A0A3-1E8943E6E0FE}"/>
                                            </p:graphicEl>
                                          </p:spTgt>
                                        </p:tgtEl>
                                        <p:attrNameLst>
                                          <p:attrName>style.visibility</p:attrName>
                                        </p:attrNameLst>
                                      </p:cBhvr>
                                      <p:to>
                                        <p:strVal val="visible"/>
                                      </p:to>
                                    </p:set>
                                    <p:animEffect transition="in" filter="fade">
                                      <p:cBhvr>
                                        <p:cTn id="52" dur="500"/>
                                        <p:tgtEl>
                                          <p:spTgt spid="7">
                                            <p:graphicEl>
                                              <a:dgm id="{662DD5F8-77A7-4276-A0A3-1E8943E6E0FE}"/>
                                            </p:graphicEl>
                                          </p:spTgt>
                                        </p:tgtEl>
                                      </p:cBhvr>
                                    </p:animEffect>
                                  </p:childTnLst>
                                </p:cTn>
                              </p:par>
                              <p:par>
                                <p:cTn id="53" presetID="10" presetClass="entr" presetSubtype="0" fill="hold" grpId="0" nodeType="withEffect">
                                  <p:stCondLst>
                                    <p:cond delay="500"/>
                                  </p:stCondLst>
                                  <p:childTnLst>
                                    <p:set>
                                      <p:cBhvr>
                                        <p:cTn id="54" dur="1" fill="hold">
                                          <p:stCondLst>
                                            <p:cond delay="0"/>
                                          </p:stCondLst>
                                        </p:cTn>
                                        <p:tgtEl>
                                          <p:spTgt spid="7">
                                            <p:graphicEl>
                                              <a:dgm id="{313C4074-E2B1-42DB-869E-9588153A7F85}"/>
                                            </p:graphicEl>
                                          </p:spTgt>
                                        </p:tgtEl>
                                        <p:attrNameLst>
                                          <p:attrName>style.visibility</p:attrName>
                                        </p:attrNameLst>
                                      </p:cBhvr>
                                      <p:to>
                                        <p:strVal val="visible"/>
                                      </p:to>
                                    </p:set>
                                    <p:animEffect transition="in" filter="fade">
                                      <p:cBhvr>
                                        <p:cTn id="55" dur="500"/>
                                        <p:tgtEl>
                                          <p:spTgt spid="7">
                                            <p:graphicEl>
                                              <a:dgm id="{313C4074-E2B1-42DB-869E-9588153A7F85}"/>
                                            </p:graphicEl>
                                          </p:spTgt>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500"/>
                                  </p:stCondLst>
                                  <p:childTnLst>
                                    <p:set>
                                      <p:cBhvr>
                                        <p:cTn id="59" dur="1" fill="hold">
                                          <p:stCondLst>
                                            <p:cond delay="0"/>
                                          </p:stCondLst>
                                        </p:cTn>
                                        <p:tgtEl>
                                          <p:spTgt spid="7">
                                            <p:graphicEl>
                                              <a:dgm id="{30672FD5-679A-4FED-B854-28F66DBAC5A4}"/>
                                            </p:graphicEl>
                                          </p:spTgt>
                                        </p:tgtEl>
                                        <p:attrNameLst>
                                          <p:attrName>style.visibility</p:attrName>
                                        </p:attrNameLst>
                                      </p:cBhvr>
                                      <p:to>
                                        <p:strVal val="visible"/>
                                      </p:to>
                                    </p:set>
                                    <p:animEffect transition="in" filter="fade">
                                      <p:cBhvr>
                                        <p:cTn id="60" dur="500"/>
                                        <p:tgtEl>
                                          <p:spTgt spid="7">
                                            <p:graphicEl>
                                              <a:dgm id="{30672FD5-679A-4FED-B854-28F66DBAC5A4}"/>
                                            </p:graphicEl>
                                          </p:spTgt>
                                        </p:tgtEl>
                                      </p:cBhvr>
                                    </p:animEffect>
                                  </p:childTnLst>
                                </p:cTn>
                              </p:par>
                              <p:par>
                                <p:cTn id="61" presetID="10" presetClass="entr" presetSubtype="0" fill="hold" grpId="0" nodeType="withEffect">
                                  <p:stCondLst>
                                    <p:cond delay="500"/>
                                  </p:stCondLst>
                                  <p:childTnLst>
                                    <p:set>
                                      <p:cBhvr>
                                        <p:cTn id="62" dur="1" fill="hold">
                                          <p:stCondLst>
                                            <p:cond delay="0"/>
                                          </p:stCondLst>
                                        </p:cTn>
                                        <p:tgtEl>
                                          <p:spTgt spid="7">
                                            <p:graphicEl>
                                              <a:dgm id="{32D70419-7725-40FA-A6ED-EF81D827E355}"/>
                                            </p:graphicEl>
                                          </p:spTgt>
                                        </p:tgtEl>
                                        <p:attrNameLst>
                                          <p:attrName>style.visibility</p:attrName>
                                        </p:attrNameLst>
                                      </p:cBhvr>
                                      <p:to>
                                        <p:strVal val="visible"/>
                                      </p:to>
                                    </p:set>
                                    <p:animEffect transition="in" filter="fade">
                                      <p:cBhvr>
                                        <p:cTn id="63" dur="500"/>
                                        <p:tgtEl>
                                          <p:spTgt spid="7">
                                            <p:graphicEl>
                                              <a:dgm id="{32D70419-7725-40FA-A6ED-EF81D827E355}"/>
                                            </p:graphicEl>
                                          </p:spTgt>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500"/>
                                  </p:stCondLst>
                                  <p:childTnLst>
                                    <p:set>
                                      <p:cBhvr>
                                        <p:cTn id="67" dur="1" fill="hold">
                                          <p:stCondLst>
                                            <p:cond delay="0"/>
                                          </p:stCondLst>
                                        </p:cTn>
                                        <p:tgtEl>
                                          <p:spTgt spid="7">
                                            <p:graphicEl>
                                              <a:dgm id="{DC2F8D8A-3258-462D-9D0E-23B6F484FF05}"/>
                                            </p:graphicEl>
                                          </p:spTgt>
                                        </p:tgtEl>
                                        <p:attrNameLst>
                                          <p:attrName>style.visibility</p:attrName>
                                        </p:attrNameLst>
                                      </p:cBhvr>
                                      <p:to>
                                        <p:strVal val="visible"/>
                                      </p:to>
                                    </p:set>
                                    <p:animEffect transition="in" filter="fade">
                                      <p:cBhvr>
                                        <p:cTn id="68" dur="500"/>
                                        <p:tgtEl>
                                          <p:spTgt spid="7">
                                            <p:graphicEl>
                                              <a:dgm id="{DC2F8D8A-3258-462D-9D0E-23B6F484FF05}"/>
                                            </p:graphicEl>
                                          </p:spTgt>
                                        </p:tgtEl>
                                      </p:cBhvr>
                                    </p:animEffect>
                                  </p:childTnLst>
                                </p:cTn>
                              </p:par>
                              <p:par>
                                <p:cTn id="69" presetID="10" presetClass="entr" presetSubtype="0" fill="hold" grpId="0" nodeType="withEffect">
                                  <p:stCondLst>
                                    <p:cond delay="500"/>
                                  </p:stCondLst>
                                  <p:childTnLst>
                                    <p:set>
                                      <p:cBhvr>
                                        <p:cTn id="70" dur="1" fill="hold">
                                          <p:stCondLst>
                                            <p:cond delay="0"/>
                                          </p:stCondLst>
                                        </p:cTn>
                                        <p:tgtEl>
                                          <p:spTgt spid="7">
                                            <p:graphicEl>
                                              <a:dgm id="{BC32EA12-D1E4-4D09-BDE6-BB651D97355D}"/>
                                            </p:graphicEl>
                                          </p:spTgt>
                                        </p:tgtEl>
                                        <p:attrNameLst>
                                          <p:attrName>style.visibility</p:attrName>
                                        </p:attrNameLst>
                                      </p:cBhvr>
                                      <p:to>
                                        <p:strVal val="visible"/>
                                      </p:to>
                                    </p:set>
                                    <p:animEffect transition="in" filter="fade">
                                      <p:cBhvr>
                                        <p:cTn id="71" dur="500"/>
                                        <p:tgtEl>
                                          <p:spTgt spid="7">
                                            <p:graphicEl>
                                              <a:dgm id="{BC32EA12-D1E4-4D09-BDE6-BB651D97355D}"/>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one"/>
        </p:bldSub>
      </p:bldGraphic>
      <p:bldGraphic spid="7" grpId="0">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txBox="1">
            <a:spLocks/>
          </p:cNvSpPr>
          <p:nvPr/>
        </p:nvSpPr>
        <p:spPr bwMode="auto">
          <a:xfrm>
            <a:off x="744538" y="1431925"/>
            <a:ext cx="775335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just" eaLnBrk="1" hangingPunct="1"/>
            <a:r>
              <a:rPr lang="en-GB" altLang="sr-Latn-RS" dirty="0" err="1"/>
              <a:t>Divisez</a:t>
            </a:r>
            <a:r>
              <a:rPr lang="en-GB" altLang="sr-Latn-RS" dirty="0"/>
              <a:t> les </a:t>
            </a:r>
            <a:r>
              <a:rPr lang="en-GB" altLang="sr-Latn-RS" dirty="0" err="1"/>
              <a:t>apprenants</a:t>
            </a:r>
            <a:r>
              <a:rPr lang="en-GB" altLang="sr-Latn-RS" dirty="0"/>
              <a:t> </a:t>
            </a:r>
            <a:r>
              <a:rPr lang="en-GB" altLang="sr-Latn-RS" dirty="0" err="1"/>
              <a:t>en</a:t>
            </a:r>
            <a:r>
              <a:rPr lang="en-GB" altLang="sr-Latn-RS" dirty="0"/>
              <a:t> </a:t>
            </a:r>
            <a:r>
              <a:rPr lang="en-GB" altLang="sr-Latn-RS" dirty="0" err="1"/>
              <a:t>groupes</a:t>
            </a:r>
            <a:r>
              <a:rPr lang="en-GB" altLang="sr-Latn-RS" dirty="0"/>
              <a:t> de </a:t>
            </a:r>
            <a:r>
              <a:rPr lang="en-GB" altLang="sr-Latn-RS" dirty="0" err="1"/>
              <a:t>quatre</a:t>
            </a:r>
            <a:r>
              <a:rPr lang="en-GB" altLang="sr-Latn-RS" dirty="0"/>
              <a:t> </a:t>
            </a:r>
            <a:r>
              <a:rPr lang="en-GB" altLang="sr-Latn-RS" dirty="0" err="1"/>
              <a:t>personnes</a:t>
            </a:r>
            <a:endParaRPr lang="en-GB" altLang="sr-Latn-RS" dirty="0"/>
          </a:p>
          <a:p>
            <a:pPr algn="just" eaLnBrk="1" hangingPunct="1"/>
            <a:endParaRPr lang="en-GB" altLang="sr-Latn-RS" dirty="0"/>
          </a:p>
          <a:p>
            <a:pPr algn="just" eaLnBrk="1" hangingPunct="1"/>
            <a:r>
              <a:rPr lang="fr-FR" altLang="sr-Latn-RS" dirty="0"/>
              <a:t>Subdivisez ensuite chaque groupe en deux sous-groupes de deux apprenants chacun.</a:t>
            </a:r>
          </a:p>
          <a:p>
            <a:pPr lvl="1" eaLnBrk="1" hangingPunct="1"/>
            <a:r>
              <a:rPr lang="fr-FR" altLang="sr-Latn-RS" sz="3200" dirty="0"/>
              <a:t> Sous-groupe 1 : Demandeur</a:t>
            </a:r>
          </a:p>
          <a:p>
            <a:pPr lvl="1" eaLnBrk="1" hangingPunct="1"/>
            <a:r>
              <a:rPr lang="en-GB" altLang="sr-Latn-RS" sz="3200" dirty="0"/>
              <a:t> </a:t>
            </a:r>
            <a:r>
              <a:rPr lang="fr-FR" altLang="sr-Latn-RS" sz="3200" dirty="0"/>
              <a:t>Sous-groupe 2 </a:t>
            </a:r>
            <a:r>
              <a:rPr lang="en-GB" altLang="sr-Latn-RS" sz="3200" dirty="0"/>
              <a:t>:  </a:t>
            </a:r>
            <a:r>
              <a:rPr lang="fr-FR" altLang="sr-Latn-RS" sz="3200" dirty="0"/>
              <a:t>Autorité compétente / Autorité judiciaire</a:t>
            </a:r>
          </a:p>
          <a:p>
            <a:pPr marL="0" indent="0" eaLnBrk="1" hangingPunct="1">
              <a:buNone/>
            </a:pPr>
            <a:endParaRPr lang="en-GB" altLang="sr-Latn-RS" dirty="0"/>
          </a:p>
        </p:txBody>
      </p:sp>
      <p:sp>
        <p:nvSpPr>
          <p:cNvPr id="15363" name="Title 1"/>
          <p:cNvSpPr txBox="1">
            <a:spLocks/>
          </p:cNvSpPr>
          <p:nvPr/>
        </p:nvSpPr>
        <p:spPr bwMode="auto">
          <a:xfrm>
            <a:off x="506413" y="3111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sr-Latn-RS" sz="4000" b="1" dirty="0"/>
              <a:t>Formation des </a:t>
            </a:r>
            <a:r>
              <a:rPr lang="en-GB" altLang="sr-Latn-RS" sz="4000" b="1" dirty="0" err="1"/>
              <a:t>groupes</a:t>
            </a:r>
            <a:endParaRPr lang="en-GB" altLang="sr-Latn-RS" sz="40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txBox="1">
            <a:spLocks/>
          </p:cNvSpPr>
          <p:nvPr/>
        </p:nvSpPr>
        <p:spPr bwMode="auto">
          <a:xfrm>
            <a:off x="744538" y="1252538"/>
            <a:ext cx="775335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just" eaLnBrk="1" hangingPunct="1"/>
            <a:r>
              <a:rPr lang="fr-FR" altLang="sr-Latn-RS" dirty="0"/>
              <a:t>Les deux sous-groupes reçoivent une demande pré-rédigée de sécurisation de données informatiques.</a:t>
            </a:r>
          </a:p>
          <a:p>
            <a:pPr algn="just" eaLnBrk="1" hangingPunct="1"/>
            <a:endParaRPr lang="fr-FR" altLang="sr-Latn-RS" dirty="0"/>
          </a:p>
          <a:p>
            <a:pPr algn="just" eaLnBrk="1" hangingPunct="1"/>
            <a:r>
              <a:rPr lang="fr-FR" altLang="sr-Latn-RS" dirty="0"/>
              <a:t>Le formateur doit lire la demande avec les participants afin de passer en revue son contenu (deuxième partie).</a:t>
            </a:r>
          </a:p>
          <a:p>
            <a:pPr algn="just" eaLnBrk="1" hangingPunct="1"/>
            <a:endParaRPr lang="fr-FR" altLang="sr-Latn-RS" dirty="0"/>
          </a:p>
          <a:p>
            <a:pPr algn="just" eaLnBrk="1" hangingPunct="1"/>
            <a:r>
              <a:rPr lang="fr-FR" altLang="sr-Latn-RS" dirty="0"/>
              <a:t>Le sous-groupe 1 expose la demande et le sous-groupe 2 procède à une audition.</a:t>
            </a:r>
          </a:p>
        </p:txBody>
      </p:sp>
      <p:sp>
        <p:nvSpPr>
          <p:cNvPr id="17411" name="Title 1"/>
          <p:cNvSpPr txBox="1">
            <a:spLocks/>
          </p:cNvSpPr>
          <p:nvPr/>
        </p:nvSpPr>
        <p:spPr bwMode="auto">
          <a:xfrm>
            <a:off x="506413" y="3111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sr-Latn-RS" sz="4000" b="1" dirty="0" err="1"/>
              <a:t>L’exercice</a:t>
            </a:r>
            <a:endParaRPr lang="en-GB" altLang="sr-Latn-RS" sz="40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txBox="1">
            <a:spLocks/>
          </p:cNvSpPr>
          <p:nvPr/>
        </p:nvSpPr>
        <p:spPr bwMode="auto">
          <a:xfrm>
            <a:off x="744538" y="1252538"/>
            <a:ext cx="775335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just" eaLnBrk="1" hangingPunct="1"/>
            <a:r>
              <a:rPr lang="fr-FR" altLang="sr-Latn-RS" dirty="0"/>
              <a:t>A l'issue de l'audition, le sous-groupe 2 (autorité judiciaire) prépare une ordonnance.</a:t>
            </a:r>
          </a:p>
          <a:p>
            <a:pPr algn="just" eaLnBrk="1" hangingPunct="1"/>
            <a:endParaRPr lang="fr-FR" altLang="sr-Latn-RS" dirty="0"/>
          </a:p>
          <a:p>
            <a:pPr algn="just" eaLnBrk="1" hangingPunct="1"/>
            <a:r>
              <a:rPr lang="fr-FR" altLang="sr-Latn-RS" dirty="0"/>
              <a:t>Les sous-groupes intervertissent leurs rôles et répètent l'exercice.</a:t>
            </a:r>
            <a:endParaRPr lang="en-GB" altLang="sr-Latn-RS" dirty="0"/>
          </a:p>
        </p:txBody>
      </p:sp>
      <p:sp>
        <p:nvSpPr>
          <p:cNvPr id="19459" name="Title 1"/>
          <p:cNvSpPr txBox="1">
            <a:spLocks/>
          </p:cNvSpPr>
          <p:nvPr/>
        </p:nvSpPr>
        <p:spPr bwMode="auto">
          <a:xfrm>
            <a:off x="506413" y="3111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sr-Latn-RS" sz="4000" b="1" dirty="0" err="1"/>
              <a:t>L’exercice</a:t>
            </a:r>
            <a:endParaRPr lang="en-GB" altLang="sr-Latn-RS" sz="40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2762250"/>
            <a:ext cx="8229600" cy="1143000"/>
          </a:xfrm>
        </p:spPr>
        <p:txBody>
          <a:bodyPr/>
          <a:lstStyle/>
          <a:p>
            <a:r>
              <a:rPr lang="en-GB" altLang="sr-Latn-RS" sz="4000" b="1" dirty="0" err="1"/>
              <a:t>Deuxième</a:t>
            </a:r>
            <a:r>
              <a:rPr lang="en-GB" altLang="sr-Latn-RS" sz="4000" b="1" dirty="0"/>
              <a:t> </a:t>
            </a:r>
            <a:r>
              <a:rPr lang="en-GB" altLang="sr-Latn-RS" sz="4000" b="1" dirty="0" err="1"/>
              <a:t>partie</a:t>
            </a:r>
            <a:br>
              <a:rPr lang="en-GB" altLang="sr-Latn-RS" sz="4000" b="1" dirty="0"/>
            </a:br>
            <a:r>
              <a:rPr lang="en-GB" altLang="sr-Latn-RS" sz="4000" b="1" dirty="0"/>
              <a:t>Introduction à </a:t>
            </a:r>
            <a:r>
              <a:rPr lang="en-GB" altLang="sr-Latn-RS" sz="4000" b="1" dirty="0" err="1"/>
              <a:t>l’application</a:t>
            </a:r>
            <a:r>
              <a:rPr lang="en-GB" altLang="sr-Latn-RS" sz="4000" b="1" dirty="0"/>
              <a:t> </a:t>
            </a:r>
            <a:endParaRPr lang="en-GB" altLang="sr-Latn-RS" sz="4000" dirty="0"/>
          </a:p>
        </p:txBody>
      </p:sp>
      <p:pic>
        <p:nvPicPr>
          <p:cNvPr id="23555" name="Picture 3"/>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6786563" y="4643438"/>
            <a:ext cx="1962150" cy="1766887"/>
          </a:xfrm>
        </p:spPr>
      </p:pic>
      <p:sp>
        <p:nvSpPr>
          <p:cNvPr id="2355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fld id="{F57EA8A6-7F1A-455B-8B23-4CD10814240E}" type="slidenum">
              <a:rPr lang="en-US" altLang="fr-FR" sz="1200" smtClean="0">
                <a:solidFill>
                  <a:srgbClr val="898989"/>
                </a:solidFill>
              </a:rPr>
              <a:pPr>
                <a:spcBef>
                  <a:spcPct val="0"/>
                </a:spcBef>
                <a:buFontTx/>
                <a:buNone/>
              </a:pPr>
              <a:t>9</a:t>
            </a:fld>
            <a:endParaRPr lang="en-US" altLang="fr-FR" sz="1200">
              <a:solidFill>
                <a:srgbClr val="898989"/>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17239</TotalTime>
  <Words>1927</Words>
  <Application>Microsoft Office PowerPoint</Application>
  <PresentationFormat>Affichage à l'écran (4:3)</PresentationFormat>
  <Paragraphs>167</Paragraphs>
  <Slides>17</Slides>
  <Notes>17</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17</vt:i4>
      </vt:variant>
    </vt:vector>
  </HeadingPairs>
  <TitlesOfParts>
    <vt:vector size="23" baseType="lpstr">
      <vt:lpstr>MS PGothic</vt:lpstr>
      <vt:lpstr>MS PGothic</vt:lpstr>
      <vt:lpstr>Arial</vt:lpstr>
      <vt:lpstr>Calibri</vt:lpstr>
      <vt:lpstr>Times New Roman</vt:lpstr>
      <vt:lpstr>Office Theme</vt:lpstr>
      <vt:lpstr>Exercices d’écoute</vt:lpstr>
      <vt:lpstr>Agenda</vt:lpstr>
      <vt:lpstr>Objectifs de la session</vt:lpstr>
      <vt:lpstr>Première partie Introduction à l’exercice</vt:lpstr>
      <vt:lpstr>Présentation PowerPoint</vt:lpstr>
      <vt:lpstr>Présentation PowerPoint</vt:lpstr>
      <vt:lpstr>Présentation PowerPoint</vt:lpstr>
      <vt:lpstr>Présentation PowerPoint</vt:lpstr>
      <vt:lpstr>Deuxième partie Introduction à l’application </vt:lpstr>
      <vt:lpstr>Présentation PowerPoint</vt:lpstr>
      <vt:lpstr>Présentation PowerPoint</vt:lpstr>
      <vt:lpstr>Présentation PowerPoint</vt:lpstr>
      <vt:lpstr>Troisième partie Rôle du formateur</vt:lpstr>
      <vt:lpstr>Présentation PowerPoint</vt:lpstr>
      <vt:lpstr>Présentation PowerPoint</vt:lpstr>
      <vt:lpstr>Présentation PowerPoint</vt:lpstr>
      <vt:lpstr>Présentation PowerPoint</vt:lpstr>
    </vt:vector>
  </TitlesOfParts>
  <Company>Technology Risk Limited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Cybercrime Training for Judges and Prosecutors</dc:title>
  <dc:creator>Nigel Jones</dc:creator>
  <cp:lastModifiedBy>User</cp:lastModifiedBy>
  <cp:revision>581</cp:revision>
  <cp:lastPrinted>2022-04-16T10:26:15Z</cp:lastPrinted>
  <dcterms:created xsi:type="dcterms:W3CDTF">2012-01-26T09:33:22Z</dcterms:created>
  <dcterms:modified xsi:type="dcterms:W3CDTF">2022-04-16T14:46:10Z</dcterms:modified>
</cp:coreProperties>
</file>