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338" r:id="rId3"/>
    <p:sldId id="399" r:id="rId4"/>
    <p:sldId id="658" r:id="rId5"/>
    <p:sldId id="668" r:id="rId6"/>
    <p:sldId id="663" r:id="rId7"/>
    <p:sldId id="664" r:id="rId8"/>
    <p:sldId id="667" r:id="rId9"/>
    <p:sldId id="659" r:id="rId10"/>
    <p:sldId id="656" r:id="rId11"/>
    <p:sldId id="677" r:id="rId12"/>
    <p:sldId id="678" r:id="rId13"/>
    <p:sldId id="676" r:id="rId14"/>
    <p:sldId id="679" r:id="rId15"/>
    <p:sldId id="680" r:id="rId16"/>
    <p:sldId id="681" r:id="rId17"/>
    <p:sldId id="353" r:id="rId1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08" autoAdjust="0"/>
    <p:restoredTop sz="75932" autoAdjust="0"/>
  </p:normalViewPr>
  <p:slideViewPr>
    <p:cSldViewPr snapToGrid="0" snapToObjects="1">
      <p:cViewPr varScale="1">
        <p:scale>
          <a:sx n="80" d="100"/>
          <a:sy n="80" d="100"/>
        </p:scale>
        <p:origin x="684" y="96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-13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86"/>
    </p:cViewPr>
  </p:sorterViewPr>
  <p:notesViewPr>
    <p:cSldViewPr snapToGrid="0" snapToObjects="1">
      <p:cViewPr varScale="1">
        <p:scale>
          <a:sx n="54" d="100"/>
          <a:sy n="54" d="100"/>
        </p:scale>
        <p:origin x="279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2792A3-98CC-48EA-8335-72B5CEDF569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2193974-31B8-40B7-924C-6EB43A649076}">
      <dgm:prSet phldrT="[Text]" custT="1"/>
      <dgm:spPr/>
      <dgm:t>
        <a:bodyPr/>
        <a:lstStyle/>
        <a:p>
          <a:r>
            <a:rPr lang="pt-PT" sz="1700">
              <a:solidFill>
                <a:schemeClr val="tx1"/>
              </a:solidFill>
            </a:rPr>
            <a:t>Dividir cada grupo em dois subgrupos de dois participantes cada</a:t>
          </a:r>
        </a:p>
      </dgm:t>
    </dgm:pt>
    <dgm:pt modelId="{9E6A763B-787B-4FA3-A5F6-C3BBF8A9B2ED}" type="parTrans" cxnId="{865D0F5B-2E60-471A-A38F-55E1C6EE9D37}">
      <dgm:prSet/>
      <dgm:spPr/>
      <dgm:t>
        <a:bodyPr/>
        <a:lstStyle/>
        <a:p>
          <a:endParaRPr lang="en-US"/>
        </a:p>
      </dgm:t>
    </dgm:pt>
    <dgm:pt modelId="{00B8580E-FF2C-4353-9F3C-DD7082118DC5}" type="sibTrans" cxnId="{865D0F5B-2E60-471A-A38F-55E1C6EE9D37}">
      <dgm:prSet custT="1"/>
      <dgm:spPr/>
      <dgm:t>
        <a:bodyPr/>
        <a:lstStyle/>
        <a:p>
          <a:endParaRPr lang="en-US" sz="1700"/>
        </a:p>
      </dgm:t>
    </dgm:pt>
    <dgm:pt modelId="{2EFD1FDE-365A-498D-BFC1-671747A3CCAE}">
      <dgm:prSet phldrT="[Text]" custT="1"/>
      <dgm:spPr/>
      <dgm:t>
        <a:bodyPr/>
        <a:lstStyle/>
        <a:p>
          <a:r>
            <a:rPr lang="pt-PT" sz="1700" dirty="0">
              <a:solidFill>
                <a:schemeClr val="tx1"/>
              </a:solidFill>
            </a:rPr>
            <a:t>Subgrupo 1: Requerente</a:t>
          </a:r>
          <a:br>
            <a:rPr lang="pt-PT" sz="1700" dirty="0">
              <a:solidFill>
                <a:schemeClr val="tx1"/>
              </a:solidFill>
            </a:rPr>
          </a:br>
          <a:r>
            <a:rPr lang="pt-PT" sz="1700" dirty="0">
              <a:solidFill>
                <a:schemeClr val="tx1"/>
              </a:solidFill>
            </a:rPr>
            <a:t>Subgrupo 2: Autoridade competente </a:t>
          </a:r>
        </a:p>
      </dgm:t>
    </dgm:pt>
    <dgm:pt modelId="{7C80833D-EFDB-46AA-AF74-88F1C38E70C2}" type="parTrans" cxnId="{5C9BC363-50E0-4C72-8EC2-6F6A357F9071}">
      <dgm:prSet/>
      <dgm:spPr/>
      <dgm:t>
        <a:bodyPr/>
        <a:lstStyle/>
        <a:p>
          <a:endParaRPr lang="en-US"/>
        </a:p>
      </dgm:t>
    </dgm:pt>
    <dgm:pt modelId="{D634298B-7E84-4DE5-AA73-C4B2BE66446B}" type="sibTrans" cxnId="{5C9BC363-50E0-4C72-8EC2-6F6A357F9071}">
      <dgm:prSet custT="1"/>
      <dgm:spPr/>
      <dgm:t>
        <a:bodyPr/>
        <a:lstStyle/>
        <a:p>
          <a:endParaRPr lang="en-US" sz="1700"/>
        </a:p>
      </dgm:t>
    </dgm:pt>
    <dgm:pt modelId="{13455E8D-81E7-4C8C-B53F-95987ABB59E8}">
      <dgm:prSet phldrT="[Text]" custT="1"/>
      <dgm:spPr/>
      <dgm:t>
        <a:bodyPr/>
        <a:lstStyle/>
        <a:p>
          <a:r>
            <a:rPr lang="pt-PT" sz="1700">
              <a:solidFill>
                <a:schemeClr val="tx1"/>
              </a:solidFill>
            </a:rPr>
            <a:t>Dividir os formandos em grupos de quatro </a:t>
          </a:r>
        </a:p>
      </dgm:t>
    </dgm:pt>
    <dgm:pt modelId="{B2BB317F-9F1C-4CBE-9C2C-7CB343168899}" type="sibTrans" cxnId="{1EBAD909-B18F-4334-89E5-5E955B8F7190}">
      <dgm:prSet custT="1"/>
      <dgm:spPr/>
      <dgm:t>
        <a:bodyPr/>
        <a:lstStyle/>
        <a:p>
          <a:endParaRPr lang="en-US" sz="1700"/>
        </a:p>
      </dgm:t>
    </dgm:pt>
    <dgm:pt modelId="{3FEBFEA4-F396-4534-B158-606342CB84CC}" type="parTrans" cxnId="{1EBAD909-B18F-4334-89E5-5E955B8F7190}">
      <dgm:prSet/>
      <dgm:spPr/>
      <dgm:t>
        <a:bodyPr/>
        <a:lstStyle/>
        <a:p>
          <a:endParaRPr lang="en-US"/>
        </a:p>
      </dgm:t>
    </dgm:pt>
    <dgm:pt modelId="{7B1F2C66-9AFA-4368-ABEE-407FF557EE60}">
      <dgm:prSet custT="1"/>
      <dgm:spPr/>
      <dgm:t>
        <a:bodyPr/>
        <a:lstStyle/>
        <a:p>
          <a:pPr algn="just"/>
          <a:r>
            <a:rPr lang="pt-PT" sz="1700">
              <a:solidFill>
                <a:schemeClr val="tx1"/>
              </a:solidFill>
            </a:rPr>
            <a:t>Apresentar um pedido previamente redigido de apreensão de dados a ambos os subgrupos</a:t>
          </a:r>
        </a:p>
      </dgm:t>
    </dgm:pt>
    <dgm:pt modelId="{759F26C6-83A6-415A-A1B3-F484AB36373A}" type="parTrans" cxnId="{0C5EDBCD-8D78-4999-9D4E-AA89AB97CE60}">
      <dgm:prSet/>
      <dgm:spPr/>
      <dgm:t>
        <a:bodyPr/>
        <a:lstStyle/>
        <a:p>
          <a:endParaRPr lang="en-US"/>
        </a:p>
      </dgm:t>
    </dgm:pt>
    <dgm:pt modelId="{1D582044-8EF8-4BAA-A6B9-4388C837B75F}" type="sibTrans" cxnId="{0C5EDBCD-8D78-4999-9D4E-AA89AB97CE60}">
      <dgm:prSet custT="1"/>
      <dgm:spPr/>
      <dgm:t>
        <a:bodyPr/>
        <a:lstStyle/>
        <a:p>
          <a:endParaRPr lang="en-US" sz="1700"/>
        </a:p>
      </dgm:t>
    </dgm:pt>
    <dgm:pt modelId="{858F0CC7-1CDA-4016-B9C6-17C2559D7049}">
      <dgm:prSet custT="1"/>
      <dgm:spPr/>
      <dgm:t>
        <a:bodyPr/>
        <a:lstStyle/>
        <a:p>
          <a:pPr algn="just"/>
          <a:r>
            <a:rPr lang="pt-PT" sz="1700">
              <a:solidFill>
                <a:schemeClr val="tx1"/>
              </a:solidFill>
            </a:rPr>
            <a:t>Dar tempo aos subgrupos para realizarem uma audição sobre o pedido </a:t>
          </a:r>
        </a:p>
      </dgm:t>
    </dgm:pt>
    <dgm:pt modelId="{5E4E9E39-3FBC-45A7-A841-FBEF4A02800D}" type="parTrans" cxnId="{52033190-8C53-4E11-85C4-672CC6FDCC32}">
      <dgm:prSet/>
      <dgm:spPr/>
      <dgm:t>
        <a:bodyPr/>
        <a:lstStyle/>
        <a:p>
          <a:endParaRPr lang="en-US"/>
        </a:p>
      </dgm:t>
    </dgm:pt>
    <dgm:pt modelId="{0A3B2F58-1E9C-4C7F-96DD-CFBA44E4932D}" type="sibTrans" cxnId="{52033190-8C53-4E11-85C4-672CC6FDCC32}">
      <dgm:prSet/>
      <dgm:spPr/>
      <dgm:t>
        <a:bodyPr/>
        <a:lstStyle/>
        <a:p>
          <a:endParaRPr lang="en-US"/>
        </a:p>
      </dgm:t>
    </dgm:pt>
    <dgm:pt modelId="{288BA70A-2942-43EE-A321-17E44298B772}" type="pres">
      <dgm:prSet presAssocID="{CA2792A3-98CC-48EA-8335-72B5CEDF5693}" presName="outerComposite" presStyleCnt="0">
        <dgm:presLayoutVars>
          <dgm:chMax val="5"/>
          <dgm:dir/>
          <dgm:resizeHandles val="exact"/>
        </dgm:presLayoutVars>
      </dgm:prSet>
      <dgm:spPr/>
    </dgm:pt>
    <dgm:pt modelId="{DE14C399-9EB8-4587-8F73-7B378AD6A438}" type="pres">
      <dgm:prSet presAssocID="{CA2792A3-98CC-48EA-8335-72B5CEDF5693}" presName="dummyMaxCanvas" presStyleCnt="0">
        <dgm:presLayoutVars/>
      </dgm:prSet>
      <dgm:spPr/>
    </dgm:pt>
    <dgm:pt modelId="{0439922A-95CE-48DA-9CF4-EF6C8BF45F3F}" type="pres">
      <dgm:prSet presAssocID="{CA2792A3-98CC-48EA-8335-72B5CEDF5693}" presName="FiveNodes_1" presStyleLbl="node1" presStyleIdx="0" presStyleCnt="5">
        <dgm:presLayoutVars>
          <dgm:bulletEnabled val="1"/>
        </dgm:presLayoutVars>
      </dgm:prSet>
      <dgm:spPr/>
    </dgm:pt>
    <dgm:pt modelId="{7C64CE0A-A6E5-4987-9430-A72612FE1215}" type="pres">
      <dgm:prSet presAssocID="{CA2792A3-98CC-48EA-8335-72B5CEDF5693}" presName="FiveNodes_2" presStyleLbl="node1" presStyleIdx="1" presStyleCnt="5">
        <dgm:presLayoutVars>
          <dgm:bulletEnabled val="1"/>
        </dgm:presLayoutVars>
      </dgm:prSet>
      <dgm:spPr/>
    </dgm:pt>
    <dgm:pt modelId="{68BA073B-CCD6-4677-BA91-A9F487572368}" type="pres">
      <dgm:prSet presAssocID="{CA2792A3-98CC-48EA-8335-72B5CEDF5693}" presName="FiveNodes_3" presStyleLbl="node1" presStyleIdx="2" presStyleCnt="5">
        <dgm:presLayoutVars>
          <dgm:bulletEnabled val="1"/>
        </dgm:presLayoutVars>
      </dgm:prSet>
      <dgm:spPr/>
    </dgm:pt>
    <dgm:pt modelId="{D7F3AEA7-009A-441C-9186-4ABDD3AB7AD6}" type="pres">
      <dgm:prSet presAssocID="{CA2792A3-98CC-48EA-8335-72B5CEDF5693}" presName="FiveNodes_4" presStyleLbl="node1" presStyleIdx="3" presStyleCnt="5">
        <dgm:presLayoutVars>
          <dgm:bulletEnabled val="1"/>
        </dgm:presLayoutVars>
      </dgm:prSet>
      <dgm:spPr/>
    </dgm:pt>
    <dgm:pt modelId="{D518109D-FBB8-4C41-8E42-5289D4555D1B}" type="pres">
      <dgm:prSet presAssocID="{CA2792A3-98CC-48EA-8335-72B5CEDF5693}" presName="FiveNodes_5" presStyleLbl="node1" presStyleIdx="4" presStyleCnt="5">
        <dgm:presLayoutVars>
          <dgm:bulletEnabled val="1"/>
        </dgm:presLayoutVars>
      </dgm:prSet>
      <dgm:spPr/>
    </dgm:pt>
    <dgm:pt modelId="{3DAB8160-BEC5-4189-B5FC-B433CC6373C4}" type="pres">
      <dgm:prSet presAssocID="{CA2792A3-98CC-48EA-8335-72B5CEDF5693}" presName="FiveConn_1-2" presStyleLbl="fgAccFollowNode1" presStyleIdx="0" presStyleCnt="4">
        <dgm:presLayoutVars>
          <dgm:bulletEnabled val="1"/>
        </dgm:presLayoutVars>
      </dgm:prSet>
      <dgm:spPr/>
    </dgm:pt>
    <dgm:pt modelId="{A9F38C27-5A53-4EDB-9B48-69560A99E5AF}" type="pres">
      <dgm:prSet presAssocID="{CA2792A3-98CC-48EA-8335-72B5CEDF5693}" presName="FiveConn_2-3" presStyleLbl="fgAccFollowNode1" presStyleIdx="1" presStyleCnt="4">
        <dgm:presLayoutVars>
          <dgm:bulletEnabled val="1"/>
        </dgm:presLayoutVars>
      </dgm:prSet>
      <dgm:spPr/>
    </dgm:pt>
    <dgm:pt modelId="{63350FC2-B63F-4F6C-98D1-A821852393E9}" type="pres">
      <dgm:prSet presAssocID="{CA2792A3-98CC-48EA-8335-72B5CEDF5693}" presName="FiveConn_3-4" presStyleLbl="fgAccFollowNode1" presStyleIdx="2" presStyleCnt="4">
        <dgm:presLayoutVars>
          <dgm:bulletEnabled val="1"/>
        </dgm:presLayoutVars>
      </dgm:prSet>
      <dgm:spPr/>
    </dgm:pt>
    <dgm:pt modelId="{250DE909-D4ED-437B-BDFE-AE9B1546A816}" type="pres">
      <dgm:prSet presAssocID="{CA2792A3-98CC-48EA-8335-72B5CEDF5693}" presName="FiveConn_4-5" presStyleLbl="fgAccFollowNode1" presStyleIdx="3" presStyleCnt="4">
        <dgm:presLayoutVars>
          <dgm:bulletEnabled val="1"/>
        </dgm:presLayoutVars>
      </dgm:prSet>
      <dgm:spPr/>
    </dgm:pt>
    <dgm:pt modelId="{0B7142A4-E71D-4956-AAAF-687FE352F86D}" type="pres">
      <dgm:prSet presAssocID="{CA2792A3-98CC-48EA-8335-72B5CEDF5693}" presName="FiveNodes_1_text" presStyleLbl="node1" presStyleIdx="4" presStyleCnt="5">
        <dgm:presLayoutVars>
          <dgm:bulletEnabled val="1"/>
        </dgm:presLayoutVars>
      </dgm:prSet>
      <dgm:spPr/>
    </dgm:pt>
    <dgm:pt modelId="{CF27DB4C-6783-492C-A9C0-D1AC2E027AA0}" type="pres">
      <dgm:prSet presAssocID="{CA2792A3-98CC-48EA-8335-72B5CEDF5693}" presName="FiveNodes_2_text" presStyleLbl="node1" presStyleIdx="4" presStyleCnt="5">
        <dgm:presLayoutVars>
          <dgm:bulletEnabled val="1"/>
        </dgm:presLayoutVars>
      </dgm:prSet>
      <dgm:spPr/>
    </dgm:pt>
    <dgm:pt modelId="{BB24EDFE-54B1-47ED-BD2C-FD9CF7B34895}" type="pres">
      <dgm:prSet presAssocID="{CA2792A3-98CC-48EA-8335-72B5CEDF5693}" presName="FiveNodes_3_text" presStyleLbl="node1" presStyleIdx="4" presStyleCnt="5">
        <dgm:presLayoutVars>
          <dgm:bulletEnabled val="1"/>
        </dgm:presLayoutVars>
      </dgm:prSet>
      <dgm:spPr/>
    </dgm:pt>
    <dgm:pt modelId="{143D5406-7CB5-40BF-82B9-39758E41F39F}" type="pres">
      <dgm:prSet presAssocID="{CA2792A3-98CC-48EA-8335-72B5CEDF5693}" presName="FiveNodes_4_text" presStyleLbl="node1" presStyleIdx="4" presStyleCnt="5">
        <dgm:presLayoutVars>
          <dgm:bulletEnabled val="1"/>
        </dgm:presLayoutVars>
      </dgm:prSet>
      <dgm:spPr/>
    </dgm:pt>
    <dgm:pt modelId="{4E2A09DD-26AF-43EF-ABA1-BCC2E951AAED}" type="pres">
      <dgm:prSet presAssocID="{CA2792A3-98CC-48EA-8335-72B5CEDF569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A0F1E03-09B8-48B8-A8BD-2AA910559CA6}" type="presOf" srcId="{00B8580E-FF2C-4353-9F3C-DD7082118DC5}" destId="{A9F38C27-5A53-4EDB-9B48-69560A99E5AF}" srcOrd="0" destOrd="0" presId="urn:microsoft.com/office/officeart/2005/8/layout/vProcess5"/>
    <dgm:cxn modelId="{1EBAD909-B18F-4334-89E5-5E955B8F7190}" srcId="{CA2792A3-98CC-48EA-8335-72B5CEDF5693}" destId="{13455E8D-81E7-4C8C-B53F-95987ABB59E8}" srcOrd="0" destOrd="0" parTransId="{3FEBFEA4-F396-4534-B158-606342CB84CC}" sibTransId="{B2BB317F-9F1C-4CBE-9C2C-7CB343168899}"/>
    <dgm:cxn modelId="{5E595A16-0D4E-468D-97D1-F1AEDAB6D155}" type="presOf" srcId="{92193974-31B8-40B7-924C-6EB43A649076}" destId="{CF27DB4C-6783-492C-A9C0-D1AC2E027AA0}" srcOrd="1" destOrd="0" presId="urn:microsoft.com/office/officeart/2005/8/layout/vProcess5"/>
    <dgm:cxn modelId="{806AB91C-3391-404A-A819-D3E44E79F56C}" type="presOf" srcId="{CA2792A3-98CC-48EA-8335-72B5CEDF5693}" destId="{288BA70A-2942-43EE-A321-17E44298B772}" srcOrd="0" destOrd="0" presId="urn:microsoft.com/office/officeart/2005/8/layout/vProcess5"/>
    <dgm:cxn modelId="{3671872E-C97D-4212-A6E9-F6D28D57696B}" type="presOf" srcId="{858F0CC7-1CDA-4016-B9C6-17C2559D7049}" destId="{D518109D-FBB8-4C41-8E42-5289D4555D1B}" srcOrd="0" destOrd="0" presId="urn:microsoft.com/office/officeart/2005/8/layout/vProcess5"/>
    <dgm:cxn modelId="{2E166A2F-312B-48C0-8B7E-79BF12334CE1}" type="presOf" srcId="{2EFD1FDE-365A-498D-BFC1-671747A3CCAE}" destId="{BB24EDFE-54B1-47ED-BD2C-FD9CF7B34895}" srcOrd="1" destOrd="0" presId="urn:microsoft.com/office/officeart/2005/8/layout/vProcess5"/>
    <dgm:cxn modelId="{4216BD37-3255-4412-A622-17813EB6ECA8}" type="presOf" srcId="{92193974-31B8-40B7-924C-6EB43A649076}" destId="{7C64CE0A-A6E5-4987-9430-A72612FE1215}" srcOrd="0" destOrd="0" presId="urn:microsoft.com/office/officeart/2005/8/layout/vProcess5"/>
    <dgm:cxn modelId="{865D0F5B-2E60-471A-A38F-55E1C6EE9D37}" srcId="{CA2792A3-98CC-48EA-8335-72B5CEDF5693}" destId="{92193974-31B8-40B7-924C-6EB43A649076}" srcOrd="1" destOrd="0" parTransId="{9E6A763B-787B-4FA3-A5F6-C3BBF8A9B2ED}" sibTransId="{00B8580E-FF2C-4353-9F3C-DD7082118DC5}"/>
    <dgm:cxn modelId="{5C9BC363-50E0-4C72-8EC2-6F6A357F9071}" srcId="{CA2792A3-98CC-48EA-8335-72B5CEDF5693}" destId="{2EFD1FDE-365A-498D-BFC1-671747A3CCAE}" srcOrd="2" destOrd="0" parTransId="{7C80833D-EFDB-46AA-AF74-88F1C38E70C2}" sibTransId="{D634298B-7E84-4DE5-AA73-C4B2BE66446B}"/>
    <dgm:cxn modelId="{996E444F-5196-4704-AB68-6CE0AF4FAC9C}" type="presOf" srcId="{7B1F2C66-9AFA-4368-ABEE-407FF557EE60}" destId="{143D5406-7CB5-40BF-82B9-39758E41F39F}" srcOrd="1" destOrd="0" presId="urn:microsoft.com/office/officeart/2005/8/layout/vProcess5"/>
    <dgm:cxn modelId="{2D2A7B51-66F0-43C6-9A59-B2BAC3B20852}" type="presOf" srcId="{7B1F2C66-9AFA-4368-ABEE-407FF557EE60}" destId="{D7F3AEA7-009A-441C-9186-4ABDD3AB7AD6}" srcOrd="0" destOrd="0" presId="urn:microsoft.com/office/officeart/2005/8/layout/vProcess5"/>
    <dgm:cxn modelId="{6357EF54-D3A4-4E19-B767-867094594AFD}" type="presOf" srcId="{858F0CC7-1CDA-4016-B9C6-17C2559D7049}" destId="{4E2A09DD-26AF-43EF-ABA1-BCC2E951AAED}" srcOrd="1" destOrd="0" presId="urn:microsoft.com/office/officeart/2005/8/layout/vProcess5"/>
    <dgm:cxn modelId="{52033190-8C53-4E11-85C4-672CC6FDCC32}" srcId="{CA2792A3-98CC-48EA-8335-72B5CEDF5693}" destId="{858F0CC7-1CDA-4016-B9C6-17C2559D7049}" srcOrd="4" destOrd="0" parTransId="{5E4E9E39-3FBC-45A7-A841-FBEF4A02800D}" sibTransId="{0A3B2F58-1E9C-4C7F-96DD-CFBA44E4932D}"/>
    <dgm:cxn modelId="{6672EFAC-6AB8-4246-A5D1-16DAC80C3A35}" type="presOf" srcId="{2EFD1FDE-365A-498D-BFC1-671747A3CCAE}" destId="{68BA073B-CCD6-4677-BA91-A9F487572368}" srcOrd="0" destOrd="0" presId="urn:microsoft.com/office/officeart/2005/8/layout/vProcess5"/>
    <dgm:cxn modelId="{30BDF9AE-750A-4F2A-9C01-45635E2D7613}" type="presOf" srcId="{13455E8D-81E7-4C8C-B53F-95987ABB59E8}" destId="{0B7142A4-E71D-4956-AAAF-687FE352F86D}" srcOrd="1" destOrd="0" presId="urn:microsoft.com/office/officeart/2005/8/layout/vProcess5"/>
    <dgm:cxn modelId="{748394C4-6C08-40C9-9B03-7B8C828BA394}" type="presOf" srcId="{13455E8D-81E7-4C8C-B53F-95987ABB59E8}" destId="{0439922A-95CE-48DA-9CF4-EF6C8BF45F3F}" srcOrd="0" destOrd="0" presId="urn:microsoft.com/office/officeart/2005/8/layout/vProcess5"/>
    <dgm:cxn modelId="{0C5EDBCD-8D78-4999-9D4E-AA89AB97CE60}" srcId="{CA2792A3-98CC-48EA-8335-72B5CEDF5693}" destId="{7B1F2C66-9AFA-4368-ABEE-407FF557EE60}" srcOrd="3" destOrd="0" parTransId="{759F26C6-83A6-415A-A1B3-F484AB36373A}" sibTransId="{1D582044-8EF8-4BAA-A6B9-4388C837B75F}"/>
    <dgm:cxn modelId="{104A77D5-8434-4FAB-856E-9D6F72C79FA2}" type="presOf" srcId="{1D582044-8EF8-4BAA-A6B9-4388C837B75F}" destId="{250DE909-D4ED-437B-BDFE-AE9B1546A816}" srcOrd="0" destOrd="0" presId="urn:microsoft.com/office/officeart/2005/8/layout/vProcess5"/>
    <dgm:cxn modelId="{FCC2CBEE-07B8-44F0-AA2A-E236F9DE8723}" type="presOf" srcId="{D634298B-7E84-4DE5-AA73-C4B2BE66446B}" destId="{63350FC2-B63F-4F6C-98D1-A821852393E9}" srcOrd="0" destOrd="0" presId="urn:microsoft.com/office/officeart/2005/8/layout/vProcess5"/>
    <dgm:cxn modelId="{85C5EBF6-834E-4309-BA8C-6E7F6B256834}" type="presOf" srcId="{B2BB317F-9F1C-4CBE-9C2C-7CB343168899}" destId="{3DAB8160-BEC5-4189-B5FC-B433CC6373C4}" srcOrd="0" destOrd="0" presId="urn:microsoft.com/office/officeart/2005/8/layout/vProcess5"/>
    <dgm:cxn modelId="{05CE02BB-6455-435A-BBD2-FB8D385238F3}" type="presParOf" srcId="{288BA70A-2942-43EE-A321-17E44298B772}" destId="{DE14C399-9EB8-4587-8F73-7B378AD6A438}" srcOrd="0" destOrd="0" presId="urn:microsoft.com/office/officeart/2005/8/layout/vProcess5"/>
    <dgm:cxn modelId="{35235B90-80A4-4EA6-B277-ED469D20A04B}" type="presParOf" srcId="{288BA70A-2942-43EE-A321-17E44298B772}" destId="{0439922A-95CE-48DA-9CF4-EF6C8BF45F3F}" srcOrd="1" destOrd="0" presId="urn:microsoft.com/office/officeart/2005/8/layout/vProcess5"/>
    <dgm:cxn modelId="{D57B9A5F-31AA-4D7A-A187-917CCFDD759A}" type="presParOf" srcId="{288BA70A-2942-43EE-A321-17E44298B772}" destId="{7C64CE0A-A6E5-4987-9430-A72612FE1215}" srcOrd="2" destOrd="0" presId="urn:microsoft.com/office/officeart/2005/8/layout/vProcess5"/>
    <dgm:cxn modelId="{CC97E2A5-698A-4C99-A200-BEF7FB395EC9}" type="presParOf" srcId="{288BA70A-2942-43EE-A321-17E44298B772}" destId="{68BA073B-CCD6-4677-BA91-A9F487572368}" srcOrd="3" destOrd="0" presId="urn:microsoft.com/office/officeart/2005/8/layout/vProcess5"/>
    <dgm:cxn modelId="{B6810440-7108-471D-864F-DC7B07EFE9EA}" type="presParOf" srcId="{288BA70A-2942-43EE-A321-17E44298B772}" destId="{D7F3AEA7-009A-441C-9186-4ABDD3AB7AD6}" srcOrd="4" destOrd="0" presId="urn:microsoft.com/office/officeart/2005/8/layout/vProcess5"/>
    <dgm:cxn modelId="{8E6C773E-DEF6-473E-BEFA-EEDE36387EBE}" type="presParOf" srcId="{288BA70A-2942-43EE-A321-17E44298B772}" destId="{D518109D-FBB8-4C41-8E42-5289D4555D1B}" srcOrd="5" destOrd="0" presId="urn:microsoft.com/office/officeart/2005/8/layout/vProcess5"/>
    <dgm:cxn modelId="{75616680-A2C4-4D37-8265-A2B279938898}" type="presParOf" srcId="{288BA70A-2942-43EE-A321-17E44298B772}" destId="{3DAB8160-BEC5-4189-B5FC-B433CC6373C4}" srcOrd="6" destOrd="0" presId="urn:microsoft.com/office/officeart/2005/8/layout/vProcess5"/>
    <dgm:cxn modelId="{4C68833B-68DF-4BEE-80E5-BC7F7E425CA9}" type="presParOf" srcId="{288BA70A-2942-43EE-A321-17E44298B772}" destId="{A9F38C27-5A53-4EDB-9B48-69560A99E5AF}" srcOrd="7" destOrd="0" presId="urn:microsoft.com/office/officeart/2005/8/layout/vProcess5"/>
    <dgm:cxn modelId="{37AA4ACD-9829-4899-8400-C69E6A95CF9D}" type="presParOf" srcId="{288BA70A-2942-43EE-A321-17E44298B772}" destId="{63350FC2-B63F-4F6C-98D1-A821852393E9}" srcOrd="8" destOrd="0" presId="urn:microsoft.com/office/officeart/2005/8/layout/vProcess5"/>
    <dgm:cxn modelId="{8F3F08A7-409D-48AA-871F-4D9DC7B2515D}" type="presParOf" srcId="{288BA70A-2942-43EE-A321-17E44298B772}" destId="{250DE909-D4ED-437B-BDFE-AE9B1546A816}" srcOrd="9" destOrd="0" presId="urn:microsoft.com/office/officeart/2005/8/layout/vProcess5"/>
    <dgm:cxn modelId="{2A1B4871-5CEA-429F-A2AE-FB9CD791435D}" type="presParOf" srcId="{288BA70A-2942-43EE-A321-17E44298B772}" destId="{0B7142A4-E71D-4956-AAAF-687FE352F86D}" srcOrd="10" destOrd="0" presId="urn:microsoft.com/office/officeart/2005/8/layout/vProcess5"/>
    <dgm:cxn modelId="{30F1A97C-88E3-4780-90B2-FE26052DBDA3}" type="presParOf" srcId="{288BA70A-2942-43EE-A321-17E44298B772}" destId="{CF27DB4C-6783-492C-A9C0-D1AC2E027AA0}" srcOrd="11" destOrd="0" presId="urn:microsoft.com/office/officeart/2005/8/layout/vProcess5"/>
    <dgm:cxn modelId="{E32B3D27-CF43-486D-9A45-76DEE6B74ED0}" type="presParOf" srcId="{288BA70A-2942-43EE-A321-17E44298B772}" destId="{BB24EDFE-54B1-47ED-BD2C-FD9CF7B34895}" srcOrd="12" destOrd="0" presId="urn:microsoft.com/office/officeart/2005/8/layout/vProcess5"/>
    <dgm:cxn modelId="{5A37E8BC-D98D-433D-B52F-4AA85E32D998}" type="presParOf" srcId="{288BA70A-2942-43EE-A321-17E44298B772}" destId="{143D5406-7CB5-40BF-82B9-39758E41F39F}" srcOrd="13" destOrd="0" presId="urn:microsoft.com/office/officeart/2005/8/layout/vProcess5"/>
    <dgm:cxn modelId="{DEB15476-E380-4AEE-889A-F894998D7DA3}" type="presParOf" srcId="{288BA70A-2942-43EE-A321-17E44298B772}" destId="{4E2A09DD-26AF-43EF-ABA1-BCC2E951AAE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2792A3-98CC-48EA-8335-72B5CEDF569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2193974-31B8-40B7-924C-6EB43A649076}">
      <dgm:prSet phldrT="[Text]" custT="1"/>
      <dgm:spPr/>
      <dgm:t>
        <a:bodyPr/>
        <a:lstStyle/>
        <a:p>
          <a:r>
            <a:rPr lang="pt-PT" sz="1700">
              <a:solidFill>
                <a:schemeClr val="tx1"/>
              </a:solidFill>
            </a:rPr>
            <a:t>Pedir ao subgrupo 1 e ao subgrupo 2 para alternarem os papéis</a:t>
          </a:r>
        </a:p>
      </dgm:t>
    </dgm:pt>
    <dgm:pt modelId="{9E6A763B-787B-4FA3-A5F6-C3BBF8A9B2ED}" type="parTrans" cxnId="{865D0F5B-2E60-471A-A38F-55E1C6EE9D37}">
      <dgm:prSet/>
      <dgm:spPr/>
      <dgm:t>
        <a:bodyPr/>
        <a:lstStyle/>
        <a:p>
          <a:endParaRPr lang="en-US" sz="1600"/>
        </a:p>
      </dgm:t>
    </dgm:pt>
    <dgm:pt modelId="{00B8580E-FF2C-4353-9F3C-DD7082118DC5}" type="sibTrans" cxnId="{865D0F5B-2E60-471A-A38F-55E1C6EE9D37}">
      <dgm:prSet custT="1"/>
      <dgm:spPr/>
      <dgm:t>
        <a:bodyPr/>
        <a:lstStyle/>
        <a:p>
          <a:endParaRPr lang="en-US" sz="1600"/>
        </a:p>
      </dgm:t>
    </dgm:pt>
    <dgm:pt modelId="{2EFD1FDE-365A-498D-BFC1-671747A3CCAE}">
      <dgm:prSet phldrT="[Text]" custT="1"/>
      <dgm:spPr/>
      <dgm:t>
        <a:bodyPr/>
        <a:lstStyle/>
        <a:p>
          <a:r>
            <a:rPr lang="pt-PT" sz="1700">
              <a:solidFill>
                <a:schemeClr val="tx1"/>
              </a:solidFill>
            </a:rPr>
            <a:t>Dar tempo aos subgrupos para realizarem uma audição sobre o pedido</a:t>
          </a:r>
        </a:p>
      </dgm:t>
    </dgm:pt>
    <dgm:pt modelId="{7C80833D-EFDB-46AA-AF74-88F1C38E70C2}" type="parTrans" cxnId="{5C9BC363-50E0-4C72-8EC2-6F6A357F9071}">
      <dgm:prSet/>
      <dgm:spPr/>
      <dgm:t>
        <a:bodyPr/>
        <a:lstStyle/>
        <a:p>
          <a:endParaRPr lang="en-US" sz="1600"/>
        </a:p>
      </dgm:t>
    </dgm:pt>
    <dgm:pt modelId="{D634298B-7E84-4DE5-AA73-C4B2BE66446B}" type="sibTrans" cxnId="{5C9BC363-50E0-4C72-8EC2-6F6A357F9071}">
      <dgm:prSet custT="1"/>
      <dgm:spPr/>
      <dgm:t>
        <a:bodyPr/>
        <a:lstStyle/>
        <a:p>
          <a:endParaRPr lang="en-US" sz="1600"/>
        </a:p>
      </dgm:t>
    </dgm:pt>
    <dgm:pt modelId="{13455E8D-81E7-4C8C-B53F-95987ABB59E8}">
      <dgm:prSet phldrT="[Text]" custT="1"/>
      <dgm:spPr/>
      <dgm:t>
        <a:bodyPr/>
        <a:lstStyle/>
        <a:p>
          <a:r>
            <a:rPr lang="pt-PT" sz="1700">
              <a:solidFill>
                <a:schemeClr val="tx1"/>
              </a:solidFill>
            </a:rPr>
            <a:t>Solicitar ao subgrupo 2 (Autoridade competente) que emita uma autorização verbal pormenorizada</a:t>
          </a:r>
        </a:p>
      </dgm:t>
    </dgm:pt>
    <dgm:pt modelId="{B2BB317F-9F1C-4CBE-9C2C-7CB343168899}" type="sibTrans" cxnId="{1EBAD909-B18F-4334-89E5-5E955B8F7190}">
      <dgm:prSet custT="1"/>
      <dgm:spPr/>
      <dgm:t>
        <a:bodyPr/>
        <a:lstStyle/>
        <a:p>
          <a:endParaRPr lang="en-US" sz="1600"/>
        </a:p>
      </dgm:t>
    </dgm:pt>
    <dgm:pt modelId="{3FEBFEA4-F396-4534-B158-606342CB84CC}" type="parTrans" cxnId="{1EBAD909-B18F-4334-89E5-5E955B8F7190}">
      <dgm:prSet/>
      <dgm:spPr/>
      <dgm:t>
        <a:bodyPr/>
        <a:lstStyle/>
        <a:p>
          <a:endParaRPr lang="en-US" sz="1600"/>
        </a:p>
      </dgm:t>
    </dgm:pt>
    <dgm:pt modelId="{7B1F2C66-9AFA-4368-ABEE-407FF557EE60}">
      <dgm:prSet custT="1"/>
      <dgm:spPr/>
      <dgm:t>
        <a:bodyPr/>
        <a:lstStyle/>
        <a:p>
          <a:pPr algn="just"/>
          <a:r>
            <a:rPr lang="pt-PT" sz="1700">
              <a:solidFill>
                <a:schemeClr val="tx1"/>
              </a:solidFill>
            </a:rPr>
            <a:t>Solicitar ao subgrupo 1 (Autoridade competente) que emita uma autorização verbal pormenorizada</a:t>
          </a:r>
        </a:p>
      </dgm:t>
    </dgm:pt>
    <dgm:pt modelId="{759F26C6-83A6-415A-A1B3-F484AB36373A}" type="parTrans" cxnId="{0C5EDBCD-8D78-4999-9D4E-AA89AB97CE60}">
      <dgm:prSet/>
      <dgm:spPr/>
      <dgm:t>
        <a:bodyPr/>
        <a:lstStyle/>
        <a:p>
          <a:endParaRPr lang="en-US" sz="1600"/>
        </a:p>
      </dgm:t>
    </dgm:pt>
    <dgm:pt modelId="{1D582044-8EF8-4BAA-A6B9-4388C837B75F}" type="sibTrans" cxnId="{0C5EDBCD-8D78-4999-9D4E-AA89AB97CE60}">
      <dgm:prSet/>
      <dgm:spPr/>
      <dgm:t>
        <a:bodyPr/>
        <a:lstStyle/>
        <a:p>
          <a:endParaRPr lang="en-US" sz="1600"/>
        </a:p>
      </dgm:t>
    </dgm:pt>
    <dgm:pt modelId="{288BA70A-2942-43EE-A321-17E44298B772}" type="pres">
      <dgm:prSet presAssocID="{CA2792A3-98CC-48EA-8335-72B5CEDF5693}" presName="outerComposite" presStyleCnt="0">
        <dgm:presLayoutVars>
          <dgm:chMax val="5"/>
          <dgm:dir/>
          <dgm:resizeHandles val="exact"/>
        </dgm:presLayoutVars>
      </dgm:prSet>
      <dgm:spPr/>
    </dgm:pt>
    <dgm:pt modelId="{DE14C399-9EB8-4587-8F73-7B378AD6A438}" type="pres">
      <dgm:prSet presAssocID="{CA2792A3-98CC-48EA-8335-72B5CEDF5693}" presName="dummyMaxCanvas" presStyleCnt="0">
        <dgm:presLayoutVars/>
      </dgm:prSet>
      <dgm:spPr/>
    </dgm:pt>
    <dgm:pt modelId="{8445A572-91B8-4487-9A3B-B78805B6210B}" type="pres">
      <dgm:prSet presAssocID="{CA2792A3-98CC-48EA-8335-72B5CEDF5693}" presName="FourNodes_1" presStyleLbl="node1" presStyleIdx="0" presStyleCnt="4">
        <dgm:presLayoutVars>
          <dgm:bulletEnabled val="1"/>
        </dgm:presLayoutVars>
      </dgm:prSet>
      <dgm:spPr/>
    </dgm:pt>
    <dgm:pt modelId="{313C4074-E2B1-42DB-869E-9588153A7F85}" type="pres">
      <dgm:prSet presAssocID="{CA2792A3-98CC-48EA-8335-72B5CEDF5693}" presName="FourNodes_2" presStyleLbl="node1" presStyleIdx="1" presStyleCnt="4">
        <dgm:presLayoutVars>
          <dgm:bulletEnabled val="1"/>
        </dgm:presLayoutVars>
      </dgm:prSet>
      <dgm:spPr/>
    </dgm:pt>
    <dgm:pt modelId="{32D70419-7725-40FA-A6ED-EF81D827E355}" type="pres">
      <dgm:prSet presAssocID="{CA2792A3-98CC-48EA-8335-72B5CEDF5693}" presName="FourNodes_3" presStyleLbl="node1" presStyleIdx="2" presStyleCnt="4">
        <dgm:presLayoutVars>
          <dgm:bulletEnabled val="1"/>
        </dgm:presLayoutVars>
      </dgm:prSet>
      <dgm:spPr/>
    </dgm:pt>
    <dgm:pt modelId="{BC32EA12-D1E4-4D09-BDE6-BB651D97355D}" type="pres">
      <dgm:prSet presAssocID="{CA2792A3-98CC-48EA-8335-72B5CEDF5693}" presName="FourNodes_4" presStyleLbl="node1" presStyleIdx="3" presStyleCnt="4">
        <dgm:presLayoutVars>
          <dgm:bulletEnabled val="1"/>
        </dgm:presLayoutVars>
      </dgm:prSet>
      <dgm:spPr/>
    </dgm:pt>
    <dgm:pt modelId="{662DD5F8-77A7-4276-A0A3-1E8943E6E0FE}" type="pres">
      <dgm:prSet presAssocID="{CA2792A3-98CC-48EA-8335-72B5CEDF5693}" presName="FourConn_1-2" presStyleLbl="fgAccFollowNode1" presStyleIdx="0" presStyleCnt="3">
        <dgm:presLayoutVars>
          <dgm:bulletEnabled val="1"/>
        </dgm:presLayoutVars>
      </dgm:prSet>
      <dgm:spPr/>
    </dgm:pt>
    <dgm:pt modelId="{30672FD5-679A-4FED-B854-28F66DBAC5A4}" type="pres">
      <dgm:prSet presAssocID="{CA2792A3-98CC-48EA-8335-72B5CEDF5693}" presName="FourConn_2-3" presStyleLbl="fgAccFollowNode1" presStyleIdx="1" presStyleCnt="3">
        <dgm:presLayoutVars>
          <dgm:bulletEnabled val="1"/>
        </dgm:presLayoutVars>
      </dgm:prSet>
      <dgm:spPr/>
    </dgm:pt>
    <dgm:pt modelId="{DC2F8D8A-3258-462D-9D0E-23B6F484FF05}" type="pres">
      <dgm:prSet presAssocID="{CA2792A3-98CC-48EA-8335-72B5CEDF5693}" presName="FourConn_3-4" presStyleLbl="fgAccFollowNode1" presStyleIdx="2" presStyleCnt="3">
        <dgm:presLayoutVars>
          <dgm:bulletEnabled val="1"/>
        </dgm:presLayoutVars>
      </dgm:prSet>
      <dgm:spPr/>
    </dgm:pt>
    <dgm:pt modelId="{9D889C6D-D048-42D7-96C3-1FA6C3DB0727}" type="pres">
      <dgm:prSet presAssocID="{CA2792A3-98CC-48EA-8335-72B5CEDF5693}" presName="FourNodes_1_text" presStyleLbl="node1" presStyleIdx="3" presStyleCnt="4">
        <dgm:presLayoutVars>
          <dgm:bulletEnabled val="1"/>
        </dgm:presLayoutVars>
      </dgm:prSet>
      <dgm:spPr/>
    </dgm:pt>
    <dgm:pt modelId="{917BD8F7-53BC-4FF9-9AF8-A4008FF56CD5}" type="pres">
      <dgm:prSet presAssocID="{CA2792A3-98CC-48EA-8335-72B5CEDF5693}" presName="FourNodes_2_text" presStyleLbl="node1" presStyleIdx="3" presStyleCnt="4">
        <dgm:presLayoutVars>
          <dgm:bulletEnabled val="1"/>
        </dgm:presLayoutVars>
      </dgm:prSet>
      <dgm:spPr/>
    </dgm:pt>
    <dgm:pt modelId="{51074364-2985-4E20-A472-DB6B1730E56E}" type="pres">
      <dgm:prSet presAssocID="{CA2792A3-98CC-48EA-8335-72B5CEDF5693}" presName="FourNodes_3_text" presStyleLbl="node1" presStyleIdx="3" presStyleCnt="4">
        <dgm:presLayoutVars>
          <dgm:bulletEnabled val="1"/>
        </dgm:presLayoutVars>
      </dgm:prSet>
      <dgm:spPr/>
    </dgm:pt>
    <dgm:pt modelId="{AB6DEB24-1267-4843-9C3C-C9E645B06E4E}" type="pres">
      <dgm:prSet presAssocID="{CA2792A3-98CC-48EA-8335-72B5CEDF569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EBAD909-B18F-4334-89E5-5E955B8F7190}" srcId="{CA2792A3-98CC-48EA-8335-72B5CEDF5693}" destId="{13455E8D-81E7-4C8C-B53F-95987ABB59E8}" srcOrd="0" destOrd="0" parTransId="{3FEBFEA4-F396-4534-B158-606342CB84CC}" sibTransId="{B2BB317F-9F1C-4CBE-9C2C-7CB343168899}"/>
    <dgm:cxn modelId="{06DB670E-ED15-4DD2-9CAB-26BBFD436624}" type="presOf" srcId="{B2BB317F-9F1C-4CBE-9C2C-7CB343168899}" destId="{662DD5F8-77A7-4276-A0A3-1E8943E6E0FE}" srcOrd="0" destOrd="0" presId="urn:microsoft.com/office/officeart/2005/8/layout/vProcess5"/>
    <dgm:cxn modelId="{2792C715-10D6-4A93-9F68-8EF1C9F3055A}" type="presOf" srcId="{D634298B-7E84-4DE5-AA73-C4B2BE66446B}" destId="{DC2F8D8A-3258-462D-9D0E-23B6F484FF05}" srcOrd="0" destOrd="0" presId="urn:microsoft.com/office/officeart/2005/8/layout/vProcess5"/>
    <dgm:cxn modelId="{05FA4834-8E34-4F50-ABB7-991796A7042A}" type="presOf" srcId="{7B1F2C66-9AFA-4368-ABEE-407FF557EE60}" destId="{BC32EA12-D1E4-4D09-BDE6-BB651D97355D}" srcOrd="0" destOrd="0" presId="urn:microsoft.com/office/officeart/2005/8/layout/vProcess5"/>
    <dgm:cxn modelId="{FCDAEA36-2D78-4DC6-9ED4-2136F077BA0D}" type="presOf" srcId="{2EFD1FDE-365A-498D-BFC1-671747A3CCAE}" destId="{51074364-2985-4E20-A472-DB6B1730E56E}" srcOrd="1" destOrd="0" presId="urn:microsoft.com/office/officeart/2005/8/layout/vProcess5"/>
    <dgm:cxn modelId="{865D0F5B-2E60-471A-A38F-55E1C6EE9D37}" srcId="{CA2792A3-98CC-48EA-8335-72B5CEDF5693}" destId="{92193974-31B8-40B7-924C-6EB43A649076}" srcOrd="1" destOrd="0" parTransId="{9E6A763B-787B-4FA3-A5F6-C3BBF8A9B2ED}" sibTransId="{00B8580E-FF2C-4353-9F3C-DD7082118DC5}"/>
    <dgm:cxn modelId="{5C9BC363-50E0-4C72-8EC2-6F6A357F9071}" srcId="{CA2792A3-98CC-48EA-8335-72B5CEDF5693}" destId="{2EFD1FDE-365A-498D-BFC1-671747A3CCAE}" srcOrd="2" destOrd="0" parTransId="{7C80833D-EFDB-46AA-AF74-88F1C38E70C2}" sibTransId="{D634298B-7E84-4DE5-AA73-C4B2BE66446B}"/>
    <dgm:cxn modelId="{901F0A49-093E-4B2B-9124-0E9DB7CD3535}" type="presOf" srcId="{92193974-31B8-40B7-924C-6EB43A649076}" destId="{313C4074-E2B1-42DB-869E-9588153A7F85}" srcOrd="0" destOrd="0" presId="urn:microsoft.com/office/officeart/2005/8/layout/vProcess5"/>
    <dgm:cxn modelId="{9821B76C-CB30-4D1A-8B76-FE033530E493}" type="presOf" srcId="{7B1F2C66-9AFA-4368-ABEE-407FF557EE60}" destId="{AB6DEB24-1267-4843-9C3C-C9E645B06E4E}" srcOrd="1" destOrd="0" presId="urn:microsoft.com/office/officeart/2005/8/layout/vProcess5"/>
    <dgm:cxn modelId="{FDF25082-2CAE-4E1C-AED2-75B98B345D6B}" type="presOf" srcId="{00B8580E-FF2C-4353-9F3C-DD7082118DC5}" destId="{30672FD5-679A-4FED-B854-28F66DBAC5A4}" srcOrd="0" destOrd="0" presId="urn:microsoft.com/office/officeart/2005/8/layout/vProcess5"/>
    <dgm:cxn modelId="{7C05F284-F069-4B24-B9A7-6A1D13791E9B}" type="presOf" srcId="{13455E8D-81E7-4C8C-B53F-95987ABB59E8}" destId="{8445A572-91B8-4487-9A3B-B78805B6210B}" srcOrd="0" destOrd="0" presId="urn:microsoft.com/office/officeart/2005/8/layout/vProcess5"/>
    <dgm:cxn modelId="{93E48DC7-6199-47C0-8744-CAA1DA594576}" type="presOf" srcId="{13455E8D-81E7-4C8C-B53F-95987ABB59E8}" destId="{9D889C6D-D048-42D7-96C3-1FA6C3DB0727}" srcOrd="1" destOrd="0" presId="urn:microsoft.com/office/officeart/2005/8/layout/vProcess5"/>
    <dgm:cxn modelId="{0C5EDBCD-8D78-4999-9D4E-AA89AB97CE60}" srcId="{CA2792A3-98CC-48EA-8335-72B5CEDF5693}" destId="{7B1F2C66-9AFA-4368-ABEE-407FF557EE60}" srcOrd="3" destOrd="0" parTransId="{759F26C6-83A6-415A-A1B3-F484AB36373A}" sibTransId="{1D582044-8EF8-4BAA-A6B9-4388C837B75F}"/>
    <dgm:cxn modelId="{765F58DC-9F39-4927-8740-C80FD5C5A2E2}" type="presOf" srcId="{CA2792A3-98CC-48EA-8335-72B5CEDF5693}" destId="{288BA70A-2942-43EE-A321-17E44298B772}" srcOrd="0" destOrd="0" presId="urn:microsoft.com/office/officeart/2005/8/layout/vProcess5"/>
    <dgm:cxn modelId="{298ADAE7-7E11-42BE-A6C4-76F15C7BAED2}" type="presOf" srcId="{92193974-31B8-40B7-924C-6EB43A649076}" destId="{917BD8F7-53BC-4FF9-9AF8-A4008FF56CD5}" srcOrd="1" destOrd="0" presId="urn:microsoft.com/office/officeart/2005/8/layout/vProcess5"/>
    <dgm:cxn modelId="{2E688FF0-8210-4B5A-90F5-77CE6DB20302}" type="presOf" srcId="{2EFD1FDE-365A-498D-BFC1-671747A3CCAE}" destId="{32D70419-7725-40FA-A6ED-EF81D827E355}" srcOrd="0" destOrd="0" presId="urn:microsoft.com/office/officeart/2005/8/layout/vProcess5"/>
    <dgm:cxn modelId="{810C307B-AE35-487A-96CF-ACA7714A73C1}" type="presParOf" srcId="{288BA70A-2942-43EE-A321-17E44298B772}" destId="{DE14C399-9EB8-4587-8F73-7B378AD6A438}" srcOrd="0" destOrd="0" presId="urn:microsoft.com/office/officeart/2005/8/layout/vProcess5"/>
    <dgm:cxn modelId="{19138268-E769-4B40-9873-F78C2B49F9FE}" type="presParOf" srcId="{288BA70A-2942-43EE-A321-17E44298B772}" destId="{8445A572-91B8-4487-9A3B-B78805B6210B}" srcOrd="1" destOrd="0" presId="urn:microsoft.com/office/officeart/2005/8/layout/vProcess5"/>
    <dgm:cxn modelId="{9DE24FB2-5C8D-4C8E-8610-1ECECDB95F82}" type="presParOf" srcId="{288BA70A-2942-43EE-A321-17E44298B772}" destId="{313C4074-E2B1-42DB-869E-9588153A7F85}" srcOrd="2" destOrd="0" presId="urn:microsoft.com/office/officeart/2005/8/layout/vProcess5"/>
    <dgm:cxn modelId="{BA59F391-4B83-419E-B072-8709FAE7364B}" type="presParOf" srcId="{288BA70A-2942-43EE-A321-17E44298B772}" destId="{32D70419-7725-40FA-A6ED-EF81D827E355}" srcOrd="3" destOrd="0" presId="urn:microsoft.com/office/officeart/2005/8/layout/vProcess5"/>
    <dgm:cxn modelId="{CEB66CE5-E06E-4EB1-AE56-1A22956A73B4}" type="presParOf" srcId="{288BA70A-2942-43EE-A321-17E44298B772}" destId="{BC32EA12-D1E4-4D09-BDE6-BB651D97355D}" srcOrd="4" destOrd="0" presId="urn:microsoft.com/office/officeart/2005/8/layout/vProcess5"/>
    <dgm:cxn modelId="{F94AF2BA-E8C3-4365-A0E2-C33350D87118}" type="presParOf" srcId="{288BA70A-2942-43EE-A321-17E44298B772}" destId="{662DD5F8-77A7-4276-A0A3-1E8943E6E0FE}" srcOrd="5" destOrd="0" presId="urn:microsoft.com/office/officeart/2005/8/layout/vProcess5"/>
    <dgm:cxn modelId="{1F8320EA-7B20-4D8B-AE7B-C73BAA1CC098}" type="presParOf" srcId="{288BA70A-2942-43EE-A321-17E44298B772}" destId="{30672FD5-679A-4FED-B854-28F66DBAC5A4}" srcOrd="6" destOrd="0" presId="urn:microsoft.com/office/officeart/2005/8/layout/vProcess5"/>
    <dgm:cxn modelId="{48596AD9-CBC5-4E73-8E33-179E3B7B0361}" type="presParOf" srcId="{288BA70A-2942-43EE-A321-17E44298B772}" destId="{DC2F8D8A-3258-462D-9D0E-23B6F484FF05}" srcOrd="7" destOrd="0" presId="urn:microsoft.com/office/officeart/2005/8/layout/vProcess5"/>
    <dgm:cxn modelId="{89FAAAAD-D524-43E3-B75A-C16418595ED1}" type="presParOf" srcId="{288BA70A-2942-43EE-A321-17E44298B772}" destId="{9D889C6D-D048-42D7-96C3-1FA6C3DB0727}" srcOrd="8" destOrd="0" presId="urn:microsoft.com/office/officeart/2005/8/layout/vProcess5"/>
    <dgm:cxn modelId="{32A29D53-E7A2-4590-8754-67D4F6DD7C94}" type="presParOf" srcId="{288BA70A-2942-43EE-A321-17E44298B772}" destId="{917BD8F7-53BC-4FF9-9AF8-A4008FF56CD5}" srcOrd="9" destOrd="0" presId="urn:microsoft.com/office/officeart/2005/8/layout/vProcess5"/>
    <dgm:cxn modelId="{775E7082-49A7-45A8-8572-A7CD24F6861E}" type="presParOf" srcId="{288BA70A-2942-43EE-A321-17E44298B772}" destId="{51074364-2985-4E20-A472-DB6B1730E56E}" srcOrd="10" destOrd="0" presId="urn:microsoft.com/office/officeart/2005/8/layout/vProcess5"/>
    <dgm:cxn modelId="{DCB1D5EA-F1DC-424F-BC72-D3C417E39E76}" type="presParOf" srcId="{288BA70A-2942-43EE-A321-17E44298B772}" destId="{AB6DEB24-1267-4843-9C3C-C9E645B06E4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9922A-95CE-48DA-9CF4-EF6C8BF45F3F}">
      <dsp:nvSpPr>
        <dsp:cNvPr id="0" name=""/>
        <dsp:cNvSpPr/>
      </dsp:nvSpPr>
      <dsp:spPr>
        <a:xfrm>
          <a:off x="0" y="0"/>
          <a:ext cx="4514928" cy="6284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Dividir os formandos em grupos de quatro </a:t>
          </a:r>
        </a:p>
      </dsp:txBody>
      <dsp:txXfrm>
        <a:off x="18407" y="18407"/>
        <a:ext cx="3763243" cy="591643"/>
      </dsp:txXfrm>
    </dsp:sp>
    <dsp:sp modelId="{7C64CE0A-A6E5-4987-9430-A72612FE1215}">
      <dsp:nvSpPr>
        <dsp:cNvPr id="0" name=""/>
        <dsp:cNvSpPr/>
      </dsp:nvSpPr>
      <dsp:spPr>
        <a:xfrm>
          <a:off x="337153" y="715743"/>
          <a:ext cx="4514928" cy="628457"/>
        </a:xfrm>
        <a:prstGeom prst="roundRect">
          <a:avLst>
            <a:gd name="adj" fmla="val 10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Dividir cada grupo em dois subgrupos de dois participantes cada</a:t>
          </a:r>
        </a:p>
      </dsp:txBody>
      <dsp:txXfrm>
        <a:off x="355560" y="734150"/>
        <a:ext cx="3732463" cy="591643"/>
      </dsp:txXfrm>
    </dsp:sp>
    <dsp:sp modelId="{68BA073B-CCD6-4677-BA91-A9F487572368}">
      <dsp:nvSpPr>
        <dsp:cNvPr id="0" name=""/>
        <dsp:cNvSpPr/>
      </dsp:nvSpPr>
      <dsp:spPr>
        <a:xfrm>
          <a:off x="674307" y="1431486"/>
          <a:ext cx="4514928" cy="628457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 dirty="0">
              <a:solidFill>
                <a:schemeClr val="tx1"/>
              </a:solidFill>
            </a:rPr>
            <a:t>Subgrupo 1: Requerente</a:t>
          </a:r>
          <a:br>
            <a:rPr lang="pt-PT" sz="1700" kern="1200" dirty="0">
              <a:solidFill>
                <a:schemeClr val="tx1"/>
              </a:solidFill>
            </a:rPr>
          </a:br>
          <a:r>
            <a:rPr lang="pt-PT" sz="1700" kern="1200" dirty="0">
              <a:solidFill>
                <a:schemeClr val="tx1"/>
              </a:solidFill>
            </a:rPr>
            <a:t>Subgrupo 2: Autoridade competente </a:t>
          </a:r>
        </a:p>
      </dsp:txBody>
      <dsp:txXfrm>
        <a:off x="692714" y="1449893"/>
        <a:ext cx="3732463" cy="591643"/>
      </dsp:txXfrm>
    </dsp:sp>
    <dsp:sp modelId="{D7F3AEA7-009A-441C-9186-4ABDD3AB7AD6}">
      <dsp:nvSpPr>
        <dsp:cNvPr id="0" name=""/>
        <dsp:cNvSpPr/>
      </dsp:nvSpPr>
      <dsp:spPr>
        <a:xfrm>
          <a:off x="1011461" y="2147229"/>
          <a:ext cx="4514928" cy="628457"/>
        </a:xfrm>
        <a:prstGeom prst="roundRect">
          <a:avLst>
            <a:gd name="adj" fmla="val 10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Apresentar um pedido previamente redigido de apreensão de dados a ambos os subgrupos</a:t>
          </a:r>
        </a:p>
      </dsp:txBody>
      <dsp:txXfrm>
        <a:off x="1029868" y="2165636"/>
        <a:ext cx="3732463" cy="591643"/>
      </dsp:txXfrm>
    </dsp:sp>
    <dsp:sp modelId="{D518109D-FBB8-4C41-8E42-5289D4555D1B}">
      <dsp:nvSpPr>
        <dsp:cNvPr id="0" name=""/>
        <dsp:cNvSpPr/>
      </dsp:nvSpPr>
      <dsp:spPr>
        <a:xfrm>
          <a:off x="1348614" y="2862972"/>
          <a:ext cx="4514928" cy="628457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Dar tempo aos subgrupos para realizarem uma audição sobre o pedido </a:t>
          </a:r>
        </a:p>
      </dsp:txBody>
      <dsp:txXfrm>
        <a:off x="1367021" y="2881379"/>
        <a:ext cx="3732463" cy="591643"/>
      </dsp:txXfrm>
    </dsp:sp>
    <dsp:sp modelId="{3DAB8160-BEC5-4189-B5FC-B433CC6373C4}">
      <dsp:nvSpPr>
        <dsp:cNvPr id="0" name=""/>
        <dsp:cNvSpPr/>
      </dsp:nvSpPr>
      <dsp:spPr>
        <a:xfrm>
          <a:off x="4106430" y="459123"/>
          <a:ext cx="408497" cy="4084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198342" y="459123"/>
        <a:ext cx="224673" cy="307394"/>
      </dsp:txXfrm>
    </dsp:sp>
    <dsp:sp modelId="{A9F38C27-5A53-4EDB-9B48-69560A99E5AF}">
      <dsp:nvSpPr>
        <dsp:cNvPr id="0" name=""/>
        <dsp:cNvSpPr/>
      </dsp:nvSpPr>
      <dsp:spPr>
        <a:xfrm>
          <a:off x="4443584" y="1174866"/>
          <a:ext cx="408497" cy="4084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3580161"/>
            <a:satOff val="16084"/>
            <a:lumOff val="110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535496" y="1174866"/>
        <a:ext cx="224673" cy="307394"/>
      </dsp:txXfrm>
    </dsp:sp>
    <dsp:sp modelId="{63350FC2-B63F-4F6C-98D1-A821852393E9}">
      <dsp:nvSpPr>
        <dsp:cNvPr id="0" name=""/>
        <dsp:cNvSpPr/>
      </dsp:nvSpPr>
      <dsp:spPr>
        <a:xfrm>
          <a:off x="4780738" y="1880135"/>
          <a:ext cx="408497" cy="4084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7160321"/>
            <a:satOff val="32169"/>
            <a:lumOff val="221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4872650" y="1880135"/>
        <a:ext cx="224673" cy="307394"/>
      </dsp:txXfrm>
    </dsp:sp>
    <dsp:sp modelId="{250DE909-D4ED-437B-BDFE-AE9B1546A816}">
      <dsp:nvSpPr>
        <dsp:cNvPr id="0" name=""/>
        <dsp:cNvSpPr/>
      </dsp:nvSpPr>
      <dsp:spPr>
        <a:xfrm>
          <a:off x="5117891" y="2602861"/>
          <a:ext cx="408497" cy="4084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209803" y="2602861"/>
        <a:ext cx="224673" cy="3073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5A572-91B8-4487-9A3B-B78805B6210B}">
      <dsp:nvSpPr>
        <dsp:cNvPr id="0" name=""/>
        <dsp:cNvSpPr/>
      </dsp:nvSpPr>
      <dsp:spPr>
        <a:xfrm>
          <a:off x="0" y="0"/>
          <a:ext cx="4551330" cy="66153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Solicitar ao subgrupo 2 (Autoridade competente) que emita uma autorização verbal pormenorizada</a:t>
          </a:r>
        </a:p>
      </dsp:txBody>
      <dsp:txXfrm>
        <a:off x="19376" y="19376"/>
        <a:ext cx="3781583" cy="622782"/>
      </dsp:txXfrm>
    </dsp:sp>
    <dsp:sp modelId="{313C4074-E2B1-42DB-869E-9588153A7F85}">
      <dsp:nvSpPr>
        <dsp:cNvPr id="0" name=""/>
        <dsp:cNvSpPr/>
      </dsp:nvSpPr>
      <dsp:spPr>
        <a:xfrm>
          <a:off x="381173" y="781812"/>
          <a:ext cx="4551330" cy="661534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Pedir ao subgrupo 1 e ao subgrupo 2 para alternarem os papéis</a:t>
          </a:r>
        </a:p>
      </dsp:txBody>
      <dsp:txXfrm>
        <a:off x="400549" y="801188"/>
        <a:ext cx="3701407" cy="622782"/>
      </dsp:txXfrm>
    </dsp:sp>
    <dsp:sp modelId="{32D70419-7725-40FA-A6ED-EF81D827E355}">
      <dsp:nvSpPr>
        <dsp:cNvPr id="0" name=""/>
        <dsp:cNvSpPr/>
      </dsp:nvSpPr>
      <dsp:spPr>
        <a:xfrm>
          <a:off x="756658" y="1563625"/>
          <a:ext cx="4551330" cy="661534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Dar tempo aos subgrupos para realizarem uma audição sobre o pedido</a:t>
          </a:r>
        </a:p>
      </dsp:txBody>
      <dsp:txXfrm>
        <a:off x="776034" y="1583001"/>
        <a:ext cx="3707096" cy="622782"/>
      </dsp:txXfrm>
    </dsp:sp>
    <dsp:sp modelId="{BC32EA12-D1E4-4D09-BDE6-BB651D97355D}">
      <dsp:nvSpPr>
        <dsp:cNvPr id="0" name=""/>
        <dsp:cNvSpPr/>
      </dsp:nvSpPr>
      <dsp:spPr>
        <a:xfrm>
          <a:off x="1137832" y="2345438"/>
          <a:ext cx="4551330" cy="661534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just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700" kern="1200">
              <a:solidFill>
                <a:schemeClr val="tx1"/>
              </a:solidFill>
            </a:rPr>
            <a:t>Solicitar ao subgrupo 1 (Autoridade competente) que emita uma autorização verbal pormenorizada</a:t>
          </a:r>
        </a:p>
      </dsp:txBody>
      <dsp:txXfrm>
        <a:off x="1157208" y="2364814"/>
        <a:ext cx="3701407" cy="622782"/>
      </dsp:txXfrm>
    </dsp:sp>
    <dsp:sp modelId="{662DD5F8-77A7-4276-A0A3-1E8943E6E0FE}">
      <dsp:nvSpPr>
        <dsp:cNvPr id="0" name=""/>
        <dsp:cNvSpPr/>
      </dsp:nvSpPr>
      <dsp:spPr>
        <a:xfrm>
          <a:off x="4121333" y="506674"/>
          <a:ext cx="429997" cy="4299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4218082" y="506674"/>
        <a:ext cx="236499" cy="323573"/>
      </dsp:txXfrm>
    </dsp:sp>
    <dsp:sp modelId="{30672FD5-679A-4FED-B854-28F66DBAC5A4}">
      <dsp:nvSpPr>
        <dsp:cNvPr id="0" name=""/>
        <dsp:cNvSpPr/>
      </dsp:nvSpPr>
      <dsp:spPr>
        <a:xfrm>
          <a:off x="4502507" y="1288487"/>
          <a:ext cx="429997" cy="4299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5370241"/>
            <a:satOff val="24126"/>
            <a:lumOff val="1658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4599256" y="1288487"/>
        <a:ext cx="236499" cy="323573"/>
      </dsp:txXfrm>
    </dsp:sp>
    <dsp:sp modelId="{DC2F8D8A-3258-462D-9D0E-23B6F484FF05}">
      <dsp:nvSpPr>
        <dsp:cNvPr id="0" name=""/>
        <dsp:cNvSpPr/>
      </dsp:nvSpPr>
      <dsp:spPr>
        <a:xfrm>
          <a:off x="4877991" y="2070300"/>
          <a:ext cx="429997" cy="42999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4974740" y="2070300"/>
        <a:ext cx="236499" cy="323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FE402AF9-38BC-454A-8B20-2332636C225D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3AB4B8-9EA7-4273-BFA1-2CBA13B2D0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0778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34" charset="-128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34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34" charset="-128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41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56EBA37-1158-4D0B-B535-54F6D7618C3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9605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Este slide apresenta uma introdução ao pedido. É importante que o formador registe que o pedido poderá ter</a:t>
            </a:r>
            <a:r>
              <a:rPr lang="pt-PT" baseline="0"/>
              <a:t> de ser adaptado de acordo com o direito interno. Em especial, as infrações e os poderes processuais nacionais pertinentes devem ser inseridos antes do exercício da audição.</a:t>
            </a:r>
          </a:p>
          <a:p>
            <a:endParaRPr lang="en-US" baseline="0" dirty="0"/>
          </a:p>
          <a:p>
            <a:r>
              <a:rPr lang="pt-PT" baseline="0"/>
              <a:t>O pedido destina-se a servir de base ao exercício da audição. É o que será alegado pelo Requerente e ouvido pela Autoridade competente. Por conseguinte, será útil para os participantes lerem o pedido com o formador.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D752283-4854-4D12-A698-BE4D136D744F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4520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Estes</a:t>
            </a:r>
            <a:r>
              <a:rPr lang="pt-PT" baseline="0"/>
              <a:t> slides enumeram os títulos das áreas abrangidas pelo pedido. Não é necessário rever o conteúdo de cada título com os participantes, uma vez que se espera que estes tenham alguma familiaridade com o conteúdo do pedido nesta penúltima fase do curso de formação judiciária avançado. O formador deve estar preparado para responder a quaisquer perguntas que os participantes possam ter relativamente ao pedido. 	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D752283-4854-4D12-A698-BE4D136D744F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53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Estes</a:t>
            </a:r>
            <a:r>
              <a:rPr lang="pt-PT" baseline="0"/>
              <a:t> slides enumeram os títulos das áreas abrangidas pelo pedido. Não é necessário rever o conteúdo de cada título com os participantes, uma vez que se espera que estes tenham alguma familiaridade com o conteúdo do pedido nesta penúltima fase do curso de formação judiciária avançado. O formador deve estar preparado para responder a quaisquer perguntas que os participantes possam ter relativamente ao pedido. 	</a:t>
            </a:r>
          </a:p>
          <a:p>
            <a:endParaRPr lang="en-US" dirty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D752283-4854-4D12-A698-BE4D136D744F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250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 baseline="0"/>
              <a:t>Esta parte diz respeito ao papel do formador. </a:t>
            </a:r>
            <a:r>
              <a:rPr lang="pt-PT"/>
              <a:t>Subdivide-se</a:t>
            </a:r>
            <a:r>
              <a:rPr lang="pt-PT" baseline="0"/>
              <a:t> em três áreas:</a:t>
            </a:r>
          </a:p>
          <a:p>
            <a:pPr marL="228600" indent="-228600">
              <a:buAutoNum type="arabicPeriod"/>
            </a:pPr>
            <a:r>
              <a:rPr lang="pt-PT" baseline="0"/>
              <a:t>Papel do formador antes do exercício</a:t>
            </a:r>
          </a:p>
          <a:p>
            <a:pPr marL="228600" indent="-228600">
              <a:buAutoNum type="arabicPeriod"/>
            </a:pPr>
            <a:r>
              <a:rPr lang="pt-PT" baseline="0"/>
              <a:t>Papel do formador durante o exercício</a:t>
            </a:r>
          </a:p>
          <a:p>
            <a:pPr marL="228600" indent="-228600">
              <a:buAutoNum type="arabicPeriod"/>
            </a:pPr>
            <a:r>
              <a:rPr lang="pt-PT" baseline="0"/>
              <a:t>Papel do formador após o exercício</a:t>
            </a:r>
          </a:p>
        </p:txBody>
      </p:sp>
      <p:sp>
        <p:nvSpPr>
          <p:cNvPr id="24580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CBDDE95-58F3-4F42-8340-A2123A2FD047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0578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</a:t>
            </a:r>
            <a:r>
              <a:rPr lang="pt-PT" baseline="0"/>
              <a:t>te slide enumera as responsabilidades do formador antes do exercício de audição:</a:t>
            </a:r>
          </a:p>
          <a:p>
            <a:pPr marL="228600" indent="-228600">
              <a:buAutoNum type="arabicPeriod"/>
            </a:pPr>
            <a:r>
              <a:rPr lang="pt-PT" baseline="0"/>
              <a:t>Explicar o objetivo do exercício de audição: O formador deve explicar que o exercício de audição se destina a proporcionar aos participantes as competências práticas para realizar uma audição. Destina-se, em especial, a proporcionar aos participantes a oportunidade de aplicar na prática os conhecimentos que adquiriram na sequência dos cursos de formação judiciária inicial e avançado, com a vantagem de receberem comentários. O papel de cada subgrupo deve também ser clarificado.</a:t>
            </a:r>
          </a:p>
          <a:p>
            <a:pPr marL="228600" indent="-228600">
              <a:buAutoNum type="arabicPeriod"/>
            </a:pPr>
            <a:r>
              <a:rPr lang="pt-PT" baseline="0"/>
              <a:t>Explicar o que se espera durante a tarefa e o processo do exercício de audição: O formador deve explicar aos participantes os seus papéis durante o exercício de audição, bem como o processo segundo o qual deve ser realizado (ou seja, estudar o pedido, apresentar o pedido, colocar/responder a perguntas, autorizações seguidas da inversão de papéis e repetição do processo)</a:t>
            </a:r>
          </a:p>
          <a:p>
            <a:pPr marL="228600" indent="-228600">
              <a:buAutoNum type="arabicPeriod"/>
            </a:pPr>
            <a:r>
              <a:rPr lang="pt-PT" baseline="0"/>
              <a:t>Estabelecer um calendário realista para a audição: Este aspeto é importante, uma vez que os participantes terão de saber quanto tempo têm para defender o pedido e preparar/ler o despacho. Tal pode variar em função da dimensão dos grupos.</a:t>
            </a:r>
          </a:p>
          <a:p>
            <a:pPr marL="228600" indent="-228600">
              <a:buAutoNum type="arabicPeriod"/>
            </a:pPr>
            <a:r>
              <a:rPr lang="pt-PT" baseline="0"/>
              <a:t>O pedido deve ser sucintamente apresentado aos participantes, em conformidade com a Parte 2 do presente módulo.</a:t>
            </a:r>
          </a:p>
          <a:p>
            <a:pPr marL="228600" indent="-228600">
              <a:buAutoNum type="arabicPeriod"/>
            </a:pPr>
            <a:endParaRPr lang="en-US" altLang="en-US" baseline="0" dirty="0"/>
          </a:p>
          <a:p>
            <a:pPr marL="228600" indent="-228600">
              <a:buAutoNum type="arabicPeriod"/>
            </a:pPr>
            <a:endParaRPr lang="en-US" altLang="en-US" dirty="0"/>
          </a:p>
        </p:txBody>
      </p:sp>
      <p:sp>
        <p:nvSpPr>
          <p:cNvPr id="2253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070345-F38B-4AA7-88B9-19D613252E7B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63784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Este slide </a:t>
            </a:r>
            <a:r>
              <a:rPr lang="pt-PT" baseline="0"/>
              <a:t>explica o papel do formador durante o exercício de audição. </a:t>
            </a:r>
          </a:p>
          <a:p>
            <a:pPr marL="228600" indent="-228600">
              <a:buAutoNum type="arabicPeriod"/>
            </a:pPr>
            <a:r>
              <a:rPr lang="pt-PT" baseline="0"/>
              <a:t>Assegurar que todos os formandos se envolvem e participam ativamente no exercício: Este é um aspeto importante. Pode acontecer que uma determinada pessoa ou par de pessoas conclua o exercício de audição por si só sem a participação dos outros membros do grupo. Embora possa ser possível que determinadas pessoas de um grupo assumam a liderança, as outras devem continuar a estar envolvidas no exercício de audição.</a:t>
            </a:r>
          </a:p>
          <a:p>
            <a:pPr marL="228600" indent="-228600">
              <a:buAutoNum type="arabicPeriod"/>
            </a:pPr>
            <a:r>
              <a:rPr lang="pt-PT" baseline="0"/>
              <a:t>Evitar orientações desnecessárias e fornecer orientações apenas quando necessário: O formador não deve assumir a liderança do exercício de audição. Dar aos participantes a oportunidade de demonstrarem os seus conhecimentos. O formador terá a oportunidade de apresentar comentários após a conclusão do exercício de audição. O formador deve compreender que as intervenções só devem ser realizadas durante o exercício de audição quando necessário.</a:t>
            </a:r>
          </a:p>
          <a:p>
            <a:pPr marL="228600" indent="-228600">
              <a:buAutoNum type="arabicPeriod"/>
            </a:pPr>
            <a:r>
              <a:rPr lang="pt-PT" baseline="0"/>
              <a:t>Observar os diferentes grupos e tomar notas: O principal papel do formador durante o exercício consiste em observar cuidadosamente o desempenho dos participantes e tomar notas, identificando eventuais áreas que necessitem de melhorias e que possam ser objeto do processo de avaliação sob a forma de um “destaque”.</a:t>
            </a:r>
          </a:p>
          <a:p>
            <a:pPr marL="228600" indent="-228600">
              <a:buAutoNum type="arabicPeriod"/>
            </a:pPr>
            <a:endParaRPr lang="en-US" altLang="en-US" dirty="0"/>
          </a:p>
        </p:txBody>
      </p:sp>
      <p:sp>
        <p:nvSpPr>
          <p:cNvPr id="2253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070345-F38B-4AA7-88B9-19D613252E7B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3329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Este slide diz respeito ao papel do formador após a conclusão do exercício. O conteúdo deste</a:t>
            </a:r>
            <a:r>
              <a:rPr lang="pt-PT" baseline="0"/>
              <a:t> slide é tratado de forma mais pormenorizada na sessão relativa ao Comentário sobre o exercício de audição.</a:t>
            </a:r>
          </a:p>
        </p:txBody>
      </p:sp>
      <p:sp>
        <p:nvSpPr>
          <p:cNvPr id="2253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7070345-F38B-4AA7-88B9-19D613252E7B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0643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O formador deve dar aos participantes a oportunidade de colocar quaisquer perguntas que possam ter.</a:t>
            </a:r>
          </a:p>
          <a:p>
            <a:endParaRPr lang="en-GB" altLang="en-US" b="1" dirty="0"/>
          </a:p>
          <a:p>
            <a:r>
              <a:rPr lang="pt-PT" b="1"/>
              <a:t>Verificação de conhecimentos</a:t>
            </a:r>
          </a:p>
          <a:p>
            <a:r>
              <a:rPr lang="pt-PT"/>
              <a:t>O formador deve verificar os conhecimentos, colocando perguntas pertinentes sobre cada um dos aspetos da sessão.</a:t>
            </a:r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0363A0-30D9-489B-A618-4A37A120DD91}" type="slidenum">
              <a:rPr lang="en-GB" altLang="sr-Latn-RS"/>
              <a:pPr algn="r" eaLnBrk="1" hangingPunct="1">
                <a:spcBef>
                  <a:spcPct val="0"/>
                </a:spcBef>
              </a:pPr>
              <a:t>17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610972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Agenda</a:t>
            </a:r>
          </a:p>
          <a:p>
            <a:r>
              <a:rPr lang="pt-PT"/>
              <a:t>Esta sessão divide-se em três partes: </a:t>
            </a:r>
          </a:p>
          <a:p>
            <a:endParaRPr lang="en-US" altLang="en-US" dirty="0"/>
          </a:p>
          <a:p>
            <a:r>
              <a:rPr lang="pt-PT" baseline="0"/>
              <a:t>A parte 1 diz respeito à realização do exercício de audição. e explica aos formadores o processo do exercício de audição. Inclui instruções sobre a criação de grupos e subgrupos e explica o processo segundo o qual a audição deverá ser realizada. </a:t>
            </a:r>
          </a:p>
          <a:p>
            <a:endParaRPr lang="en-US" altLang="en-US" baseline="0" dirty="0"/>
          </a:p>
          <a:p>
            <a:r>
              <a:rPr lang="pt-PT" baseline="0"/>
              <a:t>A parte 2 apresenta uma breve introdução ao pedido. Nesta fase do curso, espera-se que os participantes compreendam os pedidos de medidas de investigação, bem como o processo de audição. Assim, esta parte abrange sucintamente o pedido previamente redigido que servirá de base ao exercício de audição.</a:t>
            </a:r>
          </a:p>
          <a:p>
            <a:endParaRPr lang="en-US" altLang="en-US" baseline="0" dirty="0"/>
          </a:p>
          <a:p>
            <a:r>
              <a:rPr lang="pt-PT" baseline="0"/>
              <a:t>A parte 3 diz respeito ao papel do formador. Divide-se em três subpartes, a saber, o papel do formador antes, durante e após o exercício de audição. </a:t>
            </a:r>
          </a:p>
        </p:txBody>
      </p:sp>
      <p:sp>
        <p:nvSpPr>
          <p:cNvPr id="6148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6B86E37-32BE-4D52-A9D4-CE774F90A8B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735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Este slide resume os objetivos da sessão.</a:t>
            </a:r>
          </a:p>
          <a:p>
            <a:endParaRPr lang="en-US" altLang="en-US"/>
          </a:p>
          <a:p>
            <a:r>
              <a:rPr lang="pt-PT"/>
              <a:t>O formador deve explicar claramente os objetivos desta sessão aos participantes.</a:t>
            </a:r>
          </a:p>
        </p:txBody>
      </p:sp>
      <p:sp>
        <p:nvSpPr>
          <p:cNvPr id="819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26D5AEE-F044-406A-9E14-B17F8DA0DE7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285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 baseline="0"/>
              <a:t>Esta parte diz respeito à realização do exercício de audição e explica aos formadores o processo do exercício de audição. Inclui instruções sobre a criação de grupos e subgrupos e explica o processo segundo o qual a audição deverá ser realizada. </a:t>
            </a:r>
          </a:p>
        </p:txBody>
      </p:sp>
      <p:sp>
        <p:nvSpPr>
          <p:cNvPr id="10244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E87833B-FC03-4C60-9390-224530BF2B7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0815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 dirty="0"/>
              <a:t>Este slide</a:t>
            </a:r>
            <a:r>
              <a:rPr lang="pt-PT" baseline="0" dirty="0"/>
              <a:t> inclui um fluxograma que explica o processo do exercício de audição. </a:t>
            </a:r>
          </a:p>
          <a:p>
            <a:endParaRPr lang="en-US" altLang="en-US" baseline="0" dirty="0"/>
          </a:p>
          <a:p>
            <a:r>
              <a:rPr lang="pt-PT" baseline="0" dirty="0"/>
              <a:t>1. Dividir os formandos em grupos de quatro. Tal poderá ser anteriormente realizado. Podem ser constituídos grupos maiores caso exista um grande número de participantes.</a:t>
            </a:r>
          </a:p>
          <a:p>
            <a:r>
              <a:rPr lang="pt-PT" baseline="0" dirty="0"/>
              <a:t>2. Cada grupo deve ser dividido em dois subgrupos iguais. Se um grupo tiver quatro participantes, cada subgrupo deve ter dois participantes.</a:t>
            </a:r>
          </a:p>
          <a:p>
            <a:r>
              <a:rPr lang="pt-PT" baseline="0" dirty="0"/>
              <a:t>3. O primeiro subgrupo será referido como o Requerente, ao passo que o segundo subgrupo é a Autoridade competente.</a:t>
            </a:r>
          </a:p>
          <a:p>
            <a:r>
              <a:rPr lang="pt-PT" baseline="0" dirty="0"/>
              <a:t>4. Os Requerentes receberão um pedido previamente redigido. O formador pode acompanhar os participantes ao longo do conteúdo do pedido. </a:t>
            </a:r>
          </a:p>
          <a:p>
            <a:r>
              <a:rPr lang="pt-PT" baseline="0" dirty="0"/>
              <a:t>5. Os participantes devem dispor de tempo suficiente para realizar a audição. O subgrupo 1 deverá, em primeiro lugar, apresentar o pedido, após o que o subgrupo 2 colocará quaisquer questões que considere necessárias antes de conceder uma autorização verbal pormenorizada. </a:t>
            </a:r>
          </a:p>
          <a:p>
            <a:pPr marL="228600" indent="-228600">
              <a:buAutoNum type="arabicPeriod" startAt="6"/>
            </a:pPr>
            <a:r>
              <a:rPr lang="pt-PT" baseline="0" dirty="0"/>
              <a:t>Os subgrupos serão então convidados a alternar os papéis, após o que o processo de audição e autorização será repetido. Tal assegurará que os dois subgrupos terão a oportunidade de agir como Requerente e como Autoridade competente.</a:t>
            </a:r>
          </a:p>
          <a:p>
            <a:pPr marL="228600" indent="-228600">
              <a:buAutoNum type="arabicPeriod" startAt="6"/>
            </a:pPr>
            <a:endParaRPr lang="en-US" altLang="en-US" dirty="0"/>
          </a:p>
        </p:txBody>
      </p:sp>
      <p:sp>
        <p:nvSpPr>
          <p:cNvPr id="1229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30930E1-0A1C-40BE-9B7F-086981A6A80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795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t-PT"/>
              <a:t>Este slide explica como o formador deve dividir os grupos para efeitos do exercício de audição. É</a:t>
            </a:r>
            <a:r>
              <a:rPr lang="pt-PT" baseline="0"/>
              <a:t> possível que os grupos possam ser divididos antes desta fase, eventualmente ainda antes da formação, quando a lista de participantes estiver finalizada. </a:t>
            </a:r>
          </a:p>
        </p:txBody>
      </p:sp>
      <p:sp>
        <p:nvSpPr>
          <p:cNvPr id="16388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2FC36A-CC71-43AB-AEA2-6DB8E87D44EB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815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Estes slides </a:t>
            </a:r>
            <a:r>
              <a:rPr lang="pt-PT" baseline="0"/>
              <a:t>fornecem uma breve descrição do processo do exercício de audição e explicam o processo através do qual os participantes receberão, em primeiro lugar, um pedido previamente redigido que servirá de base à realização da audição. Após a audição, o subgrupo que atua na qualidade de Autoridade competente deverá emitir um despacho verbal pormenorizada. Os grupos deverão alternar os papéis e repetir o exercício.</a:t>
            </a:r>
          </a:p>
          <a:p>
            <a:endParaRPr lang="en-US" altLang="en-US" dirty="0"/>
          </a:p>
        </p:txBody>
      </p:sp>
      <p:sp>
        <p:nvSpPr>
          <p:cNvPr id="1843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7AAAF16-A55B-4302-90AB-59A12B60CE64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44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Estes slides </a:t>
            </a:r>
            <a:r>
              <a:rPr lang="pt-PT" baseline="0"/>
              <a:t>fornecem uma breve descrição do processo do exercício de audição e explicam o processo através do qual os participantes receberão, em primeiro lugar, um pedido previamente redigido que servirá de base à realização da audição. Após a audição, o subgrupo que atua na qualidade de Autoridade competente deverá emitir um despacho verbal pormenorizada. Os grupos deverão alternar os papéis e repetir o exercício.</a:t>
            </a:r>
          </a:p>
          <a:p>
            <a:endParaRPr lang="en-US" altLang="en-US" dirty="0"/>
          </a:p>
        </p:txBody>
      </p:sp>
      <p:sp>
        <p:nvSpPr>
          <p:cNvPr id="20484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83D6480-8C08-4A7E-ABF1-7C76D08C4D18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02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baseline="0"/>
              <a:t>Esta parte apresenta uma breve introdução ao pedido. Nesta fase do curso, espera-se que os participantes compreendam os pedidos de medidas de investigação, bem como o processo de audição. Assim esta parte abrange sucintamente o pedido previamente redigido que servirá de base ao exercício de audição.</a:t>
            </a:r>
          </a:p>
        </p:txBody>
      </p:sp>
      <p:sp>
        <p:nvSpPr>
          <p:cNvPr id="24580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CBDDE95-58F3-4F42-8340-A2123A2FD047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20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7C334-D38F-496D-86A9-E09D50A1B94B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135BC-7DA8-4464-9F7C-B9F7306583E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770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8C2C3-05A5-40C2-8727-9DEF38A9A62C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80F02-3743-4704-850C-A527194DA96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683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F2E8F-E8A8-49AC-8EE1-A8F2E11532BD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02443-61E4-435C-94B0-75E936488EE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4812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F4A6E-1FC3-4895-8676-05BDF2A84B37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42A7-714E-4714-BB83-3AE07D89CAD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2274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AF70E-245F-4BEC-B364-7B56C96FB592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ADB30-7810-4BF3-916D-4B0B424B1C9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210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84813-BEE2-4EA3-9A5C-31CDEBE59CEF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6F6E9-3BFE-4918-821E-DBC997DAAF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990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3AF3B-5770-4237-9AA9-80CAD99A89E7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68B47-C957-43AD-BCF2-1C65F156753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139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6E3FD-62D4-4868-AE99-B9E78FD7CAA4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35AA3-13FF-4488-9B52-609AA75BBA1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480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271FB-069D-4394-9A2C-295D3FFDBA66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56937-F6CA-49A1-A684-5DBD90A1047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7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341D4-47E9-485A-A547-F8BD6AB0887B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AA751-535E-4933-AECC-E7CA7908410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352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20D09-1938-4E47-86AD-098669CE64FA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D79E-591E-430F-B422-C102BCCE2B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856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r-Latn-RS"/>
              <a:t>Click to edit Master title style</a:t>
            </a:r>
            <a:endParaRPr lang="en-US" altLang="sr-Latn-R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r-Latn-RS"/>
              <a:t>Click to edit Master text styles</a:t>
            </a:r>
          </a:p>
          <a:p>
            <a:pPr lvl="1"/>
            <a:r>
              <a:rPr lang="en-GB" altLang="sr-Latn-RS"/>
              <a:t>Second level</a:t>
            </a:r>
          </a:p>
          <a:p>
            <a:pPr lvl="2"/>
            <a:r>
              <a:rPr lang="en-GB" altLang="sr-Latn-RS"/>
              <a:t>Third level</a:t>
            </a:r>
          </a:p>
          <a:p>
            <a:pPr lvl="3"/>
            <a:r>
              <a:rPr lang="en-GB" altLang="sr-Latn-RS"/>
              <a:t>Fourth level</a:t>
            </a:r>
          </a:p>
          <a:p>
            <a:pPr lvl="4"/>
            <a:r>
              <a:rPr lang="en-GB" altLang="sr-Latn-RS"/>
              <a:t>Fifth level</a:t>
            </a:r>
            <a:endParaRPr lang="en-US" alt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ea typeface="ＭＳ Ｐゴシック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EC914866-6A76-4579-9883-716D6F8642C6}" type="datetime1">
              <a:rPr lang="en-US"/>
              <a:pPr>
                <a:defRPr/>
              </a:pPr>
              <a:t>5/2/2022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7E0CBE9-0742-41E1-929A-0BB67E8A0A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ＭＳ Ｐゴシック" pitchFamily="34" charset="-128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ＭＳ Ｐゴシック" pitchFamily="34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ＭＳ Ｐゴシック" pitchFamily="34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ＭＳ Ｐゴシック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ker.com/clipart-10842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/>
              <a:t>Exercício de audição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063" y="400050"/>
            <a:ext cx="4332287" cy="86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sz="1200">
                <a:solidFill>
                  <a:srgbClr val="898989"/>
                </a:solidFill>
              </a:rPr>
              <a:t>!</a:t>
            </a:r>
            <a:fld id="{DF6C6F4C-A9FB-4517-8E7F-68AD831A394A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D9CCF2-FA31-46E5-B6B0-30E73E589F7A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0" name="Chevron 6"/>
          <p:cNvSpPr/>
          <p:nvPr/>
        </p:nvSpPr>
        <p:spPr bwMode="auto">
          <a:xfrm>
            <a:off x="1828801" y="227013"/>
            <a:ext cx="5486400" cy="9207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53340" rIns="26670" bIns="5334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PT" sz="4000" b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O pedido</a:t>
            </a:r>
          </a:p>
        </p:txBody>
      </p:sp>
      <p:sp>
        <p:nvSpPr>
          <p:cNvPr id="44036" name="Rectangle 3"/>
          <p:cNvSpPr txBox="1">
            <a:spLocks/>
          </p:cNvSpPr>
          <p:nvPr/>
        </p:nvSpPr>
        <p:spPr bwMode="auto">
          <a:xfrm>
            <a:off x="744538" y="1335088"/>
            <a:ext cx="7753350" cy="502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4000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 sz="3000"/>
              <a:t>O exercício de audição baseia-se num pedido de busca e apreensão de dados informáticos</a:t>
            </a:r>
          </a:p>
          <a:p>
            <a:pPr algn="just" eaLnBrk="1" hangingPunct="1"/>
            <a:endParaRPr lang="en-GB" altLang="sr-Latn-RS" sz="3000" dirty="0"/>
          </a:p>
          <a:p>
            <a:pPr algn="just" eaLnBrk="1" hangingPunct="1"/>
            <a:r>
              <a:rPr lang="pt-PT" sz="3000"/>
              <a:t>Será fornecido um pedido previamente redigido a ambos os subgrupos </a:t>
            </a:r>
          </a:p>
          <a:p>
            <a:pPr algn="just" eaLnBrk="1" hangingPunct="1"/>
            <a:endParaRPr lang="en-GB" altLang="sr-Latn-RS" sz="3000" dirty="0"/>
          </a:p>
          <a:p>
            <a:pPr algn="just" eaLnBrk="1" hangingPunct="1"/>
            <a:r>
              <a:rPr lang="pt-PT" sz="3000"/>
              <a:t>O pedido terá de ser adaptado de acordo com o direito interno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D9CCF2-FA31-46E5-B6B0-30E73E589F7A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0" name="Chevron 6"/>
          <p:cNvSpPr/>
          <p:nvPr/>
        </p:nvSpPr>
        <p:spPr bwMode="auto">
          <a:xfrm>
            <a:off x="914400" y="227013"/>
            <a:ext cx="7333129" cy="9207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53340" rIns="26670" bIns="5334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PT" sz="4000" b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Áreas abrangidas pelo pedido</a:t>
            </a:r>
          </a:p>
        </p:txBody>
      </p:sp>
      <p:sp>
        <p:nvSpPr>
          <p:cNvPr id="44036" name="Rectangle 3"/>
          <p:cNvSpPr txBox="1">
            <a:spLocks/>
          </p:cNvSpPr>
          <p:nvPr/>
        </p:nvSpPr>
        <p:spPr bwMode="auto">
          <a:xfrm>
            <a:off x="744538" y="1335088"/>
            <a:ext cx="7753350" cy="502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4000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/>
              <a:t>Pormenores do pedido</a:t>
            </a:r>
          </a:p>
          <a:p>
            <a:pPr algn="just" eaLnBrk="1" hangingPunct="1"/>
            <a:r>
              <a:rPr lang="pt-PT"/>
              <a:t>Descrição das infrações</a:t>
            </a:r>
          </a:p>
          <a:p>
            <a:pPr algn="just" eaLnBrk="1" hangingPunct="1"/>
            <a:r>
              <a:rPr lang="pt-PT"/>
              <a:t>Dados de pedidos anteriores</a:t>
            </a:r>
          </a:p>
          <a:p>
            <a:pPr algn="just" eaLnBrk="1" hangingPunct="1"/>
            <a:r>
              <a:rPr lang="pt-PT"/>
              <a:t>Fase do pedido</a:t>
            </a:r>
          </a:p>
          <a:p>
            <a:pPr algn="just" eaLnBrk="1" hangingPunct="1"/>
            <a:r>
              <a:rPr lang="pt-PT"/>
              <a:t>Confidencialidade</a:t>
            </a:r>
          </a:p>
          <a:p>
            <a:pPr algn="just" eaLnBrk="1" hangingPunct="1"/>
            <a:r>
              <a:rPr lang="pt-PT"/>
              <a:t>Urgência</a:t>
            </a:r>
          </a:p>
          <a:p>
            <a:pPr algn="just" eaLnBrk="1" hangingPunct="1"/>
            <a:r>
              <a:rPr lang="pt-PT"/>
              <a:t>Exposição dos factos</a:t>
            </a:r>
          </a:p>
          <a:p>
            <a:pPr algn="just" eaLnBrk="1" hangingPunct="1"/>
            <a:r>
              <a:rPr lang="pt-PT"/>
              <a:t>Descrição da fase da investigação</a:t>
            </a:r>
          </a:p>
        </p:txBody>
      </p:sp>
    </p:spTree>
    <p:extLst>
      <p:ext uri="{BB962C8B-B14F-4D97-AF65-F5344CB8AC3E}">
        <p14:creationId xmlns:p14="http://schemas.microsoft.com/office/powerpoint/2010/main" val="2154841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D9CCF2-FA31-46E5-B6B0-30E73E589F7A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0" name="Chevron 6"/>
          <p:cNvSpPr/>
          <p:nvPr/>
        </p:nvSpPr>
        <p:spPr bwMode="auto">
          <a:xfrm>
            <a:off x="914400" y="227013"/>
            <a:ext cx="7333129" cy="9207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53340" rIns="26670" bIns="53340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PT" sz="4000" b="1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Áreas abrangidas pelo pedido</a:t>
            </a:r>
          </a:p>
        </p:txBody>
      </p:sp>
      <p:sp>
        <p:nvSpPr>
          <p:cNvPr id="44036" name="Rectangle 3"/>
          <p:cNvSpPr txBox="1">
            <a:spLocks/>
          </p:cNvSpPr>
          <p:nvPr/>
        </p:nvSpPr>
        <p:spPr bwMode="auto">
          <a:xfrm>
            <a:off x="744538" y="1335088"/>
            <a:ext cx="7753350" cy="502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4000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/>
              <a:t>Descrição dos dados informáticos/sistemas informáticos em investigação</a:t>
            </a:r>
          </a:p>
          <a:p>
            <a:pPr algn="just" eaLnBrk="1" hangingPunct="1"/>
            <a:r>
              <a:rPr lang="pt-PT"/>
              <a:t>Motivos para a proteção dos dados informáticos especificados</a:t>
            </a:r>
          </a:p>
          <a:p>
            <a:pPr algn="just" eaLnBrk="1" hangingPunct="1"/>
            <a:r>
              <a:rPr lang="pt-PT"/>
              <a:t>Âmbito da medida</a:t>
            </a:r>
          </a:p>
          <a:p>
            <a:pPr algn="just" eaLnBrk="1" hangingPunct="1"/>
            <a:r>
              <a:rPr lang="pt-PT"/>
              <a:t>Execução da medida</a:t>
            </a:r>
          </a:p>
          <a:p>
            <a:pPr algn="just" eaLnBrk="1" hangingPunct="1"/>
            <a:r>
              <a:rPr lang="pt-PT"/>
              <a:t>Salvaguarda dos direitos de terceiros</a:t>
            </a:r>
          </a:p>
          <a:p>
            <a:pPr algn="just" eaLnBrk="1" hangingPunct="1"/>
            <a:r>
              <a:rPr lang="pt-PT"/>
              <a:t>Comunicação de informações</a:t>
            </a:r>
          </a:p>
        </p:txBody>
      </p:sp>
    </p:spTree>
    <p:extLst>
      <p:ext uri="{BB962C8B-B14F-4D97-AF65-F5344CB8AC3E}">
        <p14:creationId xmlns:p14="http://schemas.microsoft.com/office/powerpoint/2010/main" val="1479682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2762250"/>
            <a:ext cx="8229600" cy="1143000"/>
          </a:xfrm>
        </p:spPr>
        <p:txBody>
          <a:bodyPr/>
          <a:lstStyle/>
          <a:p>
            <a:r>
              <a:rPr lang="pt-PT" sz="4000" b="1"/>
              <a:t>Parte 3</a:t>
            </a:r>
            <a:br>
              <a:rPr lang="pt-PT" sz="4000" b="1"/>
            </a:br>
            <a:r>
              <a:rPr lang="pt-PT" sz="4000" b="1"/>
              <a:t>Papel do formador</a:t>
            </a:r>
          </a:p>
        </p:txBody>
      </p:sp>
      <p:pic>
        <p:nvPicPr>
          <p:cNvPr id="2355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86563" y="4643438"/>
            <a:ext cx="1962150" cy="1766887"/>
          </a:xfrm>
        </p:spPr>
      </p:pic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7EA8A6-7F1A-455B-8B23-4CD10814240E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862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 txBox="1">
            <a:spLocks/>
          </p:cNvSpPr>
          <p:nvPr/>
        </p:nvSpPr>
        <p:spPr bwMode="auto">
          <a:xfrm>
            <a:off x="744538" y="1252538"/>
            <a:ext cx="77533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 sz="2800" dirty="0"/>
              <a:t>Explicar o objetivo do exercício de audição </a:t>
            </a:r>
          </a:p>
          <a:p>
            <a:pPr algn="just" eaLnBrk="1" hangingPunct="1"/>
            <a:endParaRPr lang="en-GB" altLang="sr-Latn-RS" sz="2800" dirty="0"/>
          </a:p>
          <a:p>
            <a:pPr algn="just" eaLnBrk="1" hangingPunct="1"/>
            <a:r>
              <a:rPr lang="pt-PT" sz="2800" dirty="0"/>
              <a:t>Explicar o que se espera durante a tarefa e o processo do exercício de audição</a:t>
            </a:r>
          </a:p>
          <a:p>
            <a:pPr algn="just" eaLnBrk="1" hangingPunct="1"/>
            <a:endParaRPr lang="en-GB" altLang="sr-Latn-RS" sz="2800" dirty="0"/>
          </a:p>
          <a:p>
            <a:pPr algn="just" eaLnBrk="1" hangingPunct="1"/>
            <a:r>
              <a:rPr lang="pt-PT" sz="2800" dirty="0"/>
              <a:t>Estabelecer um calendário realista para a audição</a:t>
            </a:r>
          </a:p>
          <a:p>
            <a:pPr algn="just" eaLnBrk="1" hangingPunct="1"/>
            <a:endParaRPr lang="en-GB" altLang="sr-Latn-RS" sz="2800" dirty="0"/>
          </a:p>
          <a:p>
            <a:pPr algn="just" eaLnBrk="1" hangingPunct="1"/>
            <a:r>
              <a:rPr lang="pt-PT" sz="2800" dirty="0"/>
              <a:t>Introdução dos participantes ao pedido de proteção de dados informáticos, tal como descrito na Parte 2</a:t>
            </a:r>
          </a:p>
          <a:p>
            <a:pPr algn="just" eaLnBrk="1" hangingPunct="1"/>
            <a:endParaRPr lang="en-GB" altLang="sr-Latn-RS" dirty="0"/>
          </a:p>
        </p:txBody>
      </p:sp>
      <p:sp>
        <p:nvSpPr>
          <p:cNvPr id="21507" name="Title 1"/>
          <p:cNvSpPr txBox="1">
            <a:spLocks/>
          </p:cNvSpPr>
          <p:nvPr/>
        </p:nvSpPr>
        <p:spPr bwMode="auto">
          <a:xfrm>
            <a:off x="506413" y="311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PT" sz="4000" b="1" dirty="0"/>
              <a:t>Antes do exercício de audição</a:t>
            </a:r>
          </a:p>
        </p:txBody>
      </p:sp>
    </p:spTree>
    <p:extLst>
      <p:ext uri="{BB962C8B-B14F-4D97-AF65-F5344CB8AC3E}">
        <p14:creationId xmlns:p14="http://schemas.microsoft.com/office/powerpoint/2010/main" val="3739725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 txBox="1">
            <a:spLocks/>
          </p:cNvSpPr>
          <p:nvPr/>
        </p:nvSpPr>
        <p:spPr bwMode="auto">
          <a:xfrm>
            <a:off x="744538" y="1252538"/>
            <a:ext cx="77533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/>
              <a:t>Assegurar que todos os formandos se envolvem e participam ativamente no exercício </a:t>
            </a:r>
          </a:p>
          <a:p>
            <a:pPr algn="just" eaLnBrk="1" hangingPunct="1"/>
            <a:r>
              <a:rPr lang="pt-PT"/>
              <a:t>Evitar intervenções desnecessárias </a:t>
            </a:r>
          </a:p>
          <a:p>
            <a:pPr algn="just" eaLnBrk="1" hangingPunct="1"/>
            <a:r>
              <a:rPr lang="pt-PT"/>
              <a:t>Fornecer orientações aos participantes apenas quando necessário</a:t>
            </a:r>
          </a:p>
          <a:p>
            <a:pPr algn="just" eaLnBrk="1" hangingPunct="1"/>
            <a:r>
              <a:rPr lang="pt-PT"/>
              <a:t>Observar os diferentes grupos enquanto realizam a audição e tomar notas </a:t>
            </a:r>
          </a:p>
          <a:p>
            <a:pPr algn="just" eaLnBrk="1" hangingPunct="1"/>
            <a:r>
              <a:rPr lang="pt-PT"/>
              <a:t>Identificar eventuais "destaques” (áreas que serão objeto do processo de avaliação)</a:t>
            </a:r>
          </a:p>
          <a:p>
            <a:pPr algn="just" eaLnBrk="1" hangingPunct="1"/>
            <a:endParaRPr lang="en-GB" altLang="sr-Latn-RS" dirty="0"/>
          </a:p>
          <a:p>
            <a:pPr algn="just" eaLnBrk="1" hangingPunct="1"/>
            <a:endParaRPr lang="en-GB" altLang="sr-Latn-RS" dirty="0"/>
          </a:p>
          <a:p>
            <a:pPr algn="just" eaLnBrk="1" hangingPunct="1"/>
            <a:endParaRPr lang="en-GB" altLang="sr-Latn-RS" dirty="0"/>
          </a:p>
        </p:txBody>
      </p:sp>
      <p:sp>
        <p:nvSpPr>
          <p:cNvPr id="21507" name="Title 1"/>
          <p:cNvSpPr txBox="1">
            <a:spLocks/>
          </p:cNvSpPr>
          <p:nvPr/>
        </p:nvSpPr>
        <p:spPr bwMode="auto">
          <a:xfrm>
            <a:off x="506413" y="311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PT" sz="4000" b="1"/>
              <a:t>Durante o exercício de audição</a:t>
            </a:r>
          </a:p>
        </p:txBody>
      </p:sp>
    </p:spTree>
    <p:extLst>
      <p:ext uri="{BB962C8B-B14F-4D97-AF65-F5344CB8AC3E}">
        <p14:creationId xmlns:p14="http://schemas.microsoft.com/office/powerpoint/2010/main" val="1860913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 txBox="1">
            <a:spLocks/>
          </p:cNvSpPr>
          <p:nvPr/>
        </p:nvSpPr>
        <p:spPr bwMode="auto">
          <a:xfrm>
            <a:off x="744538" y="1073244"/>
            <a:ext cx="77533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/>
              <a:t>O formador deve fornecer comentários pormenorizados aos participantes </a:t>
            </a:r>
          </a:p>
          <a:p>
            <a:pPr algn="just" eaLnBrk="1" hangingPunct="1"/>
            <a:r>
              <a:rPr lang="pt-PT"/>
              <a:t>Os comentários devem assumir a forma de um processo de avaliação de seis fases, abrangendo:</a:t>
            </a:r>
          </a:p>
          <a:p>
            <a:pPr lvl="1" algn="just" eaLnBrk="1" hangingPunct="1"/>
            <a:r>
              <a:rPr lang="pt-PT"/>
              <a:t>Destaque</a:t>
            </a:r>
          </a:p>
          <a:p>
            <a:pPr lvl="1" algn="just" eaLnBrk="1" hangingPunct="1"/>
            <a:r>
              <a:rPr lang="pt-PT"/>
              <a:t>Reprodução </a:t>
            </a:r>
          </a:p>
          <a:p>
            <a:pPr lvl="1" algn="just" eaLnBrk="1" hangingPunct="1"/>
            <a:r>
              <a:rPr lang="pt-PT"/>
              <a:t>Razão</a:t>
            </a:r>
          </a:p>
          <a:p>
            <a:pPr lvl="1" algn="just" eaLnBrk="1" hangingPunct="1"/>
            <a:r>
              <a:rPr lang="pt-PT"/>
              <a:t>Medidas corretivas</a:t>
            </a:r>
          </a:p>
          <a:p>
            <a:pPr lvl="1" algn="just" eaLnBrk="1" hangingPunct="1"/>
            <a:r>
              <a:rPr lang="pt-PT"/>
              <a:t>Demonstração </a:t>
            </a:r>
          </a:p>
          <a:p>
            <a:pPr lvl="1" algn="just" eaLnBrk="1" hangingPunct="1"/>
            <a:r>
              <a:rPr lang="pt-PT"/>
              <a:t>Nova reprodução </a:t>
            </a:r>
          </a:p>
          <a:p>
            <a:pPr algn="just" eaLnBrk="1" hangingPunct="1"/>
            <a:endParaRPr lang="en-GB" altLang="sr-Latn-RS" dirty="0"/>
          </a:p>
        </p:txBody>
      </p:sp>
      <p:sp>
        <p:nvSpPr>
          <p:cNvPr id="21507" name="Title 1"/>
          <p:cNvSpPr txBox="1">
            <a:spLocks/>
          </p:cNvSpPr>
          <p:nvPr/>
        </p:nvSpPr>
        <p:spPr bwMode="auto">
          <a:xfrm>
            <a:off x="506413" y="23691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PT" sz="4000" b="1"/>
              <a:t>Depois do exercício de audição</a:t>
            </a:r>
          </a:p>
        </p:txBody>
      </p:sp>
    </p:spTree>
    <p:extLst>
      <p:ext uri="{BB962C8B-B14F-4D97-AF65-F5344CB8AC3E}">
        <p14:creationId xmlns:p14="http://schemas.microsoft.com/office/powerpoint/2010/main" val="2065911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6" descr="Question Mark Clip Art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357313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TextBox 3"/>
          <p:cNvSpPr txBox="1">
            <a:spLocks noChangeArrowheads="1"/>
          </p:cNvSpPr>
          <p:nvPr/>
        </p:nvSpPr>
        <p:spPr bwMode="auto">
          <a:xfrm>
            <a:off x="3071813" y="4500563"/>
            <a:ext cx="30813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sz="5400" b="1"/>
              <a:t>Perguntas</a:t>
            </a:r>
          </a:p>
        </p:txBody>
      </p:sp>
      <p:sp>
        <p:nvSpPr>
          <p:cNvPr id="4608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A0A7CA-0ED3-47D3-8168-F9B853FF9C9E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74700"/>
          </a:xfrm>
        </p:spPr>
        <p:txBody>
          <a:bodyPr/>
          <a:lstStyle/>
          <a:p>
            <a:r>
              <a:rPr lang="pt-PT" b="1"/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273175"/>
            <a:ext cx="8513763" cy="48990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z="2700" b="1" dirty="0">
                <a:solidFill>
                  <a:srgbClr val="000000"/>
                </a:solidFill>
              </a:rPr>
              <a:t>Parte 1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pt-PT" sz="2700" dirty="0">
                <a:solidFill>
                  <a:srgbClr val="000000"/>
                </a:solidFill>
              </a:rPr>
              <a:t>	Realização do exercício de audição </a:t>
            </a:r>
            <a:br>
              <a:rPr lang="pt-PT" sz="2700" dirty="0">
                <a:solidFill>
                  <a:srgbClr val="000000"/>
                </a:solidFill>
              </a:rPr>
            </a:br>
            <a:endParaRPr lang="pt-PT" sz="27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pt-PT" sz="2700" b="1" dirty="0">
                <a:solidFill>
                  <a:srgbClr val="000000"/>
                </a:solidFill>
              </a:rPr>
              <a:t>Parte 2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t-PT" sz="2700" dirty="0">
                <a:solidFill>
                  <a:srgbClr val="000000"/>
                </a:solidFill>
              </a:rPr>
              <a:t>	Introdução ao pedido</a:t>
            </a:r>
          </a:p>
          <a:p>
            <a:pPr>
              <a:lnSpc>
                <a:spcPct val="90000"/>
              </a:lnSpc>
              <a:defRPr/>
            </a:pPr>
            <a:endParaRPr lang="en-US" altLang="sr-Latn-RS" sz="27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pt-PT" sz="2700" b="1" dirty="0">
                <a:solidFill>
                  <a:srgbClr val="000000"/>
                </a:solidFill>
              </a:rPr>
              <a:t>Parte 3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t-PT" sz="2700" dirty="0">
                <a:solidFill>
                  <a:srgbClr val="000000"/>
                </a:solidFill>
              </a:rPr>
              <a:t>	Papel do formador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sr-Latn-RS" sz="2700" dirty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sr-Latn-RS" sz="2700" dirty="0">
              <a:solidFill>
                <a:srgbClr val="000000"/>
              </a:solidFill>
            </a:endParaRPr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sz="1200">
                <a:solidFill>
                  <a:srgbClr val="898989"/>
                </a:solidFill>
              </a:rPr>
              <a:t>!</a:t>
            </a:r>
            <a:fld id="{88886859-6E18-405D-91F8-1CD1F58AE886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3112"/>
          </a:xfrm>
        </p:spPr>
        <p:txBody>
          <a:bodyPr/>
          <a:lstStyle/>
          <a:p>
            <a:pPr eaLnBrk="1" hangingPunct="1"/>
            <a:r>
              <a:rPr lang="pt-PT" b="1"/>
              <a:t>Objetivos da sessão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047750"/>
            <a:ext cx="8229600" cy="533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pt-PT" sz="2700">
                <a:solidFill>
                  <a:srgbClr val="000000"/>
                </a:solidFill>
                <a:latin typeface="+mj-lt"/>
                <a:ea typeface="MS PGothic" charset="0"/>
                <a:cs typeface="MS PGothic" charset="0"/>
              </a:rPr>
              <a:t>No final desta sessão os participantes deverão:</a:t>
            </a: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pt-PT" sz="2700" dirty="0">
              <a:solidFill>
                <a:srgbClr val="000000"/>
              </a:solidFill>
              <a:latin typeface="+mj-lt"/>
              <a:ea typeface="MS PGothic" charset="0"/>
              <a:cs typeface="MS PGothic" charset="0"/>
            </a:endParaRP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PT" sz="2700">
                <a:solidFill>
                  <a:srgbClr val="000000"/>
                </a:solidFill>
                <a:latin typeface="+mj-lt"/>
              </a:rPr>
              <a:t>Compreender como conduzir o exercício prático da audição do pedido de proteção de dados informáticos</a:t>
            </a: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endParaRPr lang="en-GB" sz="2700" dirty="0">
              <a:solidFill>
                <a:srgbClr val="000000"/>
              </a:solidFill>
              <a:latin typeface="+mj-lt"/>
            </a:endParaRP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PT" sz="2700">
                <a:solidFill>
                  <a:srgbClr val="000000"/>
                </a:solidFill>
                <a:latin typeface="+mj-lt"/>
              </a:rPr>
              <a:t>Reconhecer os principais aspetos do pedido que devem ser salientados aos participantes antes do exercício de audição</a:t>
            </a: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endParaRPr lang="en-GB" sz="2700" dirty="0">
              <a:solidFill>
                <a:srgbClr val="000000"/>
              </a:solidFill>
              <a:latin typeface="+mj-lt"/>
            </a:endParaRP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pt-PT" sz="2700">
                <a:solidFill>
                  <a:srgbClr val="000000"/>
                </a:solidFill>
                <a:latin typeface="+mj-lt"/>
              </a:rPr>
              <a:t>Compreender o papel do formador durante o exercício de audição</a:t>
            </a: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endParaRPr lang="en-GB" sz="2700" dirty="0">
              <a:solidFill>
                <a:srgbClr val="000000"/>
              </a:solidFill>
              <a:latin typeface="+mj-lt"/>
            </a:endParaRPr>
          </a:p>
          <a:p>
            <a:pPr algn="just">
              <a:spcBef>
                <a:spcPct val="20000"/>
              </a:spcBef>
              <a:buFont typeface="Arial" charset="0"/>
              <a:buChar char="•"/>
              <a:defRPr/>
            </a:pPr>
            <a:endParaRPr lang="en-GB" sz="2700" dirty="0">
              <a:solidFill>
                <a:srgbClr val="000000"/>
              </a:solidFill>
              <a:latin typeface="+mj-lt"/>
            </a:endParaRPr>
          </a:p>
          <a:p>
            <a:pPr marL="0" indent="0">
              <a:spcBef>
                <a:spcPct val="20000"/>
              </a:spcBef>
              <a:defRPr/>
            </a:pPr>
            <a:endParaRPr lang="en-US" sz="2700" dirty="0">
              <a:solidFill>
                <a:srgbClr val="000000"/>
              </a:solidFill>
              <a:latin typeface="+mj-lt"/>
              <a:ea typeface="MS PGothic" charset="0"/>
              <a:cs typeface="MS PGothic" charset="0"/>
            </a:endParaRPr>
          </a:p>
        </p:txBody>
      </p:sp>
      <p:sp>
        <p:nvSpPr>
          <p:cNvPr id="717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PT" sz="1200">
                <a:solidFill>
                  <a:srgbClr val="898989"/>
                </a:solidFill>
              </a:rPr>
              <a:t>!</a:t>
            </a:r>
            <a:fld id="{17129894-C728-4EF0-BE9A-14A0B54CB512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62250"/>
            <a:ext cx="8229600" cy="1143000"/>
          </a:xfrm>
        </p:spPr>
        <p:txBody>
          <a:bodyPr/>
          <a:lstStyle/>
          <a:p>
            <a:r>
              <a:rPr lang="pt-PT" sz="4000" b="1"/>
              <a:t>Parte 1</a:t>
            </a:r>
            <a:br>
              <a:rPr lang="pt-PT" sz="4000" b="1"/>
            </a:br>
            <a:r>
              <a:rPr lang="pt-PT" sz="4000" b="1"/>
              <a:t>Introdução ao exercício </a:t>
            </a:r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86563" y="4643438"/>
            <a:ext cx="1962150" cy="1766887"/>
          </a:xfrm>
        </p:spPr>
      </p:pic>
      <p:sp>
        <p:nvSpPr>
          <p:cNvPr id="922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B05947-B4B6-46E0-B2C8-2E85B6A9D62B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34932352"/>
              </p:ext>
            </p:extLst>
          </p:nvPr>
        </p:nvGraphicFramePr>
        <p:xfrm>
          <a:off x="340660" y="0"/>
          <a:ext cx="5863543" cy="3491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79087164"/>
              </p:ext>
            </p:extLst>
          </p:nvPr>
        </p:nvGraphicFramePr>
        <p:xfrm>
          <a:off x="2128061" y="3600003"/>
          <a:ext cx="5689163" cy="3006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5710238" y="3276431"/>
            <a:ext cx="434828" cy="429997"/>
            <a:chOff x="3282157" y="543799"/>
            <a:chExt cx="357664" cy="461503"/>
          </a:xfrm>
        </p:grpSpPr>
        <p:sp>
          <p:nvSpPr>
            <p:cNvPr id="9" name="Down Arrow 8"/>
            <p:cNvSpPr/>
            <p:nvPr/>
          </p:nvSpPr>
          <p:spPr>
            <a:xfrm>
              <a:off x="3282157" y="543799"/>
              <a:ext cx="357664" cy="461503"/>
            </a:xfrm>
            <a:prstGeom prst="downArrow">
              <a:avLst>
                <a:gd name="adj1" fmla="val 55000"/>
                <a:gd name="adj2" fmla="val 45000"/>
              </a:avLst>
            </a:pr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Down Arrow 4"/>
            <p:cNvSpPr/>
            <p:nvPr/>
          </p:nvSpPr>
          <p:spPr>
            <a:xfrm>
              <a:off x="3385994" y="543799"/>
              <a:ext cx="253827" cy="3472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7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439922A-95CE-48DA-9CF4-EF6C8BF45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0439922A-95CE-48DA-9CF4-EF6C8BF45F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DAB8160-BEC5-4189-B5FC-B433CC637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3DAB8160-BEC5-4189-B5FC-B433CC637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C64CE0A-A6E5-4987-9430-A72612FE12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7C64CE0A-A6E5-4987-9430-A72612FE12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9F38C27-5A53-4EDB-9B48-69560A99E5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A9F38C27-5A53-4EDB-9B48-69560A99E5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8BA073B-CCD6-4677-BA91-A9F4875723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68BA073B-CCD6-4677-BA91-A9F4875723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3350FC2-B63F-4F6C-98D1-A82185239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dgm id="{63350FC2-B63F-4F6C-98D1-A821852393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7F3AEA7-009A-441C-9186-4ABDD3AB7A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D7F3AEA7-009A-441C-9186-4ABDD3AB7A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50DE909-D4ED-437B-BDFE-AE9B1546A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graphicEl>
                                              <a:dgm id="{250DE909-D4ED-437B-BDFE-AE9B1546A8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518109D-FBB8-4C41-8E42-5289D4555D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graphicEl>
                                              <a:dgm id="{D518109D-FBB8-4C41-8E42-5289D4555D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445A572-91B8-4487-9A3B-B78805B621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dgm id="{8445A572-91B8-4487-9A3B-B78805B621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62DD5F8-77A7-4276-A0A3-1E8943E6E0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graphicEl>
                                              <a:dgm id="{662DD5F8-77A7-4276-A0A3-1E8943E6E0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13C4074-E2B1-42DB-869E-9588153A7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>
                                            <p:graphicEl>
                                              <a:dgm id="{313C4074-E2B1-42DB-869E-9588153A7F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0672FD5-679A-4FED-B854-28F66DBAC5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">
                                            <p:graphicEl>
                                              <a:dgm id="{30672FD5-679A-4FED-B854-28F66DBAC5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2D70419-7725-40FA-A6ED-EF81D827E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>
                                            <p:graphicEl>
                                              <a:dgm id="{32D70419-7725-40FA-A6ED-EF81D827E3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C2F8D8A-3258-462D-9D0E-23B6F484FF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>
                                            <p:graphicEl>
                                              <a:dgm id="{DC2F8D8A-3258-462D-9D0E-23B6F484FF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32EA12-D1E4-4D09-BDE6-BB651D9735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>
                                            <p:graphicEl>
                                              <a:dgm id="{BC32EA12-D1E4-4D09-BDE6-BB651D9735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/>
          </p:cNvSpPr>
          <p:nvPr/>
        </p:nvSpPr>
        <p:spPr bwMode="auto">
          <a:xfrm>
            <a:off x="744538" y="1431925"/>
            <a:ext cx="77533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 dirty="0"/>
              <a:t>Dividir os formandos em grupos de quatro pessoas</a:t>
            </a:r>
          </a:p>
          <a:p>
            <a:pPr algn="just" eaLnBrk="1" hangingPunct="1"/>
            <a:endParaRPr lang="en-GB" altLang="sr-Latn-RS" dirty="0"/>
          </a:p>
          <a:p>
            <a:pPr algn="just" eaLnBrk="1" hangingPunct="1"/>
            <a:r>
              <a:rPr lang="pt-PT" dirty="0"/>
              <a:t>Dividir novamente cada grupo em dois subgrupos de dois formandos cada</a:t>
            </a:r>
          </a:p>
          <a:p>
            <a:pPr lvl="1" eaLnBrk="1" hangingPunct="1"/>
            <a:r>
              <a:rPr lang="pt-PT" sz="3200" dirty="0"/>
              <a:t>Subgrupo 1: Requerente</a:t>
            </a:r>
          </a:p>
          <a:p>
            <a:pPr lvl="1" eaLnBrk="1" hangingPunct="1"/>
            <a:r>
              <a:rPr lang="pt-PT" sz="3200" dirty="0"/>
              <a:t>Subgrupo 2: Autoridade </a:t>
            </a:r>
            <a:r>
              <a:rPr lang="pt-PT" sz="3200" dirty="0" err="1"/>
              <a:t>competente/Autoridade</a:t>
            </a:r>
            <a:r>
              <a:rPr lang="pt-PT" sz="3200" dirty="0"/>
              <a:t> judiciária</a:t>
            </a:r>
          </a:p>
          <a:p>
            <a:pPr eaLnBrk="1" hangingPunct="1"/>
            <a:endParaRPr lang="en-GB" altLang="sr-Latn-RS" dirty="0"/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506413" y="311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PT" sz="4000" b="1"/>
              <a:t>Constituição de grupos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 txBox="1">
            <a:spLocks/>
          </p:cNvSpPr>
          <p:nvPr/>
        </p:nvSpPr>
        <p:spPr bwMode="auto">
          <a:xfrm>
            <a:off x="744538" y="1252538"/>
            <a:ext cx="77533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/>
              <a:t>Os dois subgrupos receberão um pedido previamente redigido para proteger os dados informáticos</a:t>
            </a:r>
          </a:p>
          <a:p>
            <a:pPr algn="just" eaLnBrk="1" hangingPunct="1"/>
            <a:endParaRPr lang="en-GB" altLang="sr-Latn-RS" dirty="0"/>
          </a:p>
          <a:p>
            <a:pPr algn="just" eaLnBrk="1" hangingPunct="1"/>
            <a:r>
              <a:rPr lang="pt-PT"/>
              <a:t>O formador deve ler o pedido em conjunto com os participantes para analisar o seu conteúdo (Parte 2)</a:t>
            </a:r>
          </a:p>
          <a:p>
            <a:pPr algn="just" eaLnBrk="1" hangingPunct="1"/>
            <a:endParaRPr lang="en-GB" altLang="sr-Latn-RS" dirty="0"/>
          </a:p>
          <a:p>
            <a:pPr algn="just" eaLnBrk="1" hangingPunct="1"/>
            <a:r>
              <a:rPr lang="pt-PT"/>
              <a:t>O subgrupo 1 apresentará o pedido e o subgrupo 2 realizará uma audição</a:t>
            </a:r>
          </a:p>
        </p:txBody>
      </p:sp>
      <p:sp>
        <p:nvSpPr>
          <p:cNvPr id="17411" name="Title 1"/>
          <p:cNvSpPr txBox="1">
            <a:spLocks/>
          </p:cNvSpPr>
          <p:nvPr/>
        </p:nvSpPr>
        <p:spPr bwMode="auto">
          <a:xfrm>
            <a:off x="506413" y="311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PT" sz="4000" b="1"/>
              <a:t>O exercício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 txBox="1">
            <a:spLocks/>
          </p:cNvSpPr>
          <p:nvPr/>
        </p:nvSpPr>
        <p:spPr bwMode="auto">
          <a:xfrm>
            <a:off x="744538" y="1252538"/>
            <a:ext cx="77533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/>
            <a:r>
              <a:rPr lang="pt-PT" dirty="0"/>
              <a:t>Após a conclusão da audição, o subgrupo 2 (Autoridade judiciária) preparará um despacho</a:t>
            </a:r>
          </a:p>
          <a:p>
            <a:pPr algn="just" eaLnBrk="1" hangingPunct="1"/>
            <a:endParaRPr lang="en-GB" altLang="sr-Latn-RS" dirty="0"/>
          </a:p>
          <a:p>
            <a:pPr algn="just" eaLnBrk="1" hangingPunct="1"/>
            <a:r>
              <a:rPr lang="pt-PT" dirty="0"/>
              <a:t>Os subgrupos serão invertidos e o exercício será repetido</a:t>
            </a:r>
          </a:p>
          <a:p>
            <a:pPr marL="0" indent="0" algn="just" eaLnBrk="1" hangingPunct="1">
              <a:buNone/>
            </a:pPr>
            <a:endParaRPr lang="en-GB" altLang="sr-Latn-RS" dirty="0"/>
          </a:p>
        </p:txBody>
      </p:sp>
      <p:sp>
        <p:nvSpPr>
          <p:cNvPr id="19459" name="Title 1"/>
          <p:cNvSpPr txBox="1">
            <a:spLocks/>
          </p:cNvSpPr>
          <p:nvPr/>
        </p:nvSpPr>
        <p:spPr bwMode="auto">
          <a:xfrm>
            <a:off x="506413" y="3111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PT" sz="4000" b="1"/>
              <a:t>O exercício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2762250"/>
            <a:ext cx="8229600" cy="1143000"/>
          </a:xfrm>
        </p:spPr>
        <p:txBody>
          <a:bodyPr/>
          <a:lstStyle/>
          <a:p>
            <a:r>
              <a:rPr lang="pt-PT" sz="4000" b="1"/>
              <a:t>Parte 2</a:t>
            </a:r>
            <a:br>
              <a:rPr lang="pt-PT" sz="4000" b="1"/>
            </a:br>
            <a:r>
              <a:rPr lang="pt-PT" sz="4000" b="1"/>
              <a:t>Introdução ao pedido </a:t>
            </a:r>
          </a:p>
        </p:txBody>
      </p:sp>
      <p:pic>
        <p:nvPicPr>
          <p:cNvPr id="2355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86563" y="4643438"/>
            <a:ext cx="1962150" cy="1766887"/>
          </a:xfrm>
        </p:spPr>
      </p:pic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7EA8A6-7F1A-455B-8B23-4CD10814240E}" type="slidenum">
              <a:rPr lang="en-US" altLang="fr-F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17113</TotalTime>
  <Words>1979</Words>
  <Application>Microsoft Office PowerPoint</Application>
  <PresentationFormat>On-screen Show (4:3)</PresentationFormat>
  <Paragraphs>167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Exercício de audição</vt:lpstr>
      <vt:lpstr>Agenda</vt:lpstr>
      <vt:lpstr>Objetivos da sessão</vt:lpstr>
      <vt:lpstr>Parte 1 Introdução ao exercício </vt:lpstr>
      <vt:lpstr>PowerPoint Presentation</vt:lpstr>
      <vt:lpstr>PowerPoint Presentation</vt:lpstr>
      <vt:lpstr>PowerPoint Presentation</vt:lpstr>
      <vt:lpstr>PowerPoint Presentation</vt:lpstr>
      <vt:lpstr>Parte 2 Introdução ao pedido </vt:lpstr>
      <vt:lpstr>PowerPoint Presentation</vt:lpstr>
      <vt:lpstr>PowerPoint Presentation</vt:lpstr>
      <vt:lpstr>PowerPoint Presentation</vt:lpstr>
      <vt:lpstr>Parte 3 Papel do formador</vt:lpstr>
      <vt:lpstr>PowerPoint Presentation</vt:lpstr>
      <vt:lpstr>PowerPoint Presentation</vt:lpstr>
      <vt:lpstr>PowerPoint Presentation</vt:lpstr>
      <vt:lpstr>PowerPoint Presentation</vt:lpstr>
    </vt:vector>
  </TitlesOfParts>
  <Company>Technology Risk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Cybercrime Training for Judges and Prosecutors</dc:title>
  <dc:creator>Nigel Jones</dc:creator>
  <cp:lastModifiedBy>JONES Ashley</cp:lastModifiedBy>
  <cp:revision>556</cp:revision>
  <dcterms:created xsi:type="dcterms:W3CDTF">2012-01-26T09:33:22Z</dcterms:created>
  <dcterms:modified xsi:type="dcterms:W3CDTF">2022-05-02T09:58:13Z</dcterms:modified>
</cp:coreProperties>
</file>