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338" r:id="rId3"/>
    <p:sldId id="399" r:id="rId4"/>
    <p:sldId id="658" r:id="rId5"/>
    <p:sldId id="668" r:id="rId6"/>
    <p:sldId id="663" r:id="rId7"/>
    <p:sldId id="664" r:id="rId8"/>
    <p:sldId id="667" r:id="rId9"/>
    <p:sldId id="659" r:id="rId10"/>
    <p:sldId id="656" r:id="rId11"/>
    <p:sldId id="677" r:id="rId12"/>
    <p:sldId id="678" r:id="rId13"/>
    <p:sldId id="676" r:id="rId14"/>
    <p:sldId id="679" r:id="rId15"/>
    <p:sldId id="680" r:id="rId16"/>
    <p:sldId id="681" r:id="rId17"/>
    <p:sldId id="35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89" autoAdjust="0"/>
    <p:restoredTop sz="75932" autoAdjust="0"/>
  </p:normalViewPr>
  <p:slideViewPr>
    <p:cSldViewPr snapToGrid="0" snapToObjects="1">
      <p:cViewPr varScale="1">
        <p:scale>
          <a:sx n="64" d="100"/>
          <a:sy n="64" d="100"/>
        </p:scale>
        <p:origin x="1421" y="67"/>
      </p:cViewPr>
      <p:guideLst>
        <p:guide orient="horz" pos="2160"/>
        <p:guide pos="2880"/>
      </p:guideLst>
    </p:cSldViewPr>
  </p:slideViewPr>
  <p:outlineViewPr>
    <p:cViewPr>
      <p:scale>
        <a:sx n="75" d="100"/>
        <a:sy n="75" d="100"/>
      </p:scale>
      <p:origin x="0" y="-13776"/>
    </p:cViewPr>
  </p:outlineViewPr>
  <p:notesTextViewPr>
    <p:cViewPr>
      <p:scale>
        <a:sx n="100" d="100"/>
        <a:sy n="100" d="100"/>
      </p:scale>
      <p:origin x="0" y="0"/>
    </p:cViewPr>
  </p:notesTextViewPr>
  <p:sorterViewPr>
    <p:cViewPr>
      <p:scale>
        <a:sx n="80" d="100"/>
        <a:sy n="80" d="100"/>
      </p:scale>
      <p:origin x="0" y="1086"/>
    </p:cViewPr>
  </p:sorterViewPr>
  <p:notesViewPr>
    <p:cSldViewPr snapToGrid="0" snapToObjects="1">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792A3-98CC-48EA-8335-72B5CEDF569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2193974-31B8-40B7-924C-6EB43A649076}">
      <dgm:prSet phldrT="[Text]" custT="1"/>
      <dgm:spPr/>
      <dgm:t>
        <a:bodyPr/>
        <a:lstStyle/>
        <a:p>
          <a:r>
            <a:rPr lang="en-US" sz="1700" dirty="0">
              <a:solidFill>
                <a:schemeClr val="tx1"/>
              </a:solidFill>
            </a:rPr>
            <a:t>Divide each group into two sub-groups of two participants each</a:t>
          </a:r>
        </a:p>
      </dgm:t>
    </dgm:pt>
    <dgm:pt modelId="{9E6A763B-787B-4FA3-A5F6-C3BBF8A9B2ED}" type="parTrans" cxnId="{865D0F5B-2E60-471A-A38F-55E1C6EE9D37}">
      <dgm:prSet/>
      <dgm:spPr/>
      <dgm:t>
        <a:bodyPr/>
        <a:lstStyle/>
        <a:p>
          <a:endParaRPr lang="en-US"/>
        </a:p>
      </dgm:t>
    </dgm:pt>
    <dgm:pt modelId="{00B8580E-FF2C-4353-9F3C-DD7082118DC5}" type="sibTrans" cxnId="{865D0F5B-2E60-471A-A38F-55E1C6EE9D37}">
      <dgm:prSet custT="1"/>
      <dgm:spPr/>
      <dgm:t>
        <a:bodyPr/>
        <a:lstStyle/>
        <a:p>
          <a:endParaRPr lang="en-US" sz="1700"/>
        </a:p>
      </dgm:t>
    </dgm:pt>
    <dgm:pt modelId="{2EFD1FDE-365A-498D-BFC1-671747A3CCAE}">
      <dgm:prSet phldrT="[Text]" custT="1"/>
      <dgm:spPr/>
      <dgm:t>
        <a:bodyPr/>
        <a:lstStyle/>
        <a:p>
          <a:r>
            <a:rPr lang="en-US" sz="1700" dirty="0">
              <a:solidFill>
                <a:schemeClr val="tx1"/>
              </a:solidFill>
            </a:rPr>
            <a:t>Sub-group 1:  Applicant</a:t>
          </a:r>
          <a:br>
            <a:rPr lang="en-US" sz="1700" dirty="0">
              <a:solidFill>
                <a:schemeClr val="tx1"/>
              </a:solidFill>
            </a:rPr>
          </a:br>
          <a:r>
            <a:rPr lang="en-US" sz="1700" dirty="0">
              <a:solidFill>
                <a:schemeClr val="tx1"/>
              </a:solidFill>
            </a:rPr>
            <a:t>Sub-group 2: Competent Authority </a:t>
          </a:r>
        </a:p>
      </dgm:t>
    </dgm:pt>
    <dgm:pt modelId="{7C80833D-EFDB-46AA-AF74-88F1C38E70C2}" type="parTrans" cxnId="{5C9BC363-50E0-4C72-8EC2-6F6A357F9071}">
      <dgm:prSet/>
      <dgm:spPr/>
      <dgm:t>
        <a:bodyPr/>
        <a:lstStyle/>
        <a:p>
          <a:endParaRPr lang="en-US"/>
        </a:p>
      </dgm:t>
    </dgm:pt>
    <dgm:pt modelId="{D634298B-7E84-4DE5-AA73-C4B2BE66446B}" type="sibTrans" cxnId="{5C9BC363-50E0-4C72-8EC2-6F6A357F9071}">
      <dgm:prSet custT="1"/>
      <dgm:spPr/>
      <dgm:t>
        <a:bodyPr/>
        <a:lstStyle/>
        <a:p>
          <a:endParaRPr lang="en-US" sz="1700"/>
        </a:p>
      </dgm:t>
    </dgm:pt>
    <dgm:pt modelId="{13455E8D-81E7-4C8C-B53F-95987ABB59E8}">
      <dgm:prSet phldrT="[Text]" custT="1"/>
      <dgm:spPr/>
      <dgm:t>
        <a:bodyPr/>
        <a:lstStyle/>
        <a:p>
          <a:r>
            <a:rPr lang="en-US" sz="1700" dirty="0">
              <a:solidFill>
                <a:schemeClr val="tx1"/>
              </a:solidFill>
            </a:rPr>
            <a:t>Divide the trainees into groups of four </a:t>
          </a:r>
        </a:p>
      </dgm:t>
    </dgm:pt>
    <dgm:pt modelId="{B2BB317F-9F1C-4CBE-9C2C-7CB343168899}" type="sibTrans" cxnId="{1EBAD909-B18F-4334-89E5-5E955B8F7190}">
      <dgm:prSet custT="1"/>
      <dgm:spPr/>
      <dgm:t>
        <a:bodyPr/>
        <a:lstStyle/>
        <a:p>
          <a:endParaRPr lang="en-US" sz="1700"/>
        </a:p>
      </dgm:t>
    </dgm:pt>
    <dgm:pt modelId="{3FEBFEA4-F396-4534-B158-606342CB84CC}" type="parTrans" cxnId="{1EBAD909-B18F-4334-89E5-5E955B8F7190}">
      <dgm:prSet/>
      <dgm:spPr/>
      <dgm:t>
        <a:bodyPr/>
        <a:lstStyle/>
        <a:p>
          <a:endParaRPr lang="en-US"/>
        </a:p>
      </dgm:t>
    </dgm:pt>
    <dgm:pt modelId="{7B1F2C66-9AFA-4368-ABEE-407FF557EE60}">
      <dgm:prSet custT="1"/>
      <dgm:spPr/>
      <dgm:t>
        <a:bodyPr/>
        <a:lstStyle/>
        <a:p>
          <a:pPr algn="just"/>
          <a:r>
            <a:rPr lang="en-US" sz="1700" dirty="0">
              <a:solidFill>
                <a:schemeClr val="tx1"/>
              </a:solidFill>
            </a:rPr>
            <a:t>Provide a pre-drafted application for seizure of data to both sub-groups</a:t>
          </a:r>
        </a:p>
      </dgm:t>
    </dgm:pt>
    <dgm:pt modelId="{759F26C6-83A6-415A-A1B3-F484AB36373A}" type="parTrans" cxnId="{0C5EDBCD-8D78-4999-9D4E-AA89AB97CE60}">
      <dgm:prSet/>
      <dgm:spPr/>
      <dgm:t>
        <a:bodyPr/>
        <a:lstStyle/>
        <a:p>
          <a:endParaRPr lang="en-US"/>
        </a:p>
      </dgm:t>
    </dgm:pt>
    <dgm:pt modelId="{1D582044-8EF8-4BAA-A6B9-4388C837B75F}" type="sibTrans" cxnId="{0C5EDBCD-8D78-4999-9D4E-AA89AB97CE60}">
      <dgm:prSet custT="1"/>
      <dgm:spPr/>
      <dgm:t>
        <a:bodyPr/>
        <a:lstStyle/>
        <a:p>
          <a:endParaRPr lang="en-US" sz="1700"/>
        </a:p>
      </dgm:t>
    </dgm:pt>
    <dgm:pt modelId="{858F0CC7-1CDA-4016-B9C6-17C2559D7049}">
      <dgm:prSet custT="1"/>
      <dgm:spPr/>
      <dgm:t>
        <a:bodyPr/>
        <a:lstStyle/>
        <a:p>
          <a:pPr algn="just"/>
          <a:r>
            <a:rPr lang="en-US" sz="1700" dirty="0">
              <a:solidFill>
                <a:schemeClr val="tx1"/>
              </a:solidFill>
            </a:rPr>
            <a:t>Provide time to the sub-groups to conduct a hearing on the application </a:t>
          </a:r>
        </a:p>
      </dgm:t>
    </dgm:pt>
    <dgm:pt modelId="{5E4E9E39-3FBC-45A7-A841-FBEF4A02800D}" type="parTrans" cxnId="{52033190-8C53-4E11-85C4-672CC6FDCC32}">
      <dgm:prSet/>
      <dgm:spPr/>
      <dgm:t>
        <a:bodyPr/>
        <a:lstStyle/>
        <a:p>
          <a:endParaRPr lang="en-US"/>
        </a:p>
      </dgm:t>
    </dgm:pt>
    <dgm:pt modelId="{0A3B2F58-1E9C-4C7F-96DD-CFBA44E4932D}" type="sibTrans" cxnId="{52033190-8C53-4E11-85C4-672CC6FDCC32}">
      <dgm:prSet/>
      <dgm:spPr/>
      <dgm:t>
        <a:bodyPr/>
        <a:lstStyle/>
        <a:p>
          <a:endParaRPr lang="en-US"/>
        </a:p>
      </dgm:t>
    </dgm:pt>
    <dgm:pt modelId="{288BA70A-2942-43EE-A321-17E44298B772}" type="pres">
      <dgm:prSet presAssocID="{CA2792A3-98CC-48EA-8335-72B5CEDF5693}" presName="outerComposite" presStyleCnt="0">
        <dgm:presLayoutVars>
          <dgm:chMax val="5"/>
          <dgm:dir/>
          <dgm:resizeHandles val="exact"/>
        </dgm:presLayoutVars>
      </dgm:prSet>
      <dgm:spPr/>
    </dgm:pt>
    <dgm:pt modelId="{DE14C399-9EB8-4587-8F73-7B378AD6A438}" type="pres">
      <dgm:prSet presAssocID="{CA2792A3-98CC-48EA-8335-72B5CEDF5693}" presName="dummyMaxCanvas" presStyleCnt="0">
        <dgm:presLayoutVars/>
      </dgm:prSet>
      <dgm:spPr/>
    </dgm:pt>
    <dgm:pt modelId="{0439922A-95CE-48DA-9CF4-EF6C8BF45F3F}" type="pres">
      <dgm:prSet presAssocID="{CA2792A3-98CC-48EA-8335-72B5CEDF5693}" presName="FiveNodes_1" presStyleLbl="node1" presStyleIdx="0" presStyleCnt="5">
        <dgm:presLayoutVars>
          <dgm:bulletEnabled val="1"/>
        </dgm:presLayoutVars>
      </dgm:prSet>
      <dgm:spPr/>
    </dgm:pt>
    <dgm:pt modelId="{7C64CE0A-A6E5-4987-9430-A72612FE1215}" type="pres">
      <dgm:prSet presAssocID="{CA2792A3-98CC-48EA-8335-72B5CEDF5693}" presName="FiveNodes_2" presStyleLbl="node1" presStyleIdx="1" presStyleCnt="5">
        <dgm:presLayoutVars>
          <dgm:bulletEnabled val="1"/>
        </dgm:presLayoutVars>
      </dgm:prSet>
      <dgm:spPr/>
    </dgm:pt>
    <dgm:pt modelId="{68BA073B-CCD6-4677-BA91-A9F487572368}" type="pres">
      <dgm:prSet presAssocID="{CA2792A3-98CC-48EA-8335-72B5CEDF5693}" presName="FiveNodes_3" presStyleLbl="node1" presStyleIdx="2" presStyleCnt="5">
        <dgm:presLayoutVars>
          <dgm:bulletEnabled val="1"/>
        </dgm:presLayoutVars>
      </dgm:prSet>
      <dgm:spPr/>
    </dgm:pt>
    <dgm:pt modelId="{D7F3AEA7-009A-441C-9186-4ABDD3AB7AD6}" type="pres">
      <dgm:prSet presAssocID="{CA2792A3-98CC-48EA-8335-72B5CEDF5693}" presName="FiveNodes_4" presStyleLbl="node1" presStyleIdx="3" presStyleCnt="5">
        <dgm:presLayoutVars>
          <dgm:bulletEnabled val="1"/>
        </dgm:presLayoutVars>
      </dgm:prSet>
      <dgm:spPr/>
    </dgm:pt>
    <dgm:pt modelId="{D518109D-FBB8-4C41-8E42-5289D4555D1B}" type="pres">
      <dgm:prSet presAssocID="{CA2792A3-98CC-48EA-8335-72B5CEDF5693}" presName="FiveNodes_5" presStyleLbl="node1" presStyleIdx="4" presStyleCnt="5">
        <dgm:presLayoutVars>
          <dgm:bulletEnabled val="1"/>
        </dgm:presLayoutVars>
      </dgm:prSet>
      <dgm:spPr/>
    </dgm:pt>
    <dgm:pt modelId="{3DAB8160-BEC5-4189-B5FC-B433CC6373C4}" type="pres">
      <dgm:prSet presAssocID="{CA2792A3-98CC-48EA-8335-72B5CEDF5693}" presName="FiveConn_1-2" presStyleLbl="fgAccFollowNode1" presStyleIdx="0" presStyleCnt="4">
        <dgm:presLayoutVars>
          <dgm:bulletEnabled val="1"/>
        </dgm:presLayoutVars>
      </dgm:prSet>
      <dgm:spPr/>
    </dgm:pt>
    <dgm:pt modelId="{A9F38C27-5A53-4EDB-9B48-69560A99E5AF}" type="pres">
      <dgm:prSet presAssocID="{CA2792A3-98CC-48EA-8335-72B5CEDF5693}" presName="FiveConn_2-3" presStyleLbl="fgAccFollowNode1" presStyleIdx="1" presStyleCnt="4">
        <dgm:presLayoutVars>
          <dgm:bulletEnabled val="1"/>
        </dgm:presLayoutVars>
      </dgm:prSet>
      <dgm:spPr/>
    </dgm:pt>
    <dgm:pt modelId="{63350FC2-B63F-4F6C-98D1-A821852393E9}" type="pres">
      <dgm:prSet presAssocID="{CA2792A3-98CC-48EA-8335-72B5CEDF5693}" presName="FiveConn_3-4" presStyleLbl="fgAccFollowNode1" presStyleIdx="2" presStyleCnt="4">
        <dgm:presLayoutVars>
          <dgm:bulletEnabled val="1"/>
        </dgm:presLayoutVars>
      </dgm:prSet>
      <dgm:spPr/>
    </dgm:pt>
    <dgm:pt modelId="{250DE909-D4ED-437B-BDFE-AE9B1546A816}" type="pres">
      <dgm:prSet presAssocID="{CA2792A3-98CC-48EA-8335-72B5CEDF5693}" presName="FiveConn_4-5" presStyleLbl="fgAccFollowNode1" presStyleIdx="3" presStyleCnt="4">
        <dgm:presLayoutVars>
          <dgm:bulletEnabled val="1"/>
        </dgm:presLayoutVars>
      </dgm:prSet>
      <dgm:spPr/>
    </dgm:pt>
    <dgm:pt modelId="{0B7142A4-E71D-4956-AAAF-687FE352F86D}" type="pres">
      <dgm:prSet presAssocID="{CA2792A3-98CC-48EA-8335-72B5CEDF5693}" presName="FiveNodes_1_text" presStyleLbl="node1" presStyleIdx="4" presStyleCnt="5">
        <dgm:presLayoutVars>
          <dgm:bulletEnabled val="1"/>
        </dgm:presLayoutVars>
      </dgm:prSet>
      <dgm:spPr/>
    </dgm:pt>
    <dgm:pt modelId="{CF27DB4C-6783-492C-A9C0-D1AC2E027AA0}" type="pres">
      <dgm:prSet presAssocID="{CA2792A3-98CC-48EA-8335-72B5CEDF5693}" presName="FiveNodes_2_text" presStyleLbl="node1" presStyleIdx="4" presStyleCnt="5">
        <dgm:presLayoutVars>
          <dgm:bulletEnabled val="1"/>
        </dgm:presLayoutVars>
      </dgm:prSet>
      <dgm:spPr/>
    </dgm:pt>
    <dgm:pt modelId="{BB24EDFE-54B1-47ED-BD2C-FD9CF7B34895}" type="pres">
      <dgm:prSet presAssocID="{CA2792A3-98CC-48EA-8335-72B5CEDF5693}" presName="FiveNodes_3_text" presStyleLbl="node1" presStyleIdx="4" presStyleCnt="5">
        <dgm:presLayoutVars>
          <dgm:bulletEnabled val="1"/>
        </dgm:presLayoutVars>
      </dgm:prSet>
      <dgm:spPr/>
    </dgm:pt>
    <dgm:pt modelId="{143D5406-7CB5-40BF-82B9-39758E41F39F}" type="pres">
      <dgm:prSet presAssocID="{CA2792A3-98CC-48EA-8335-72B5CEDF5693}" presName="FiveNodes_4_text" presStyleLbl="node1" presStyleIdx="4" presStyleCnt="5">
        <dgm:presLayoutVars>
          <dgm:bulletEnabled val="1"/>
        </dgm:presLayoutVars>
      </dgm:prSet>
      <dgm:spPr/>
    </dgm:pt>
    <dgm:pt modelId="{4E2A09DD-26AF-43EF-ABA1-BCC2E951AAED}" type="pres">
      <dgm:prSet presAssocID="{CA2792A3-98CC-48EA-8335-72B5CEDF5693}" presName="FiveNodes_5_text" presStyleLbl="node1" presStyleIdx="4" presStyleCnt="5">
        <dgm:presLayoutVars>
          <dgm:bulletEnabled val="1"/>
        </dgm:presLayoutVars>
      </dgm:prSet>
      <dgm:spPr/>
    </dgm:pt>
  </dgm:ptLst>
  <dgm:cxnLst>
    <dgm:cxn modelId="{4A0F1E03-09B8-48B8-A8BD-2AA910559CA6}" type="presOf" srcId="{00B8580E-FF2C-4353-9F3C-DD7082118DC5}" destId="{A9F38C27-5A53-4EDB-9B48-69560A99E5AF}" srcOrd="0" destOrd="0" presId="urn:microsoft.com/office/officeart/2005/8/layout/vProcess5"/>
    <dgm:cxn modelId="{1EBAD909-B18F-4334-89E5-5E955B8F7190}" srcId="{CA2792A3-98CC-48EA-8335-72B5CEDF5693}" destId="{13455E8D-81E7-4C8C-B53F-95987ABB59E8}" srcOrd="0" destOrd="0" parTransId="{3FEBFEA4-F396-4534-B158-606342CB84CC}" sibTransId="{B2BB317F-9F1C-4CBE-9C2C-7CB343168899}"/>
    <dgm:cxn modelId="{5E595A16-0D4E-468D-97D1-F1AEDAB6D155}" type="presOf" srcId="{92193974-31B8-40B7-924C-6EB43A649076}" destId="{CF27DB4C-6783-492C-A9C0-D1AC2E027AA0}" srcOrd="1" destOrd="0" presId="urn:microsoft.com/office/officeart/2005/8/layout/vProcess5"/>
    <dgm:cxn modelId="{806AB91C-3391-404A-A819-D3E44E79F56C}" type="presOf" srcId="{CA2792A3-98CC-48EA-8335-72B5CEDF5693}" destId="{288BA70A-2942-43EE-A321-17E44298B772}" srcOrd="0" destOrd="0" presId="urn:microsoft.com/office/officeart/2005/8/layout/vProcess5"/>
    <dgm:cxn modelId="{3671872E-C97D-4212-A6E9-F6D28D57696B}" type="presOf" srcId="{858F0CC7-1CDA-4016-B9C6-17C2559D7049}" destId="{D518109D-FBB8-4C41-8E42-5289D4555D1B}" srcOrd="0" destOrd="0" presId="urn:microsoft.com/office/officeart/2005/8/layout/vProcess5"/>
    <dgm:cxn modelId="{2E166A2F-312B-48C0-8B7E-79BF12334CE1}" type="presOf" srcId="{2EFD1FDE-365A-498D-BFC1-671747A3CCAE}" destId="{BB24EDFE-54B1-47ED-BD2C-FD9CF7B34895}" srcOrd="1" destOrd="0" presId="urn:microsoft.com/office/officeart/2005/8/layout/vProcess5"/>
    <dgm:cxn modelId="{4216BD37-3255-4412-A622-17813EB6ECA8}" type="presOf" srcId="{92193974-31B8-40B7-924C-6EB43A649076}" destId="{7C64CE0A-A6E5-4987-9430-A72612FE1215}" srcOrd="0" destOrd="0" presId="urn:microsoft.com/office/officeart/2005/8/layout/vProcess5"/>
    <dgm:cxn modelId="{865D0F5B-2E60-471A-A38F-55E1C6EE9D37}" srcId="{CA2792A3-98CC-48EA-8335-72B5CEDF5693}" destId="{92193974-31B8-40B7-924C-6EB43A649076}" srcOrd="1" destOrd="0" parTransId="{9E6A763B-787B-4FA3-A5F6-C3BBF8A9B2ED}" sibTransId="{00B8580E-FF2C-4353-9F3C-DD7082118DC5}"/>
    <dgm:cxn modelId="{5C9BC363-50E0-4C72-8EC2-6F6A357F9071}" srcId="{CA2792A3-98CC-48EA-8335-72B5CEDF5693}" destId="{2EFD1FDE-365A-498D-BFC1-671747A3CCAE}" srcOrd="2" destOrd="0" parTransId="{7C80833D-EFDB-46AA-AF74-88F1C38E70C2}" sibTransId="{D634298B-7E84-4DE5-AA73-C4B2BE66446B}"/>
    <dgm:cxn modelId="{996E444F-5196-4704-AB68-6CE0AF4FAC9C}" type="presOf" srcId="{7B1F2C66-9AFA-4368-ABEE-407FF557EE60}" destId="{143D5406-7CB5-40BF-82B9-39758E41F39F}" srcOrd="1" destOrd="0" presId="urn:microsoft.com/office/officeart/2005/8/layout/vProcess5"/>
    <dgm:cxn modelId="{2D2A7B51-66F0-43C6-9A59-B2BAC3B20852}" type="presOf" srcId="{7B1F2C66-9AFA-4368-ABEE-407FF557EE60}" destId="{D7F3AEA7-009A-441C-9186-4ABDD3AB7AD6}" srcOrd="0" destOrd="0" presId="urn:microsoft.com/office/officeart/2005/8/layout/vProcess5"/>
    <dgm:cxn modelId="{6357EF54-D3A4-4E19-B767-867094594AFD}" type="presOf" srcId="{858F0CC7-1CDA-4016-B9C6-17C2559D7049}" destId="{4E2A09DD-26AF-43EF-ABA1-BCC2E951AAED}" srcOrd="1" destOrd="0" presId="urn:microsoft.com/office/officeart/2005/8/layout/vProcess5"/>
    <dgm:cxn modelId="{52033190-8C53-4E11-85C4-672CC6FDCC32}" srcId="{CA2792A3-98CC-48EA-8335-72B5CEDF5693}" destId="{858F0CC7-1CDA-4016-B9C6-17C2559D7049}" srcOrd="4" destOrd="0" parTransId="{5E4E9E39-3FBC-45A7-A841-FBEF4A02800D}" sibTransId="{0A3B2F58-1E9C-4C7F-96DD-CFBA44E4932D}"/>
    <dgm:cxn modelId="{6672EFAC-6AB8-4246-A5D1-16DAC80C3A35}" type="presOf" srcId="{2EFD1FDE-365A-498D-BFC1-671747A3CCAE}" destId="{68BA073B-CCD6-4677-BA91-A9F487572368}" srcOrd="0" destOrd="0" presId="urn:microsoft.com/office/officeart/2005/8/layout/vProcess5"/>
    <dgm:cxn modelId="{30BDF9AE-750A-4F2A-9C01-45635E2D7613}" type="presOf" srcId="{13455E8D-81E7-4C8C-B53F-95987ABB59E8}" destId="{0B7142A4-E71D-4956-AAAF-687FE352F86D}" srcOrd="1" destOrd="0" presId="urn:microsoft.com/office/officeart/2005/8/layout/vProcess5"/>
    <dgm:cxn modelId="{748394C4-6C08-40C9-9B03-7B8C828BA394}" type="presOf" srcId="{13455E8D-81E7-4C8C-B53F-95987ABB59E8}" destId="{0439922A-95CE-48DA-9CF4-EF6C8BF45F3F}" srcOrd="0" destOrd="0" presId="urn:microsoft.com/office/officeart/2005/8/layout/vProcess5"/>
    <dgm:cxn modelId="{0C5EDBCD-8D78-4999-9D4E-AA89AB97CE60}" srcId="{CA2792A3-98CC-48EA-8335-72B5CEDF5693}" destId="{7B1F2C66-9AFA-4368-ABEE-407FF557EE60}" srcOrd="3" destOrd="0" parTransId="{759F26C6-83A6-415A-A1B3-F484AB36373A}" sibTransId="{1D582044-8EF8-4BAA-A6B9-4388C837B75F}"/>
    <dgm:cxn modelId="{104A77D5-8434-4FAB-856E-9D6F72C79FA2}" type="presOf" srcId="{1D582044-8EF8-4BAA-A6B9-4388C837B75F}" destId="{250DE909-D4ED-437B-BDFE-AE9B1546A816}" srcOrd="0" destOrd="0" presId="urn:microsoft.com/office/officeart/2005/8/layout/vProcess5"/>
    <dgm:cxn modelId="{FCC2CBEE-07B8-44F0-AA2A-E236F9DE8723}" type="presOf" srcId="{D634298B-7E84-4DE5-AA73-C4B2BE66446B}" destId="{63350FC2-B63F-4F6C-98D1-A821852393E9}" srcOrd="0" destOrd="0" presId="urn:microsoft.com/office/officeart/2005/8/layout/vProcess5"/>
    <dgm:cxn modelId="{85C5EBF6-834E-4309-BA8C-6E7F6B256834}" type="presOf" srcId="{B2BB317F-9F1C-4CBE-9C2C-7CB343168899}" destId="{3DAB8160-BEC5-4189-B5FC-B433CC6373C4}" srcOrd="0" destOrd="0" presId="urn:microsoft.com/office/officeart/2005/8/layout/vProcess5"/>
    <dgm:cxn modelId="{05CE02BB-6455-435A-BBD2-FB8D385238F3}" type="presParOf" srcId="{288BA70A-2942-43EE-A321-17E44298B772}" destId="{DE14C399-9EB8-4587-8F73-7B378AD6A438}" srcOrd="0" destOrd="0" presId="urn:microsoft.com/office/officeart/2005/8/layout/vProcess5"/>
    <dgm:cxn modelId="{35235B90-80A4-4EA6-B277-ED469D20A04B}" type="presParOf" srcId="{288BA70A-2942-43EE-A321-17E44298B772}" destId="{0439922A-95CE-48DA-9CF4-EF6C8BF45F3F}" srcOrd="1" destOrd="0" presId="urn:microsoft.com/office/officeart/2005/8/layout/vProcess5"/>
    <dgm:cxn modelId="{D57B9A5F-31AA-4D7A-A187-917CCFDD759A}" type="presParOf" srcId="{288BA70A-2942-43EE-A321-17E44298B772}" destId="{7C64CE0A-A6E5-4987-9430-A72612FE1215}" srcOrd="2" destOrd="0" presId="urn:microsoft.com/office/officeart/2005/8/layout/vProcess5"/>
    <dgm:cxn modelId="{CC97E2A5-698A-4C99-A200-BEF7FB395EC9}" type="presParOf" srcId="{288BA70A-2942-43EE-A321-17E44298B772}" destId="{68BA073B-CCD6-4677-BA91-A9F487572368}" srcOrd="3" destOrd="0" presId="urn:microsoft.com/office/officeart/2005/8/layout/vProcess5"/>
    <dgm:cxn modelId="{B6810440-7108-471D-864F-DC7B07EFE9EA}" type="presParOf" srcId="{288BA70A-2942-43EE-A321-17E44298B772}" destId="{D7F3AEA7-009A-441C-9186-4ABDD3AB7AD6}" srcOrd="4" destOrd="0" presId="urn:microsoft.com/office/officeart/2005/8/layout/vProcess5"/>
    <dgm:cxn modelId="{8E6C773E-DEF6-473E-BEFA-EEDE36387EBE}" type="presParOf" srcId="{288BA70A-2942-43EE-A321-17E44298B772}" destId="{D518109D-FBB8-4C41-8E42-5289D4555D1B}" srcOrd="5" destOrd="0" presId="urn:microsoft.com/office/officeart/2005/8/layout/vProcess5"/>
    <dgm:cxn modelId="{75616680-A2C4-4D37-8265-A2B279938898}" type="presParOf" srcId="{288BA70A-2942-43EE-A321-17E44298B772}" destId="{3DAB8160-BEC5-4189-B5FC-B433CC6373C4}" srcOrd="6" destOrd="0" presId="urn:microsoft.com/office/officeart/2005/8/layout/vProcess5"/>
    <dgm:cxn modelId="{4C68833B-68DF-4BEE-80E5-BC7F7E425CA9}" type="presParOf" srcId="{288BA70A-2942-43EE-A321-17E44298B772}" destId="{A9F38C27-5A53-4EDB-9B48-69560A99E5AF}" srcOrd="7" destOrd="0" presId="urn:microsoft.com/office/officeart/2005/8/layout/vProcess5"/>
    <dgm:cxn modelId="{37AA4ACD-9829-4899-8400-C69E6A95CF9D}" type="presParOf" srcId="{288BA70A-2942-43EE-A321-17E44298B772}" destId="{63350FC2-B63F-4F6C-98D1-A821852393E9}" srcOrd="8" destOrd="0" presId="urn:microsoft.com/office/officeart/2005/8/layout/vProcess5"/>
    <dgm:cxn modelId="{8F3F08A7-409D-48AA-871F-4D9DC7B2515D}" type="presParOf" srcId="{288BA70A-2942-43EE-A321-17E44298B772}" destId="{250DE909-D4ED-437B-BDFE-AE9B1546A816}" srcOrd="9" destOrd="0" presId="urn:microsoft.com/office/officeart/2005/8/layout/vProcess5"/>
    <dgm:cxn modelId="{2A1B4871-5CEA-429F-A2AE-FB9CD791435D}" type="presParOf" srcId="{288BA70A-2942-43EE-A321-17E44298B772}" destId="{0B7142A4-E71D-4956-AAAF-687FE352F86D}" srcOrd="10" destOrd="0" presId="urn:microsoft.com/office/officeart/2005/8/layout/vProcess5"/>
    <dgm:cxn modelId="{30F1A97C-88E3-4780-90B2-FE26052DBDA3}" type="presParOf" srcId="{288BA70A-2942-43EE-A321-17E44298B772}" destId="{CF27DB4C-6783-492C-A9C0-D1AC2E027AA0}" srcOrd="11" destOrd="0" presId="urn:microsoft.com/office/officeart/2005/8/layout/vProcess5"/>
    <dgm:cxn modelId="{E32B3D27-CF43-486D-9A45-76DEE6B74ED0}" type="presParOf" srcId="{288BA70A-2942-43EE-A321-17E44298B772}" destId="{BB24EDFE-54B1-47ED-BD2C-FD9CF7B34895}" srcOrd="12" destOrd="0" presId="urn:microsoft.com/office/officeart/2005/8/layout/vProcess5"/>
    <dgm:cxn modelId="{5A37E8BC-D98D-433D-B52F-4AA85E32D998}" type="presParOf" srcId="{288BA70A-2942-43EE-A321-17E44298B772}" destId="{143D5406-7CB5-40BF-82B9-39758E41F39F}" srcOrd="13" destOrd="0" presId="urn:microsoft.com/office/officeart/2005/8/layout/vProcess5"/>
    <dgm:cxn modelId="{DEB15476-E380-4AEE-889A-F894998D7DA3}" type="presParOf" srcId="{288BA70A-2942-43EE-A321-17E44298B772}" destId="{4E2A09DD-26AF-43EF-ABA1-BCC2E951AAE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792A3-98CC-48EA-8335-72B5CEDF569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2193974-31B8-40B7-924C-6EB43A649076}">
      <dgm:prSet phldrT="[Text]" custT="1"/>
      <dgm:spPr/>
      <dgm:t>
        <a:bodyPr/>
        <a:lstStyle/>
        <a:p>
          <a:r>
            <a:rPr lang="en-US" sz="1700" dirty="0">
              <a:solidFill>
                <a:schemeClr val="tx1"/>
              </a:solidFill>
            </a:rPr>
            <a:t>Ask sub-group 1 and sub-group 2 to switch roles</a:t>
          </a:r>
        </a:p>
      </dgm:t>
    </dgm:pt>
    <dgm:pt modelId="{9E6A763B-787B-4FA3-A5F6-C3BBF8A9B2ED}" type="parTrans" cxnId="{865D0F5B-2E60-471A-A38F-55E1C6EE9D37}">
      <dgm:prSet/>
      <dgm:spPr/>
      <dgm:t>
        <a:bodyPr/>
        <a:lstStyle/>
        <a:p>
          <a:endParaRPr lang="en-US" sz="1600"/>
        </a:p>
      </dgm:t>
    </dgm:pt>
    <dgm:pt modelId="{00B8580E-FF2C-4353-9F3C-DD7082118DC5}" type="sibTrans" cxnId="{865D0F5B-2E60-471A-A38F-55E1C6EE9D37}">
      <dgm:prSet custT="1"/>
      <dgm:spPr/>
      <dgm:t>
        <a:bodyPr/>
        <a:lstStyle/>
        <a:p>
          <a:endParaRPr lang="en-US" sz="1600"/>
        </a:p>
      </dgm:t>
    </dgm:pt>
    <dgm:pt modelId="{2EFD1FDE-365A-498D-BFC1-671747A3CCAE}">
      <dgm:prSet phldrT="[Text]" custT="1"/>
      <dgm:spPr/>
      <dgm:t>
        <a:bodyPr/>
        <a:lstStyle/>
        <a:p>
          <a:r>
            <a:rPr lang="en-US" sz="1700" dirty="0">
              <a:solidFill>
                <a:schemeClr val="tx1"/>
              </a:solidFill>
            </a:rPr>
            <a:t>Provide time to the sub-groups to conduct a hearing on the application</a:t>
          </a:r>
        </a:p>
      </dgm:t>
    </dgm:pt>
    <dgm:pt modelId="{7C80833D-EFDB-46AA-AF74-88F1C38E70C2}" type="parTrans" cxnId="{5C9BC363-50E0-4C72-8EC2-6F6A357F9071}">
      <dgm:prSet/>
      <dgm:spPr/>
      <dgm:t>
        <a:bodyPr/>
        <a:lstStyle/>
        <a:p>
          <a:endParaRPr lang="en-US" sz="1600"/>
        </a:p>
      </dgm:t>
    </dgm:pt>
    <dgm:pt modelId="{D634298B-7E84-4DE5-AA73-C4B2BE66446B}" type="sibTrans" cxnId="{5C9BC363-50E0-4C72-8EC2-6F6A357F9071}">
      <dgm:prSet custT="1"/>
      <dgm:spPr/>
      <dgm:t>
        <a:bodyPr/>
        <a:lstStyle/>
        <a:p>
          <a:endParaRPr lang="en-US" sz="1600"/>
        </a:p>
      </dgm:t>
    </dgm:pt>
    <dgm:pt modelId="{13455E8D-81E7-4C8C-B53F-95987ABB59E8}">
      <dgm:prSet phldrT="[Text]" custT="1"/>
      <dgm:spPr/>
      <dgm:t>
        <a:bodyPr/>
        <a:lstStyle/>
        <a:p>
          <a:r>
            <a:rPr lang="en-US" sz="1700" dirty="0">
              <a:solidFill>
                <a:schemeClr val="tx1"/>
              </a:solidFill>
            </a:rPr>
            <a:t>Ask sub-group 2 (Competent Authority) to give a detailed verbal authorization</a:t>
          </a:r>
        </a:p>
      </dgm:t>
    </dgm:pt>
    <dgm:pt modelId="{B2BB317F-9F1C-4CBE-9C2C-7CB343168899}" type="sibTrans" cxnId="{1EBAD909-B18F-4334-89E5-5E955B8F7190}">
      <dgm:prSet custT="1"/>
      <dgm:spPr/>
      <dgm:t>
        <a:bodyPr/>
        <a:lstStyle/>
        <a:p>
          <a:endParaRPr lang="en-US" sz="1600"/>
        </a:p>
      </dgm:t>
    </dgm:pt>
    <dgm:pt modelId="{3FEBFEA4-F396-4534-B158-606342CB84CC}" type="parTrans" cxnId="{1EBAD909-B18F-4334-89E5-5E955B8F7190}">
      <dgm:prSet/>
      <dgm:spPr/>
      <dgm:t>
        <a:bodyPr/>
        <a:lstStyle/>
        <a:p>
          <a:endParaRPr lang="en-US" sz="1600"/>
        </a:p>
      </dgm:t>
    </dgm:pt>
    <dgm:pt modelId="{7B1F2C66-9AFA-4368-ABEE-407FF557EE60}">
      <dgm:prSet custT="1"/>
      <dgm:spPr/>
      <dgm:t>
        <a:bodyPr/>
        <a:lstStyle/>
        <a:p>
          <a:pPr algn="just"/>
          <a:r>
            <a:rPr lang="en-US" sz="1700" dirty="0">
              <a:solidFill>
                <a:schemeClr val="tx1"/>
              </a:solidFill>
            </a:rPr>
            <a:t>Ask sub-group 1 (Competent Authority) to give a detailed verbal authorization</a:t>
          </a:r>
          <a:endParaRPr lang="en-US" sz="1700" dirty="0"/>
        </a:p>
      </dgm:t>
    </dgm:pt>
    <dgm:pt modelId="{759F26C6-83A6-415A-A1B3-F484AB36373A}" type="parTrans" cxnId="{0C5EDBCD-8D78-4999-9D4E-AA89AB97CE60}">
      <dgm:prSet/>
      <dgm:spPr/>
      <dgm:t>
        <a:bodyPr/>
        <a:lstStyle/>
        <a:p>
          <a:endParaRPr lang="en-US" sz="1600"/>
        </a:p>
      </dgm:t>
    </dgm:pt>
    <dgm:pt modelId="{1D582044-8EF8-4BAA-A6B9-4388C837B75F}" type="sibTrans" cxnId="{0C5EDBCD-8D78-4999-9D4E-AA89AB97CE60}">
      <dgm:prSet/>
      <dgm:spPr/>
      <dgm:t>
        <a:bodyPr/>
        <a:lstStyle/>
        <a:p>
          <a:endParaRPr lang="en-US" sz="1600"/>
        </a:p>
      </dgm:t>
    </dgm:pt>
    <dgm:pt modelId="{288BA70A-2942-43EE-A321-17E44298B772}" type="pres">
      <dgm:prSet presAssocID="{CA2792A3-98CC-48EA-8335-72B5CEDF5693}" presName="outerComposite" presStyleCnt="0">
        <dgm:presLayoutVars>
          <dgm:chMax val="5"/>
          <dgm:dir/>
          <dgm:resizeHandles val="exact"/>
        </dgm:presLayoutVars>
      </dgm:prSet>
      <dgm:spPr/>
    </dgm:pt>
    <dgm:pt modelId="{DE14C399-9EB8-4587-8F73-7B378AD6A438}" type="pres">
      <dgm:prSet presAssocID="{CA2792A3-98CC-48EA-8335-72B5CEDF5693}" presName="dummyMaxCanvas" presStyleCnt="0">
        <dgm:presLayoutVars/>
      </dgm:prSet>
      <dgm:spPr/>
    </dgm:pt>
    <dgm:pt modelId="{8445A572-91B8-4487-9A3B-B78805B6210B}" type="pres">
      <dgm:prSet presAssocID="{CA2792A3-98CC-48EA-8335-72B5CEDF5693}" presName="FourNodes_1" presStyleLbl="node1" presStyleIdx="0" presStyleCnt="4">
        <dgm:presLayoutVars>
          <dgm:bulletEnabled val="1"/>
        </dgm:presLayoutVars>
      </dgm:prSet>
      <dgm:spPr/>
    </dgm:pt>
    <dgm:pt modelId="{313C4074-E2B1-42DB-869E-9588153A7F85}" type="pres">
      <dgm:prSet presAssocID="{CA2792A3-98CC-48EA-8335-72B5CEDF5693}" presName="FourNodes_2" presStyleLbl="node1" presStyleIdx="1" presStyleCnt="4">
        <dgm:presLayoutVars>
          <dgm:bulletEnabled val="1"/>
        </dgm:presLayoutVars>
      </dgm:prSet>
      <dgm:spPr/>
    </dgm:pt>
    <dgm:pt modelId="{32D70419-7725-40FA-A6ED-EF81D827E355}" type="pres">
      <dgm:prSet presAssocID="{CA2792A3-98CC-48EA-8335-72B5CEDF5693}" presName="FourNodes_3" presStyleLbl="node1" presStyleIdx="2" presStyleCnt="4">
        <dgm:presLayoutVars>
          <dgm:bulletEnabled val="1"/>
        </dgm:presLayoutVars>
      </dgm:prSet>
      <dgm:spPr/>
    </dgm:pt>
    <dgm:pt modelId="{BC32EA12-D1E4-4D09-BDE6-BB651D97355D}" type="pres">
      <dgm:prSet presAssocID="{CA2792A3-98CC-48EA-8335-72B5CEDF5693}" presName="FourNodes_4" presStyleLbl="node1" presStyleIdx="3" presStyleCnt="4">
        <dgm:presLayoutVars>
          <dgm:bulletEnabled val="1"/>
        </dgm:presLayoutVars>
      </dgm:prSet>
      <dgm:spPr/>
    </dgm:pt>
    <dgm:pt modelId="{662DD5F8-77A7-4276-A0A3-1E8943E6E0FE}" type="pres">
      <dgm:prSet presAssocID="{CA2792A3-98CC-48EA-8335-72B5CEDF5693}" presName="FourConn_1-2" presStyleLbl="fgAccFollowNode1" presStyleIdx="0" presStyleCnt="3">
        <dgm:presLayoutVars>
          <dgm:bulletEnabled val="1"/>
        </dgm:presLayoutVars>
      </dgm:prSet>
      <dgm:spPr/>
    </dgm:pt>
    <dgm:pt modelId="{30672FD5-679A-4FED-B854-28F66DBAC5A4}" type="pres">
      <dgm:prSet presAssocID="{CA2792A3-98CC-48EA-8335-72B5CEDF5693}" presName="FourConn_2-3" presStyleLbl="fgAccFollowNode1" presStyleIdx="1" presStyleCnt="3">
        <dgm:presLayoutVars>
          <dgm:bulletEnabled val="1"/>
        </dgm:presLayoutVars>
      </dgm:prSet>
      <dgm:spPr/>
    </dgm:pt>
    <dgm:pt modelId="{DC2F8D8A-3258-462D-9D0E-23B6F484FF05}" type="pres">
      <dgm:prSet presAssocID="{CA2792A3-98CC-48EA-8335-72B5CEDF5693}" presName="FourConn_3-4" presStyleLbl="fgAccFollowNode1" presStyleIdx="2" presStyleCnt="3">
        <dgm:presLayoutVars>
          <dgm:bulletEnabled val="1"/>
        </dgm:presLayoutVars>
      </dgm:prSet>
      <dgm:spPr/>
    </dgm:pt>
    <dgm:pt modelId="{9D889C6D-D048-42D7-96C3-1FA6C3DB0727}" type="pres">
      <dgm:prSet presAssocID="{CA2792A3-98CC-48EA-8335-72B5CEDF5693}" presName="FourNodes_1_text" presStyleLbl="node1" presStyleIdx="3" presStyleCnt="4">
        <dgm:presLayoutVars>
          <dgm:bulletEnabled val="1"/>
        </dgm:presLayoutVars>
      </dgm:prSet>
      <dgm:spPr/>
    </dgm:pt>
    <dgm:pt modelId="{917BD8F7-53BC-4FF9-9AF8-A4008FF56CD5}" type="pres">
      <dgm:prSet presAssocID="{CA2792A3-98CC-48EA-8335-72B5CEDF5693}" presName="FourNodes_2_text" presStyleLbl="node1" presStyleIdx="3" presStyleCnt="4">
        <dgm:presLayoutVars>
          <dgm:bulletEnabled val="1"/>
        </dgm:presLayoutVars>
      </dgm:prSet>
      <dgm:spPr/>
    </dgm:pt>
    <dgm:pt modelId="{51074364-2985-4E20-A472-DB6B1730E56E}" type="pres">
      <dgm:prSet presAssocID="{CA2792A3-98CC-48EA-8335-72B5CEDF5693}" presName="FourNodes_3_text" presStyleLbl="node1" presStyleIdx="3" presStyleCnt="4">
        <dgm:presLayoutVars>
          <dgm:bulletEnabled val="1"/>
        </dgm:presLayoutVars>
      </dgm:prSet>
      <dgm:spPr/>
    </dgm:pt>
    <dgm:pt modelId="{AB6DEB24-1267-4843-9C3C-C9E645B06E4E}" type="pres">
      <dgm:prSet presAssocID="{CA2792A3-98CC-48EA-8335-72B5CEDF5693}" presName="FourNodes_4_text" presStyleLbl="node1" presStyleIdx="3" presStyleCnt="4">
        <dgm:presLayoutVars>
          <dgm:bulletEnabled val="1"/>
        </dgm:presLayoutVars>
      </dgm:prSet>
      <dgm:spPr/>
    </dgm:pt>
  </dgm:ptLst>
  <dgm:cxnLst>
    <dgm:cxn modelId="{1EBAD909-B18F-4334-89E5-5E955B8F7190}" srcId="{CA2792A3-98CC-48EA-8335-72B5CEDF5693}" destId="{13455E8D-81E7-4C8C-B53F-95987ABB59E8}" srcOrd="0" destOrd="0" parTransId="{3FEBFEA4-F396-4534-B158-606342CB84CC}" sibTransId="{B2BB317F-9F1C-4CBE-9C2C-7CB343168899}"/>
    <dgm:cxn modelId="{06DB670E-ED15-4DD2-9CAB-26BBFD436624}" type="presOf" srcId="{B2BB317F-9F1C-4CBE-9C2C-7CB343168899}" destId="{662DD5F8-77A7-4276-A0A3-1E8943E6E0FE}" srcOrd="0" destOrd="0" presId="urn:microsoft.com/office/officeart/2005/8/layout/vProcess5"/>
    <dgm:cxn modelId="{2792C715-10D6-4A93-9F68-8EF1C9F3055A}" type="presOf" srcId="{D634298B-7E84-4DE5-AA73-C4B2BE66446B}" destId="{DC2F8D8A-3258-462D-9D0E-23B6F484FF05}" srcOrd="0" destOrd="0" presId="urn:microsoft.com/office/officeart/2005/8/layout/vProcess5"/>
    <dgm:cxn modelId="{05FA4834-8E34-4F50-ABB7-991796A7042A}" type="presOf" srcId="{7B1F2C66-9AFA-4368-ABEE-407FF557EE60}" destId="{BC32EA12-D1E4-4D09-BDE6-BB651D97355D}" srcOrd="0" destOrd="0" presId="urn:microsoft.com/office/officeart/2005/8/layout/vProcess5"/>
    <dgm:cxn modelId="{FCDAEA36-2D78-4DC6-9ED4-2136F077BA0D}" type="presOf" srcId="{2EFD1FDE-365A-498D-BFC1-671747A3CCAE}" destId="{51074364-2985-4E20-A472-DB6B1730E56E}" srcOrd="1" destOrd="0" presId="urn:microsoft.com/office/officeart/2005/8/layout/vProcess5"/>
    <dgm:cxn modelId="{865D0F5B-2E60-471A-A38F-55E1C6EE9D37}" srcId="{CA2792A3-98CC-48EA-8335-72B5CEDF5693}" destId="{92193974-31B8-40B7-924C-6EB43A649076}" srcOrd="1" destOrd="0" parTransId="{9E6A763B-787B-4FA3-A5F6-C3BBF8A9B2ED}" sibTransId="{00B8580E-FF2C-4353-9F3C-DD7082118DC5}"/>
    <dgm:cxn modelId="{5C9BC363-50E0-4C72-8EC2-6F6A357F9071}" srcId="{CA2792A3-98CC-48EA-8335-72B5CEDF5693}" destId="{2EFD1FDE-365A-498D-BFC1-671747A3CCAE}" srcOrd="2" destOrd="0" parTransId="{7C80833D-EFDB-46AA-AF74-88F1C38E70C2}" sibTransId="{D634298B-7E84-4DE5-AA73-C4B2BE66446B}"/>
    <dgm:cxn modelId="{901F0A49-093E-4B2B-9124-0E9DB7CD3535}" type="presOf" srcId="{92193974-31B8-40B7-924C-6EB43A649076}" destId="{313C4074-E2B1-42DB-869E-9588153A7F85}" srcOrd="0" destOrd="0" presId="urn:microsoft.com/office/officeart/2005/8/layout/vProcess5"/>
    <dgm:cxn modelId="{9821B76C-CB30-4D1A-8B76-FE033530E493}" type="presOf" srcId="{7B1F2C66-9AFA-4368-ABEE-407FF557EE60}" destId="{AB6DEB24-1267-4843-9C3C-C9E645B06E4E}" srcOrd="1" destOrd="0" presId="urn:microsoft.com/office/officeart/2005/8/layout/vProcess5"/>
    <dgm:cxn modelId="{FDF25082-2CAE-4E1C-AED2-75B98B345D6B}" type="presOf" srcId="{00B8580E-FF2C-4353-9F3C-DD7082118DC5}" destId="{30672FD5-679A-4FED-B854-28F66DBAC5A4}" srcOrd="0" destOrd="0" presId="urn:microsoft.com/office/officeart/2005/8/layout/vProcess5"/>
    <dgm:cxn modelId="{7C05F284-F069-4B24-B9A7-6A1D13791E9B}" type="presOf" srcId="{13455E8D-81E7-4C8C-B53F-95987ABB59E8}" destId="{8445A572-91B8-4487-9A3B-B78805B6210B}" srcOrd="0" destOrd="0" presId="urn:microsoft.com/office/officeart/2005/8/layout/vProcess5"/>
    <dgm:cxn modelId="{93E48DC7-6199-47C0-8744-CAA1DA594576}" type="presOf" srcId="{13455E8D-81E7-4C8C-B53F-95987ABB59E8}" destId="{9D889C6D-D048-42D7-96C3-1FA6C3DB0727}" srcOrd="1" destOrd="0" presId="urn:microsoft.com/office/officeart/2005/8/layout/vProcess5"/>
    <dgm:cxn modelId="{0C5EDBCD-8D78-4999-9D4E-AA89AB97CE60}" srcId="{CA2792A3-98CC-48EA-8335-72B5CEDF5693}" destId="{7B1F2C66-9AFA-4368-ABEE-407FF557EE60}" srcOrd="3" destOrd="0" parTransId="{759F26C6-83A6-415A-A1B3-F484AB36373A}" sibTransId="{1D582044-8EF8-4BAA-A6B9-4388C837B75F}"/>
    <dgm:cxn modelId="{765F58DC-9F39-4927-8740-C80FD5C5A2E2}" type="presOf" srcId="{CA2792A3-98CC-48EA-8335-72B5CEDF5693}" destId="{288BA70A-2942-43EE-A321-17E44298B772}" srcOrd="0" destOrd="0" presId="urn:microsoft.com/office/officeart/2005/8/layout/vProcess5"/>
    <dgm:cxn modelId="{298ADAE7-7E11-42BE-A6C4-76F15C7BAED2}" type="presOf" srcId="{92193974-31B8-40B7-924C-6EB43A649076}" destId="{917BD8F7-53BC-4FF9-9AF8-A4008FF56CD5}" srcOrd="1" destOrd="0" presId="urn:microsoft.com/office/officeart/2005/8/layout/vProcess5"/>
    <dgm:cxn modelId="{2E688FF0-8210-4B5A-90F5-77CE6DB20302}" type="presOf" srcId="{2EFD1FDE-365A-498D-BFC1-671747A3CCAE}" destId="{32D70419-7725-40FA-A6ED-EF81D827E355}" srcOrd="0" destOrd="0" presId="urn:microsoft.com/office/officeart/2005/8/layout/vProcess5"/>
    <dgm:cxn modelId="{810C307B-AE35-487A-96CF-ACA7714A73C1}" type="presParOf" srcId="{288BA70A-2942-43EE-A321-17E44298B772}" destId="{DE14C399-9EB8-4587-8F73-7B378AD6A438}" srcOrd="0" destOrd="0" presId="urn:microsoft.com/office/officeart/2005/8/layout/vProcess5"/>
    <dgm:cxn modelId="{19138268-E769-4B40-9873-F78C2B49F9FE}" type="presParOf" srcId="{288BA70A-2942-43EE-A321-17E44298B772}" destId="{8445A572-91B8-4487-9A3B-B78805B6210B}" srcOrd="1" destOrd="0" presId="urn:microsoft.com/office/officeart/2005/8/layout/vProcess5"/>
    <dgm:cxn modelId="{9DE24FB2-5C8D-4C8E-8610-1ECECDB95F82}" type="presParOf" srcId="{288BA70A-2942-43EE-A321-17E44298B772}" destId="{313C4074-E2B1-42DB-869E-9588153A7F85}" srcOrd="2" destOrd="0" presId="urn:microsoft.com/office/officeart/2005/8/layout/vProcess5"/>
    <dgm:cxn modelId="{BA59F391-4B83-419E-B072-8709FAE7364B}" type="presParOf" srcId="{288BA70A-2942-43EE-A321-17E44298B772}" destId="{32D70419-7725-40FA-A6ED-EF81D827E355}" srcOrd="3" destOrd="0" presId="urn:microsoft.com/office/officeart/2005/8/layout/vProcess5"/>
    <dgm:cxn modelId="{CEB66CE5-E06E-4EB1-AE56-1A22956A73B4}" type="presParOf" srcId="{288BA70A-2942-43EE-A321-17E44298B772}" destId="{BC32EA12-D1E4-4D09-BDE6-BB651D97355D}" srcOrd="4" destOrd="0" presId="urn:microsoft.com/office/officeart/2005/8/layout/vProcess5"/>
    <dgm:cxn modelId="{F94AF2BA-E8C3-4365-A0E2-C33350D87118}" type="presParOf" srcId="{288BA70A-2942-43EE-A321-17E44298B772}" destId="{662DD5F8-77A7-4276-A0A3-1E8943E6E0FE}" srcOrd="5" destOrd="0" presId="urn:microsoft.com/office/officeart/2005/8/layout/vProcess5"/>
    <dgm:cxn modelId="{1F8320EA-7B20-4D8B-AE7B-C73BAA1CC098}" type="presParOf" srcId="{288BA70A-2942-43EE-A321-17E44298B772}" destId="{30672FD5-679A-4FED-B854-28F66DBAC5A4}" srcOrd="6" destOrd="0" presId="urn:microsoft.com/office/officeart/2005/8/layout/vProcess5"/>
    <dgm:cxn modelId="{48596AD9-CBC5-4E73-8E33-179E3B7B0361}" type="presParOf" srcId="{288BA70A-2942-43EE-A321-17E44298B772}" destId="{DC2F8D8A-3258-462D-9D0E-23B6F484FF05}" srcOrd="7" destOrd="0" presId="urn:microsoft.com/office/officeart/2005/8/layout/vProcess5"/>
    <dgm:cxn modelId="{89FAAAAD-D524-43E3-B75A-C16418595ED1}" type="presParOf" srcId="{288BA70A-2942-43EE-A321-17E44298B772}" destId="{9D889C6D-D048-42D7-96C3-1FA6C3DB0727}" srcOrd="8" destOrd="0" presId="urn:microsoft.com/office/officeart/2005/8/layout/vProcess5"/>
    <dgm:cxn modelId="{32A29D53-E7A2-4590-8754-67D4F6DD7C94}" type="presParOf" srcId="{288BA70A-2942-43EE-A321-17E44298B772}" destId="{917BD8F7-53BC-4FF9-9AF8-A4008FF56CD5}" srcOrd="9" destOrd="0" presId="urn:microsoft.com/office/officeart/2005/8/layout/vProcess5"/>
    <dgm:cxn modelId="{775E7082-49A7-45A8-8572-A7CD24F6861E}" type="presParOf" srcId="{288BA70A-2942-43EE-A321-17E44298B772}" destId="{51074364-2985-4E20-A472-DB6B1730E56E}" srcOrd="10" destOrd="0" presId="urn:microsoft.com/office/officeart/2005/8/layout/vProcess5"/>
    <dgm:cxn modelId="{DCB1D5EA-F1DC-424F-BC72-D3C417E39E76}" type="presParOf" srcId="{288BA70A-2942-43EE-A321-17E44298B772}" destId="{AB6DEB24-1267-4843-9C3C-C9E645B06E4E}"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922A-95CE-48DA-9CF4-EF6C8BF45F3F}">
      <dsp:nvSpPr>
        <dsp:cNvPr id="0" name=""/>
        <dsp:cNvSpPr/>
      </dsp:nvSpPr>
      <dsp:spPr>
        <a:xfrm>
          <a:off x="0" y="0"/>
          <a:ext cx="5212902" cy="6284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Divide the trainees into groups of four </a:t>
          </a:r>
        </a:p>
      </dsp:txBody>
      <dsp:txXfrm>
        <a:off x="18407" y="18407"/>
        <a:ext cx="4461218" cy="591643"/>
      </dsp:txXfrm>
    </dsp:sp>
    <dsp:sp modelId="{7C64CE0A-A6E5-4987-9430-A72612FE1215}">
      <dsp:nvSpPr>
        <dsp:cNvPr id="0" name=""/>
        <dsp:cNvSpPr/>
      </dsp:nvSpPr>
      <dsp:spPr>
        <a:xfrm>
          <a:off x="389275" y="715743"/>
          <a:ext cx="5212902" cy="628457"/>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Divide each group into two sub-groups of two participants each</a:t>
          </a:r>
        </a:p>
      </dsp:txBody>
      <dsp:txXfrm>
        <a:off x="407682" y="734150"/>
        <a:ext cx="4378315" cy="591643"/>
      </dsp:txXfrm>
    </dsp:sp>
    <dsp:sp modelId="{68BA073B-CCD6-4677-BA91-A9F487572368}">
      <dsp:nvSpPr>
        <dsp:cNvPr id="0" name=""/>
        <dsp:cNvSpPr/>
      </dsp:nvSpPr>
      <dsp:spPr>
        <a:xfrm>
          <a:off x="778550" y="1431486"/>
          <a:ext cx="5212902" cy="62845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Sub-group 1:  Applicant</a:t>
          </a:r>
          <a:br>
            <a:rPr lang="en-US" sz="1700" kern="1200" dirty="0">
              <a:solidFill>
                <a:schemeClr val="tx1"/>
              </a:solidFill>
            </a:rPr>
          </a:br>
          <a:r>
            <a:rPr lang="en-US" sz="1700" kern="1200" dirty="0">
              <a:solidFill>
                <a:schemeClr val="tx1"/>
              </a:solidFill>
            </a:rPr>
            <a:t>Sub-group 2: Competent Authority </a:t>
          </a:r>
        </a:p>
      </dsp:txBody>
      <dsp:txXfrm>
        <a:off x="796957" y="1449893"/>
        <a:ext cx="4378315" cy="591643"/>
      </dsp:txXfrm>
    </dsp:sp>
    <dsp:sp modelId="{D7F3AEA7-009A-441C-9186-4ABDD3AB7AD6}">
      <dsp:nvSpPr>
        <dsp:cNvPr id="0" name=""/>
        <dsp:cNvSpPr/>
      </dsp:nvSpPr>
      <dsp:spPr>
        <a:xfrm>
          <a:off x="1167825" y="2147229"/>
          <a:ext cx="5212902" cy="628457"/>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solidFill>
                <a:schemeClr val="tx1"/>
              </a:solidFill>
            </a:rPr>
            <a:t>Provide a pre-drafted application for seizure of data to both sub-groups</a:t>
          </a:r>
        </a:p>
      </dsp:txBody>
      <dsp:txXfrm>
        <a:off x="1186232" y="2165636"/>
        <a:ext cx="4378315" cy="591643"/>
      </dsp:txXfrm>
    </dsp:sp>
    <dsp:sp modelId="{D518109D-FBB8-4C41-8E42-5289D4555D1B}">
      <dsp:nvSpPr>
        <dsp:cNvPr id="0" name=""/>
        <dsp:cNvSpPr/>
      </dsp:nvSpPr>
      <dsp:spPr>
        <a:xfrm>
          <a:off x="1557100" y="2862972"/>
          <a:ext cx="5212902" cy="62845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solidFill>
                <a:schemeClr val="tx1"/>
              </a:solidFill>
            </a:rPr>
            <a:t>Provide time to the sub-groups to conduct a hearing on the application </a:t>
          </a:r>
        </a:p>
      </dsp:txBody>
      <dsp:txXfrm>
        <a:off x="1575507" y="2881379"/>
        <a:ext cx="4378315" cy="591643"/>
      </dsp:txXfrm>
    </dsp:sp>
    <dsp:sp modelId="{3DAB8160-BEC5-4189-B5FC-B433CC6373C4}">
      <dsp:nvSpPr>
        <dsp:cNvPr id="0" name=""/>
        <dsp:cNvSpPr/>
      </dsp:nvSpPr>
      <dsp:spPr>
        <a:xfrm>
          <a:off x="4804405" y="459123"/>
          <a:ext cx="408497" cy="40849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896317" y="459123"/>
        <a:ext cx="224673" cy="307394"/>
      </dsp:txXfrm>
    </dsp:sp>
    <dsp:sp modelId="{A9F38C27-5A53-4EDB-9B48-69560A99E5AF}">
      <dsp:nvSpPr>
        <dsp:cNvPr id="0" name=""/>
        <dsp:cNvSpPr/>
      </dsp:nvSpPr>
      <dsp:spPr>
        <a:xfrm>
          <a:off x="5193680" y="1174866"/>
          <a:ext cx="408497" cy="408497"/>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85592" y="1174866"/>
        <a:ext cx="224673" cy="307394"/>
      </dsp:txXfrm>
    </dsp:sp>
    <dsp:sp modelId="{63350FC2-B63F-4F6C-98D1-A821852393E9}">
      <dsp:nvSpPr>
        <dsp:cNvPr id="0" name=""/>
        <dsp:cNvSpPr/>
      </dsp:nvSpPr>
      <dsp:spPr>
        <a:xfrm>
          <a:off x="5582955" y="1880135"/>
          <a:ext cx="408497" cy="408497"/>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674867" y="1880135"/>
        <a:ext cx="224673" cy="307394"/>
      </dsp:txXfrm>
    </dsp:sp>
    <dsp:sp modelId="{250DE909-D4ED-437B-BDFE-AE9B1546A816}">
      <dsp:nvSpPr>
        <dsp:cNvPr id="0" name=""/>
        <dsp:cNvSpPr/>
      </dsp:nvSpPr>
      <dsp:spPr>
        <a:xfrm>
          <a:off x="5972230" y="2602861"/>
          <a:ext cx="408497" cy="40849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064142" y="2602861"/>
        <a:ext cx="224673" cy="307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5A572-91B8-4487-9A3B-B78805B6210B}">
      <dsp:nvSpPr>
        <dsp:cNvPr id="0" name=""/>
        <dsp:cNvSpPr/>
      </dsp:nvSpPr>
      <dsp:spPr>
        <a:xfrm>
          <a:off x="0" y="0"/>
          <a:ext cx="5416002" cy="6615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Ask sub-group 2 (Competent Authority) to give a detailed verbal authorization</a:t>
          </a:r>
        </a:p>
      </dsp:txBody>
      <dsp:txXfrm>
        <a:off x="19376" y="19376"/>
        <a:ext cx="4646255" cy="622782"/>
      </dsp:txXfrm>
    </dsp:sp>
    <dsp:sp modelId="{313C4074-E2B1-42DB-869E-9588153A7F85}">
      <dsp:nvSpPr>
        <dsp:cNvPr id="0" name=""/>
        <dsp:cNvSpPr/>
      </dsp:nvSpPr>
      <dsp:spPr>
        <a:xfrm>
          <a:off x="453590" y="781812"/>
          <a:ext cx="5416002" cy="66153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Ask sub-group 1 and sub-group 2 to switch roles</a:t>
          </a:r>
        </a:p>
      </dsp:txBody>
      <dsp:txXfrm>
        <a:off x="472966" y="801188"/>
        <a:ext cx="4493663" cy="622782"/>
      </dsp:txXfrm>
    </dsp:sp>
    <dsp:sp modelId="{32D70419-7725-40FA-A6ED-EF81D827E355}">
      <dsp:nvSpPr>
        <dsp:cNvPr id="0" name=""/>
        <dsp:cNvSpPr/>
      </dsp:nvSpPr>
      <dsp:spPr>
        <a:xfrm>
          <a:off x="900410" y="1563625"/>
          <a:ext cx="5416002" cy="66153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Provide time to the sub-groups to conduct a hearing on the application</a:t>
          </a:r>
        </a:p>
      </dsp:txBody>
      <dsp:txXfrm>
        <a:off x="919786" y="1583001"/>
        <a:ext cx="4500433" cy="622782"/>
      </dsp:txXfrm>
    </dsp:sp>
    <dsp:sp modelId="{BC32EA12-D1E4-4D09-BDE6-BB651D97355D}">
      <dsp:nvSpPr>
        <dsp:cNvPr id="0" name=""/>
        <dsp:cNvSpPr/>
      </dsp:nvSpPr>
      <dsp:spPr>
        <a:xfrm>
          <a:off x="1354000" y="2345438"/>
          <a:ext cx="5416002" cy="66153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solidFill>
                <a:schemeClr val="tx1"/>
              </a:solidFill>
            </a:rPr>
            <a:t>Ask sub-group 1 (Competent Authority) to give a detailed verbal authorization</a:t>
          </a:r>
          <a:endParaRPr lang="en-US" sz="1700" kern="1200" dirty="0"/>
        </a:p>
      </dsp:txBody>
      <dsp:txXfrm>
        <a:off x="1373376" y="2364814"/>
        <a:ext cx="4493663" cy="622782"/>
      </dsp:txXfrm>
    </dsp:sp>
    <dsp:sp modelId="{662DD5F8-77A7-4276-A0A3-1E8943E6E0FE}">
      <dsp:nvSpPr>
        <dsp:cNvPr id="0" name=""/>
        <dsp:cNvSpPr/>
      </dsp:nvSpPr>
      <dsp:spPr>
        <a:xfrm>
          <a:off x="4986005" y="506674"/>
          <a:ext cx="429997" cy="42999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82754" y="506674"/>
        <a:ext cx="236499" cy="323573"/>
      </dsp:txXfrm>
    </dsp:sp>
    <dsp:sp modelId="{30672FD5-679A-4FED-B854-28F66DBAC5A4}">
      <dsp:nvSpPr>
        <dsp:cNvPr id="0" name=""/>
        <dsp:cNvSpPr/>
      </dsp:nvSpPr>
      <dsp:spPr>
        <a:xfrm>
          <a:off x="5439595" y="1288487"/>
          <a:ext cx="429997" cy="429997"/>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36344" y="1288487"/>
        <a:ext cx="236499" cy="323573"/>
      </dsp:txXfrm>
    </dsp:sp>
    <dsp:sp modelId="{DC2F8D8A-3258-462D-9D0E-23B6F484FF05}">
      <dsp:nvSpPr>
        <dsp:cNvPr id="0" name=""/>
        <dsp:cNvSpPr/>
      </dsp:nvSpPr>
      <dsp:spPr>
        <a:xfrm>
          <a:off x="5886415" y="2070300"/>
          <a:ext cx="429997" cy="42999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83164" y="2070300"/>
        <a:ext cx="236499" cy="3235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FE402AF9-38BC-454A-8B20-2332636C225D}" type="datetime1">
              <a:rPr lang="en-US"/>
              <a:pPr>
                <a:defRPr/>
              </a:pPr>
              <a:t>11/7/2023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583AB4B8-9EA7-4273-BFA1-2CBA13B2D04E}" type="slidenum">
              <a:rPr lang="en-US" altLang="en-US"/>
              <a:pPr>
                <a:defRPr/>
              </a:pPr>
              <a:t>‹#›</a:t>
            </a:fld>
            <a:endParaRPr lang="en-US" altLang="en-US" dirty="0"/>
          </a:p>
        </p:txBody>
      </p:sp>
    </p:spTree>
    <p:extLst>
      <p:ext uri="{BB962C8B-B14F-4D97-AF65-F5344CB8AC3E}">
        <p14:creationId xmlns:p14="http://schemas.microsoft.com/office/powerpoint/2010/main" val="2700778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6EBA37-1158-4D0B-B535-54F6D7618C38}" type="slidenum">
              <a:rPr lang="en-US" altLang="en-US" smtClean="0"/>
              <a:pPr>
                <a:spcBef>
                  <a:spcPct val="0"/>
                </a:spcBef>
              </a:pPr>
              <a:t>1</a:t>
            </a:fld>
            <a:endParaRPr lang="en-US" altLang="en-US"/>
          </a:p>
        </p:txBody>
      </p:sp>
    </p:spTree>
    <p:extLst>
      <p:ext uri="{BB962C8B-B14F-4D97-AF65-F5344CB8AC3E}">
        <p14:creationId xmlns:p14="http://schemas.microsoft.com/office/powerpoint/2010/main" val="407960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provides an introduction on the application. It is important for the trainer to note that the trainer may need</a:t>
            </a:r>
            <a:r>
              <a:rPr lang="en-US" baseline="0" dirty="0"/>
              <a:t> to be customized according to domestic law. In particular the relevant domestic offences and procedural powers should be inserted prior to the hearing exercise.</a:t>
            </a:r>
          </a:p>
          <a:p>
            <a:endParaRPr lang="en-US" baseline="0" dirty="0"/>
          </a:p>
          <a:p>
            <a:r>
              <a:rPr lang="en-US" baseline="0" dirty="0"/>
              <a:t>The application is meant to be the basis of the hearing exercise. It is what will be argued by the Applicant; and heard by the Competent Authority. Thus it will be useful for the participants to read through the application with the trainer.</a:t>
            </a: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752283-4854-4D12-A698-BE4D136D744F}"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62145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a:t>
            </a:r>
            <a:r>
              <a:rPr lang="en-US" baseline="0" dirty="0"/>
              <a:t> slides list the heads of areas covered by the application. It is not necessary to go through the contents of each head with the participants since it is expected that they will have some familiarity with the contents of the application at this penultimate stage of the advanced judicial training course. The trainer should be ready to answer any questions that the participants may have regarding the application. 	</a:t>
            </a: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752283-4854-4D12-A698-BE4D136D744F}"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93185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These</a:t>
            </a:r>
            <a:r>
              <a:rPr lang="en-US" baseline="0" dirty="0"/>
              <a:t> slides list the heads of areas covered by the application. It is not necessary to go through the contents of each head with the participants since it is expected that they will have some familiarity with the contents of the application at this penultimate stage of the advanced judicial training course. The trainer should be ready to answer any questions that the participants may have regarding the application. 	</a:t>
            </a:r>
            <a:endParaRPr lang="en-US" dirty="0"/>
          </a:p>
          <a:p>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752283-4854-4D12-A698-BE4D136D744F}"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5342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This part relates to the role of the trainer. </a:t>
            </a:r>
            <a:r>
              <a:rPr lang="en-US" altLang="en-US" dirty="0"/>
              <a:t>It is subdivided</a:t>
            </a:r>
            <a:r>
              <a:rPr lang="en-US" altLang="en-US" baseline="0" dirty="0"/>
              <a:t> into three areas:</a:t>
            </a:r>
          </a:p>
          <a:p>
            <a:pPr marL="228600" indent="-228600">
              <a:buAutoNum type="arabicPeriod"/>
            </a:pPr>
            <a:r>
              <a:rPr lang="en-US" altLang="en-US" baseline="0" dirty="0"/>
              <a:t>Role of the trainer prior to the exercise</a:t>
            </a:r>
          </a:p>
          <a:p>
            <a:pPr marL="228600" indent="-228600">
              <a:buAutoNum type="arabicPeriod"/>
            </a:pPr>
            <a:r>
              <a:rPr lang="en-US" altLang="en-US" baseline="0" dirty="0"/>
              <a:t>Role of the trainer during the exercise</a:t>
            </a:r>
          </a:p>
          <a:p>
            <a:pPr marL="228600" indent="-228600">
              <a:buAutoNum type="arabicPeriod"/>
            </a:pPr>
            <a:r>
              <a:rPr lang="en-US" altLang="en-US" baseline="0" dirty="0"/>
              <a:t>Role of the trainer after the exercise</a:t>
            </a:r>
            <a:endParaRPr lang="en-US" altLang="en-US" dirty="0"/>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BDDE95-58F3-4F42-8340-A2123A2FD047}"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56305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a:t>
            </a:r>
            <a:r>
              <a:rPr lang="en-US" altLang="en-US" baseline="0" dirty="0"/>
              <a:t>is slide lists the responsibilities of the trainer prior to the hearing exercise:</a:t>
            </a:r>
          </a:p>
          <a:p>
            <a:pPr marL="228600" indent="-228600">
              <a:buAutoNum type="arabicPeriod"/>
            </a:pPr>
            <a:r>
              <a:rPr lang="en-US" altLang="en-US" baseline="0" dirty="0"/>
              <a:t>Explaining purpose of the hearing exercise: The trainer should explain that the hearing exercise is meant to provide practical skills of conducting a hearing to the participants. In particular it is designed to provide participants with an opportunity to practically apply the knowledge they have acquired as a result of the introductory and advanced judicial training courses with the benefit of receiving feedback. The role of each sub-group should also be clarified.</a:t>
            </a:r>
          </a:p>
          <a:p>
            <a:pPr marL="228600" indent="-228600">
              <a:buAutoNum type="arabicPeriod"/>
            </a:pPr>
            <a:r>
              <a:rPr lang="en-US" altLang="en-US" baseline="0" dirty="0"/>
              <a:t>Explaining what is expected during the task and the process of the hearing exercise: The trainer should explain to the participants their roles during the hearing exercise, as well as the process by which it is to be conducted (i.e. studying the application, presenting the application, asking/answering questions, authorizations followed by role reversal and repeating the process)</a:t>
            </a:r>
          </a:p>
          <a:p>
            <a:pPr marL="228600" indent="-228600">
              <a:buAutoNum type="arabicPeriod"/>
            </a:pPr>
            <a:r>
              <a:rPr lang="en-US" altLang="en-US" baseline="0" dirty="0"/>
              <a:t>Setting a realistic timeline for hearing: This is important as the participants will need to know how long they have to each argue the application and prepare/read out the order. This may vary depending on the size of the groups.</a:t>
            </a:r>
          </a:p>
          <a:p>
            <a:pPr marL="228600" indent="-228600">
              <a:buAutoNum type="arabicPeriod"/>
            </a:pPr>
            <a:r>
              <a:rPr lang="en-US" altLang="en-US" baseline="0" dirty="0"/>
              <a:t>The participants should be briefly introduced to the application in accordance with part two of this module.</a:t>
            </a:r>
          </a:p>
          <a:p>
            <a:pPr marL="228600" indent="-228600">
              <a:buAutoNum type="arabicPeriod"/>
            </a:pPr>
            <a:endParaRPr lang="en-US" altLang="en-US" baseline="0" dirty="0"/>
          </a:p>
          <a:p>
            <a:pPr marL="228600" indent="-228600">
              <a:buAutoNum type="arabicPeriod"/>
            </a:pPr>
            <a:endParaRPr lang="en-US" altLang="en-US" dirty="0"/>
          </a:p>
        </p:txBody>
      </p:sp>
      <p:sp>
        <p:nvSpPr>
          <p:cNvPr id="22532"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070345-F38B-4AA7-88B9-19D613252E7B}"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66637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a:t>
            </a:r>
            <a:r>
              <a:rPr lang="en-US" altLang="en-US" baseline="0" dirty="0"/>
              <a:t> explains the role of the trainer during the hearing exercise. </a:t>
            </a:r>
          </a:p>
          <a:p>
            <a:pPr marL="228600" indent="-228600">
              <a:buAutoNum type="arabicPeriod"/>
            </a:pPr>
            <a:r>
              <a:rPr lang="en-US" altLang="en-US" baseline="0" dirty="0"/>
              <a:t>Ensuring all trainers are involved in and are actively participating in the exercise: This is important. It may be the case that a particular individual or pair of individuals are completing the hearing exercise on their own without involvement of the other members of the group. Though it may be possible for certain individuals in a group to take the lead, others should still be involved in the hearing exercise.</a:t>
            </a:r>
          </a:p>
          <a:p>
            <a:pPr marL="228600" indent="-228600">
              <a:buAutoNum type="arabicPeriod"/>
            </a:pPr>
            <a:r>
              <a:rPr lang="en-US" altLang="en-US" baseline="0" dirty="0"/>
              <a:t>Avoiding unnecessary guidance &amp; providing guidance only when necessary: The trainer should not hijack the hearing exercise. Give the participants an opportunity to demonstrate their knowledge. The trainer will have an opportunity to provide feedback after completion of the hearing exercise. The trainer should understand that interventions should only be made during the hearing exercise when necessary</a:t>
            </a:r>
          </a:p>
          <a:p>
            <a:pPr marL="228600" indent="-228600">
              <a:buAutoNum type="arabicPeriod"/>
            </a:pPr>
            <a:r>
              <a:rPr lang="en-US" altLang="en-US" baseline="0" dirty="0"/>
              <a:t>Observing the different groups and making notes: The primary role of the trainer during the exercise is to carefully observe performance of the participants and make notes, identifying any possible areas that require improvement and could be the subject of the review process in the form of a “headline”</a:t>
            </a:r>
          </a:p>
          <a:p>
            <a:pPr marL="228600" indent="-228600">
              <a:buAutoNum type="arabicPeriod"/>
            </a:pPr>
            <a:endParaRPr lang="en-US" altLang="en-US" dirty="0"/>
          </a:p>
        </p:txBody>
      </p:sp>
      <p:sp>
        <p:nvSpPr>
          <p:cNvPr id="22532"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070345-F38B-4AA7-88B9-19D613252E7B}"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453329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relates to the role of the trainer after completion of the exercise. The</a:t>
            </a:r>
            <a:r>
              <a:rPr lang="en-US" altLang="en-US" baseline="0" dirty="0"/>
              <a:t> contents of this slide are covered in more detail in the session regarding Feedback on Hearing Exercise.</a:t>
            </a:r>
            <a:endParaRPr lang="en-US" altLang="en-US" dirty="0"/>
          </a:p>
        </p:txBody>
      </p:sp>
      <p:sp>
        <p:nvSpPr>
          <p:cNvPr id="22532"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070345-F38B-4AA7-88B9-19D613252E7B}"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67706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 trainer should give participants an opportunity to ask any questions that they may have.</a:t>
            </a:r>
          </a:p>
          <a:p>
            <a:endParaRPr lang="en-GB" altLang="en-US" b="1" dirty="0"/>
          </a:p>
          <a:p>
            <a:r>
              <a:rPr lang="en-GB" altLang="en-US" b="1" dirty="0"/>
              <a:t>Knowledge Check</a:t>
            </a:r>
            <a:endParaRPr lang="en-GB" altLang="en-US" dirty="0"/>
          </a:p>
          <a:p>
            <a:r>
              <a:rPr lang="en-GB" altLang="en-US" dirty="0"/>
              <a:t>The trainer should check knowledge by asking relevant questions from each of the session aspects.</a:t>
            </a:r>
            <a:endParaRPr lang="en-GB" altLang="sr-Latn-RS" dirty="0"/>
          </a:p>
        </p:txBody>
      </p:sp>
      <p:sp>
        <p:nvSpPr>
          <p:cNvPr id="47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970363A0-30D9-489B-A618-4A37A120DD91}" type="slidenum">
              <a:rPr lang="en-GB" altLang="sr-Latn-RS"/>
              <a:pPr algn="r" eaLnBrk="1" hangingPunct="1">
                <a:spcBef>
                  <a:spcPct val="0"/>
                </a:spcBef>
              </a:pPr>
              <a:t>17</a:t>
            </a:fld>
            <a:endParaRPr lang="en-GB" altLang="sr-Latn-RS"/>
          </a:p>
        </p:txBody>
      </p:sp>
    </p:spTree>
    <p:extLst>
      <p:ext uri="{BB962C8B-B14F-4D97-AF65-F5344CB8AC3E}">
        <p14:creationId xmlns:p14="http://schemas.microsoft.com/office/powerpoint/2010/main" val="61097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Agenda</a:t>
            </a:r>
            <a:endParaRPr lang="hr-HR" altLang="en-US" dirty="0"/>
          </a:p>
          <a:p>
            <a:r>
              <a:rPr lang="en-GB" altLang="en-US" dirty="0"/>
              <a:t>This session has three parts: </a:t>
            </a:r>
            <a:endParaRPr lang="hr-HR" altLang="en-US" dirty="0"/>
          </a:p>
          <a:p>
            <a:endParaRPr lang="en-US" altLang="en-US" dirty="0"/>
          </a:p>
          <a:p>
            <a:r>
              <a:rPr lang="en-US" altLang="en-US" baseline="0" dirty="0"/>
              <a:t>Part 1 relates to conducting of the hearing exercise. It explains to the trainers the process of the hearing exercise. It includes instructions on the creation of groups and sub-groups, and explains what process the hearing is to be conducted in. </a:t>
            </a:r>
          </a:p>
          <a:p>
            <a:endParaRPr lang="en-US" altLang="en-US" baseline="0" dirty="0"/>
          </a:p>
          <a:p>
            <a:r>
              <a:rPr lang="en-US" altLang="en-US" baseline="0" dirty="0"/>
              <a:t>Part 2 provides a brief introduction to the application. At this stage of the course, it is expected that the participants have an understanding of applications for investigative measures as well as the hearing process. Thus, this part briefly covers the pre-drafted application that will form the basis of the hearing exercise.</a:t>
            </a:r>
          </a:p>
          <a:p>
            <a:endParaRPr lang="en-US" altLang="en-US" baseline="0" dirty="0"/>
          </a:p>
          <a:p>
            <a:r>
              <a:rPr lang="en-US" altLang="en-US" baseline="0" dirty="0"/>
              <a:t>Part 3 relates to the role of the trainer. It is divided into three subparts, namely the role of the trainer prior to, during and after the hearing exercise. </a:t>
            </a:r>
            <a:endParaRPr lang="en-US" altLang="en-US" dirty="0"/>
          </a:p>
        </p:txBody>
      </p:sp>
      <p:sp>
        <p:nvSpPr>
          <p:cNvPr id="614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B86E37-32BE-4D52-A9D4-CE774F90A8B4}" type="slidenum">
              <a:rPr lang="en-US" altLang="en-US" smtClean="0"/>
              <a:pPr>
                <a:spcBef>
                  <a:spcPct val="0"/>
                </a:spcBef>
              </a:pPr>
              <a:t>2</a:t>
            </a:fld>
            <a:endParaRPr lang="en-US" altLang="en-US"/>
          </a:p>
        </p:txBody>
      </p:sp>
    </p:spTree>
    <p:extLst>
      <p:ext uri="{BB962C8B-B14F-4D97-AF65-F5344CB8AC3E}">
        <p14:creationId xmlns:p14="http://schemas.microsoft.com/office/powerpoint/2010/main" val="126873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summarizes the objectives of the session.</a:t>
            </a:r>
          </a:p>
          <a:p>
            <a:endParaRPr lang="en-US" altLang="en-US"/>
          </a:p>
          <a:p>
            <a:r>
              <a:rPr lang="en-US" altLang="en-US"/>
              <a:t>The trainer should clearly explain the objectives of this session to the participants.</a:t>
            </a:r>
            <a:endParaRPr lang="hr-HR" altLang="en-US"/>
          </a:p>
        </p:txBody>
      </p:sp>
      <p:sp>
        <p:nvSpPr>
          <p:cNvPr id="819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6D5AEE-F044-406A-9E14-B17F8DA0DE74}" type="slidenum">
              <a:rPr lang="en-US" altLang="en-US" smtClean="0"/>
              <a:pPr>
                <a:spcBef>
                  <a:spcPct val="0"/>
                </a:spcBef>
              </a:pPr>
              <a:t>3</a:t>
            </a:fld>
            <a:endParaRPr lang="en-US" altLang="en-US"/>
          </a:p>
        </p:txBody>
      </p:sp>
    </p:spTree>
    <p:extLst>
      <p:ext uri="{BB962C8B-B14F-4D97-AF65-F5344CB8AC3E}">
        <p14:creationId xmlns:p14="http://schemas.microsoft.com/office/powerpoint/2010/main" val="349128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This part relates to conducting of the hearing exercise. It explains to the trainers the process of the hearing exercise. It includes instructions on the creation of groups and sub-groups, and explains what process the hearing is to be conducted in. </a:t>
            </a:r>
            <a:endParaRPr lang="en-US" altLang="en-US" dirty="0"/>
          </a:p>
        </p:txBody>
      </p:sp>
      <p:sp>
        <p:nvSpPr>
          <p:cNvPr id="1024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E87833B-FC03-4C60-9390-224530BF2B72}" type="slidenum">
              <a:rPr lang="en-US" altLang="en-US" smtClean="0"/>
              <a:pPr>
                <a:spcBef>
                  <a:spcPct val="0"/>
                </a:spcBef>
              </a:pPr>
              <a:t>4</a:t>
            </a:fld>
            <a:endParaRPr lang="en-US" altLang="en-US"/>
          </a:p>
        </p:txBody>
      </p:sp>
    </p:spTree>
    <p:extLst>
      <p:ext uri="{BB962C8B-B14F-4D97-AF65-F5344CB8AC3E}">
        <p14:creationId xmlns:p14="http://schemas.microsoft.com/office/powerpoint/2010/main" val="383081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a:t>
            </a:r>
            <a:r>
              <a:rPr lang="en-US" altLang="en-US" baseline="0" dirty="0"/>
              <a:t> includes a flowchart explaining the hearing exercise process. </a:t>
            </a:r>
          </a:p>
          <a:p>
            <a:endParaRPr lang="en-US" altLang="en-US" baseline="0" dirty="0"/>
          </a:p>
          <a:p>
            <a:r>
              <a:rPr lang="en-US" altLang="en-US" baseline="0" dirty="0"/>
              <a:t>1. Divide the trainees into groups of four. This may possibly be done at an earlier date. Larger groups may be formed in case there are a large number of participants.</a:t>
            </a:r>
          </a:p>
          <a:p>
            <a:r>
              <a:rPr lang="en-US" altLang="en-US" baseline="0" dirty="0"/>
              <a:t>2. Each group should be divided into two equal sub-groups. If a group has four participants, each sub-group should have two participants.</a:t>
            </a:r>
          </a:p>
          <a:p>
            <a:r>
              <a:rPr lang="en-US" altLang="en-US" baseline="0" dirty="0"/>
              <a:t>3. The first subgroup will be referred to as the Applicant, while the second subgroup the Competent Authority</a:t>
            </a:r>
          </a:p>
          <a:p>
            <a:r>
              <a:rPr lang="en-US" altLang="en-US" baseline="0" dirty="0"/>
              <a:t>4. The Applicants will be provided with a pre-drafted application. The trainer may take the participants through the contents of the application.  </a:t>
            </a:r>
          </a:p>
          <a:p>
            <a:r>
              <a:rPr lang="en-US" altLang="en-US" baseline="0" dirty="0"/>
              <a:t>5. The participants should be given time to conduct the hearing. Sub-group 1 will first be expected to present the application after which sub-group 2 will ask any questions it feels are necessary before giving a detailed verbal authorization. </a:t>
            </a:r>
          </a:p>
          <a:p>
            <a:pPr marL="228600" indent="-228600">
              <a:buAutoNum type="arabicPeriod" startAt="6"/>
            </a:pPr>
            <a:r>
              <a:rPr lang="en-US" altLang="en-US" baseline="0" dirty="0"/>
              <a:t>The sub-groups will then be asked to switch roles following which the hearing and authorization process will be repeated. This will ensure that both sub-groups have the opportunity to act as the Applicant as well as the Competent Authority.</a:t>
            </a:r>
          </a:p>
          <a:p>
            <a:pPr marL="228600" indent="-228600">
              <a:buAutoNum type="arabicPeriod" startAt="6"/>
            </a:pPr>
            <a:endParaRPr lang="en-US" altLang="en-US" dirty="0"/>
          </a:p>
        </p:txBody>
      </p:sp>
      <p:sp>
        <p:nvSpPr>
          <p:cNvPr id="12292"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0930E1-0A1C-40BE-9B7F-086981A6A80F}" type="slidenum">
              <a:rPr lang="en-US" altLang="en-US" smtClean="0"/>
              <a:pPr>
                <a:spcBef>
                  <a:spcPct val="0"/>
                </a:spcBef>
              </a:pPr>
              <a:t>5</a:t>
            </a:fld>
            <a:endParaRPr lang="en-US" altLang="en-US"/>
          </a:p>
        </p:txBody>
      </p:sp>
    </p:spTree>
    <p:extLst>
      <p:ext uri="{BB962C8B-B14F-4D97-AF65-F5344CB8AC3E}">
        <p14:creationId xmlns:p14="http://schemas.microsoft.com/office/powerpoint/2010/main" val="337679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explains how the trainer should divide the groups for the purposes of the hearing exercise. It</a:t>
            </a:r>
            <a:r>
              <a:rPr lang="en-US" altLang="en-US" baseline="0" dirty="0"/>
              <a:t> is possible that the groups may be divided prior to this stage, possibly even before the training when the list of participants is finalized. </a:t>
            </a:r>
            <a:endParaRPr lang="en-US" altLang="en-US" dirty="0"/>
          </a:p>
        </p:txBody>
      </p:sp>
      <p:sp>
        <p:nvSpPr>
          <p:cNvPr id="1638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2FC36A-CC71-43AB-AEA2-6DB8E87D44EB}" type="slidenum">
              <a:rPr lang="en-US" altLang="en-US" smtClean="0"/>
              <a:pPr>
                <a:spcBef>
                  <a:spcPct val="0"/>
                </a:spcBef>
              </a:pPr>
              <a:t>6</a:t>
            </a:fld>
            <a:endParaRPr lang="en-US" altLang="en-US"/>
          </a:p>
        </p:txBody>
      </p:sp>
    </p:spTree>
    <p:extLst>
      <p:ext uri="{BB962C8B-B14F-4D97-AF65-F5344CB8AC3E}">
        <p14:creationId xmlns:p14="http://schemas.microsoft.com/office/powerpoint/2010/main" val="328481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t>These slides </a:t>
            </a:r>
            <a:r>
              <a:rPr lang="en-US" altLang="en-US" baseline="0" dirty="0"/>
              <a:t>provide a brief elaboration of the hearing exercise process and explain the process by which the participants will first be provided with a pre-drafted application based upon which a hearing will be conducted. Following the hearing the sub-group acting as the competent authority will be required to give a detailed verbal order. The groups will be expected to switch roles and repeat the exercise.</a:t>
            </a:r>
            <a:endParaRPr lang="en-US" altLang="en-US" dirty="0"/>
          </a:p>
          <a:p>
            <a:endParaRPr lang="en-US" altLang="en-US" dirty="0"/>
          </a:p>
        </p:txBody>
      </p:sp>
      <p:sp>
        <p:nvSpPr>
          <p:cNvPr id="1843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AAAF16-A55B-4302-90AB-59A12B60CE64}" type="slidenum">
              <a:rPr lang="en-US" altLang="en-US" smtClean="0"/>
              <a:pPr>
                <a:spcBef>
                  <a:spcPct val="0"/>
                </a:spcBef>
              </a:pPr>
              <a:t>7</a:t>
            </a:fld>
            <a:endParaRPr lang="en-US" altLang="en-US"/>
          </a:p>
        </p:txBody>
      </p:sp>
    </p:spTree>
    <p:extLst>
      <p:ext uri="{BB962C8B-B14F-4D97-AF65-F5344CB8AC3E}">
        <p14:creationId xmlns:p14="http://schemas.microsoft.com/office/powerpoint/2010/main" val="39214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t>These slides </a:t>
            </a:r>
            <a:r>
              <a:rPr lang="en-US" altLang="en-US" baseline="0" dirty="0"/>
              <a:t>provide a brief elaboration of the hearing exercise process and explain the process by which the participants will first be provided with a pre-drafted application based upon which a hearing will be conducted. Following the hearing the sub-group acting as the competent authority will be required to give a detailed verbal order. The groups will be expected to switch roles and repeat the exercise.</a:t>
            </a:r>
            <a:endParaRPr lang="en-US" altLang="en-US" dirty="0"/>
          </a:p>
          <a:p>
            <a:endParaRPr lang="en-US" altLang="en-US" dirty="0"/>
          </a:p>
        </p:txBody>
      </p:sp>
      <p:sp>
        <p:nvSpPr>
          <p:cNvPr id="2048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3D6480-8C08-4A7E-ABF1-7C76D08C4D18}" type="slidenum">
              <a:rPr lang="en-US" altLang="en-US" smtClean="0"/>
              <a:pPr>
                <a:spcBef>
                  <a:spcPct val="0"/>
                </a:spcBef>
              </a:pPr>
              <a:t>8</a:t>
            </a:fld>
            <a:endParaRPr lang="en-US" altLang="en-US"/>
          </a:p>
        </p:txBody>
      </p:sp>
    </p:spTree>
    <p:extLst>
      <p:ext uri="{BB962C8B-B14F-4D97-AF65-F5344CB8AC3E}">
        <p14:creationId xmlns:p14="http://schemas.microsoft.com/office/powerpoint/2010/main" val="8790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a:t>This part provides a brief introduction to the application. At this stage of the course, it is expected that the participants have an understanding of applications for investigative measures as well as the hearing process. Thus this part briefly covers the pre-drafted application that will form the basis of the hearing exercise.</a:t>
            </a:r>
          </a:p>
        </p:txBody>
      </p:sp>
      <p:sp>
        <p:nvSpPr>
          <p:cNvPr id="245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BDDE95-58F3-4F42-8340-A2123A2FD047}" type="slidenum">
              <a:rPr lang="en-US" altLang="en-US" smtClean="0"/>
              <a:pPr>
                <a:spcBef>
                  <a:spcPct val="0"/>
                </a:spcBef>
              </a:pPr>
              <a:t>9</a:t>
            </a:fld>
            <a:endParaRPr lang="en-US" altLang="en-US"/>
          </a:p>
        </p:txBody>
      </p:sp>
    </p:spTree>
    <p:extLst>
      <p:ext uri="{BB962C8B-B14F-4D97-AF65-F5344CB8AC3E}">
        <p14:creationId xmlns:p14="http://schemas.microsoft.com/office/powerpoint/2010/main" val="4124206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537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205FD79E-591E-430F-B422-C102BCCE2B03}" type="slidenum">
              <a:rPr lang="en-US" altLang="en-US" smtClean="0"/>
              <a:pPr>
                <a:defRPr/>
              </a:pPr>
              <a:t>‹#›</a:t>
            </a:fld>
            <a:endParaRPr lang="en-US" altLang="en-US" dirty="0"/>
          </a:p>
        </p:txBody>
      </p:sp>
    </p:spTree>
    <p:extLst>
      <p:ext uri="{BB962C8B-B14F-4D97-AF65-F5344CB8AC3E}">
        <p14:creationId xmlns:p14="http://schemas.microsoft.com/office/powerpoint/2010/main" val="96911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9F80F02-3743-4704-850C-A527194DA961}" type="slidenum">
              <a:rPr lang="en-US" altLang="en-US" smtClean="0"/>
              <a:pPr>
                <a:defRPr/>
              </a:pPr>
              <a:t>‹#›</a:t>
            </a:fld>
            <a:endParaRPr lang="en-US" altLang="en-US" dirty="0"/>
          </a:p>
        </p:txBody>
      </p:sp>
    </p:spTree>
    <p:extLst>
      <p:ext uri="{BB962C8B-B14F-4D97-AF65-F5344CB8AC3E}">
        <p14:creationId xmlns:p14="http://schemas.microsoft.com/office/powerpoint/2010/main" val="86311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0502443-61E4-435C-94B0-75E936488EE9}" type="slidenum">
              <a:rPr lang="en-US" altLang="en-US" smtClean="0"/>
              <a:pPr>
                <a:defRPr/>
              </a:pPr>
              <a:t>‹#›</a:t>
            </a:fld>
            <a:endParaRPr lang="en-US" altLang="en-US" dirty="0"/>
          </a:p>
        </p:txBody>
      </p:sp>
    </p:spTree>
    <p:extLst>
      <p:ext uri="{BB962C8B-B14F-4D97-AF65-F5344CB8AC3E}">
        <p14:creationId xmlns:p14="http://schemas.microsoft.com/office/powerpoint/2010/main" val="188310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7E0CBE9-0742-41E1-929A-0BB67E8A0A2A}" type="slidenum">
              <a:rPr lang="en-US" altLang="en-US" smtClean="0"/>
              <a:pPr>
                <a:defRPr/>
              </a:pPr>
              <a:t>‹#›</a:t>
            </a:fld>
            <a:endParaRPr lang="en-US" altLang="en-US" dirty="0"/>
          </a:p>
        </p:txBody>
      </p:sp>
    </p:spTree>
    <p:extLst>
      <p:ext uri="{BB962C8B-B14F-4D97-AF65-F5344CB8AC3E}">
        <p14:creationId xmlns:p14="http://schemas.microsoft.com/office/powerpoint/2010/main" val="19842199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690542A7-714E-4714-BB83-3AE07D89CAD3}" type="slidenum">
              <a:rPr lang="en-US" altLang="en-US" smtClean="0"/>
              <a:pPr>
                <a:defRPr/>
              </a:pPr>
              <a:t>‹#›</a:t>
            </a:fld>
            <a:endParaRPr lang="en-US" altLang="en-US" dirty="0"/>
          </a:p>
        </p:txBody>
      </p:sp>
    </p:spTree>
    <p:extLst>
      <p:ext uri="{BB962C8B-B14F-4D97-AF65-F5344CB8AC3E}">
        <p14:creationId xmlns:p14="http://schemas.microsoft.com/office/powerpoint/2010/main" val="107525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62ADB30-7810-4BF3-916D-4B0B424B1C9B}" type="slidenum">
              <a:rPr lang="en-US" altLang="en-US" smtClean="0"/>
              <a:pPr>
                <a:defRPr/>
              </a:pPr>
              <a:t>‹#›</a:t>
            </a:fld>
            <a:endParaRPr lang="en-US" altLang="en-US" dirty="0"/>
          </a:p>
        </p:txBody>
      </p:sp>
    </p:spTree>
    <p:extLst>
      <p:ext uri="{BB962C8B-B14F-4D97-AF65-F5344CB8AC3E}">
        <p14:creationId xmlns:p14="http://schemas.microsoft.com/office/powerpoint/2010/main" val="289200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4FB6F6E9-3BFE-4918-821E-DBC997DAAFAD}" type="slidenum">
              <a:rPr lang="en-US" altLang="en-US" smtClean="0"/>
              <a:pPr>
                <a:defRPr/>
              </a:pPr>
              <a:t>‹#›</a:t>
            </a:fld>
            <a:endParaRPr lang="en-US" altLang="en-US" dirty="0"/>
          </a:p>
        </p:txBody>
      </p:sp>
    </p:spTree>
    <p:extLst>
      <p:ext uri="{BB962C8B-B14F-4D97-AF65-F5344CB8AC3E}">
        <p14:creationId xmlns:p14="http://schemas.microsoft.com/office/powerpoint/2010/main" val="378276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5B568B47-C957-43AD-BCF2-1C65F156753F}" type="slidenum">
              <a:rPr lang="en-US" altLang="en-US" smtClean="0"/>
              <a:pPr>
                <a:defRPr/>
              </a:pPr>
              <a:t>‹#›</a:t>
            </a:fld>
            <a:endParaRPr lang="en-US" altLang="en-US" dirty="0"/>
          </a:p>
        </p:txBody>
      </p:sp>
    </p:spTree>
    <p:extLst>
      <p:ext uri="{BB962C8B-B14F-4D97-AF65-F5344CB8AC3E}">
        <p14:creationId xmlns:p14="http://schemas.microsoft.com/office/powerpoint/2010/main" val="163215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3235AA3-13FF-4488-9B52-609AA75BBA17}" type="slidenum">
              <a:rPr lang="en-US" altLang="en-US" smtClean="0"/>
              <a:pPr>
                <a:defRPr/>
              </a:pPr>
              <a:t>‹#›</a:t>
            </a:fld>
            <a:endParaRPr lang="en-US" altLang="en-US" dirty="0"/>
          </a:p>
        </p:txBody>
      </p:sp>
    </p:spTree>
    <p:extLst>
      <p:ext uri="{BB962C8B-B14F-4D97-AF65-F5344CB8AC3E}">
        <p14:creationId xmlns:p14="http://schemas.microsoft.com/office/powerpoint/2010/main" val="70754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49456937-F6CA-49A1-A684-5DBD90A10472}" type="slidenum">
              <a:rPr lang="en-US" altLang="en-US" smtClean="0"/>
              <a:pPr>
                <a:defRPr/>
              </a:pPr>
              <a:t>‹#›</a:t>
            </a:fld>
            <a:endParaRPr lang="en-US" altLang="en-US" dirty="0"/>
          </a:p>
        </p:txBody>
      </p:sp>
    </p:spTree>
    <p:extLst>
      <p:ext uri="{BB962C8B-B14F-4D97-AF65-F5344CB8AC3E}">
        <p14:creationId xmlns:p14="http://schemas.microsoft.com/office/powerpoint/2010/main" val="24695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C76AA751-535E-4933-AECC-E7CA7908410A}" type="slidenum">
              <a:rPr lang="en-US" altLang="en-US" smtClean="0"/>
              <a:pPr>
                <a:defRPr/>
              </a:pPr>
              <a:t>‹#›</a:t>
            </a:fld>
            <a:endParaRPr lang="en-US" altLang="en-US" dirty="0"/>
          </a:p>
        </p:txBody>
      </p:sp>
    </p:spTree>
    <p:extLst>
      <p:ext uri="{BB962C8B-B14F-4D97-AF65-F5344CB8AC3E}">
        <p14:creationId xmlns:p14="http://schemas.microsoft.com/office/powerpoint/2010/main" val="287106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B7E0CBE9-0742-41E1-929A-0BB67E8A0A2A}" type="slidenum">
              <a:rPr lang="en-US" altLang="en-US" smtClean="0"/>
              <a:pPr>
                <a:defRPr/>
              </a:pPr>
              <a:t>‹#›</a:t>
            </a:fld>
            <a:endParaRPr lang="en-US" altLang="en-US" dirty="0"/>
          </a:p>
        </p:txBody>
      </p:sp>
    </p:spTree>
    <p:extLst>
      <p:ext uri="{BB962C8B-B14F-4D97-AF65-F5344CB8AC3E}">
        <p14:creationId xmlns:p14="http://schemas.microsoft.com/office/powerpoint/2010/main" val="7681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30630" y="2735035"/>
            <a:ext cx="6229350" cy="1163197"/>
          </a:xfrm>
        </p:spPr>
        <p:txBody>
          <a:bodyPr/>
          <a:lstStyle/>
          <a:p>
            <a:pPr eaLnBrk="1" hangingPunct="1"/>
            <a:r>
              <a:rPr lang="en-US" altLang="sr-Latn-RS" dirty="0"/>
              <a:t>Hearing Exercise</a:t>
            </a:r>
          </a:p>
        </p:txBody>
      </p:sp>
      <p:sp>
        <p:nvSpPr>
          <p:cNvPr id="3077" name="Slide Number Placeholder 1"/>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DF6C6F4C-A9FB-4517-8E7F-68AD831A394A}" type="slidenum">
              <a:rPr lang="en-US" altLang="fr-FR" sz="1200" smtClean="0">
                <a:solidFill>
                  <a:srgbClr val="898989"/>
                </a:solidFill>
              </a:rPr>
              <a:pPr>
                <a:spcBef>
                  <a:spcPct val="0"/>
                </a:spcBef>
                <a:buFontTx/>
                <a:buNone/>
              </a:pPr>
              <a:t>1</a:t>
            </a:fld>
            <a:endParaRPr lang="en-US" altLang="fr-FR" sz="1200">
              <a:solidFill>
                <a:srgbClr val="898989"/>
              </a:solidFill>
            </a:endParaRPr>
          </a:p>
        </p:txBody>
      </p:sp>
      <p:sp>
        <p:nvSpPr>
          <p:cNvPr id="4" name="Subtitle 2">
            <a:extLst>
              <a:ext uri="{FF2B5EF4-FFF2-40B4-BE49-F238E27FC236}">
                <a16:creationId xmlns:a16="http://schemas.microsoft.com/office/drawing/2014/main" id="{1E0A9D94-CF2B-4E1A-BCAA-988681664908}"/>
              </a:ext>
            </a:extLst>
          </p:cNvPr>
          <p:cNvSpPr>
            <a:spLocks noGrp="1"/>
          </p:cNvSpPr>
          <p:nvPr>
            <p:ph type="subTitle" idx="1"/>
          </p:nvPr>
        </p:nvSpPr>
        <p:spPr>
          <a:xfrm>
            <a:off x="130630" y="5329238"/>
            <a:ext cx="3077934" cy="685800"/>
          </a:xfrm>
        </p:spPr>
        <p:txBody>
          <a:bodyPr>
            <a:normAutofit/>
          </a:bodyPr>
          <a:lstStyle/>
          <a:p>
            <a:r>
              <a:rPr lang="en-GB" sz="3200" i="1" dirty="0">
                <a:solidFill>
                  <a:srgbClr val="2F618F"/>
                </a:solidFill>
              </a:rPr>
              <a:t>Day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evron 6"/>
          <p:cNvSpPr/>
          <p:nvPr/>
        </p:nvSpPr>
        <p:spPr bwMode="auto">
          <a:xfrm>
            <a:off x="3296654" y="41275"/>
            <a:ext cx="5486400" cy="920750"/>
          </a:xfrm>
          <a:prstGeom prst="rect">
            <a:avLst/>
          </a:prstGeom>
        </p:spPr>
        <p:style>
          <a:lnRef idx="0">
            <a:scrgbClr r="0" g="0" b="0"/>
          </a:lnRef>
          <a:fillRef idx="0">
            <a:scrgbClr r="0" g="0" b="0"/>
          </a:fillRef>
          <a:effectRef idx="0">
            <a:scrgbClr r="0" g="0" b="0"/>
          </a:effectRef>
          <a:fontRef idx="minor">
            <a:schemeClr val="lt1"/>
          </a:fontRef>
        </p:style>
        <p:txBody>
          <a:bodyPr lIns="80010" tIns="53340" rIns="26670" bIns="53340" spcCol="1270" anchor="ctr"/>
          <a:lstStyle/>
          <a:p>
            <a:pPr algn="r" defTabSz="889000">
              <a:lnSpc>
                <a:spcPct val="90000"/>
              </a:lnSpc>
              <a:spcAft>
                <a:spcPct val="35000"/>
              </a:spcAft>
              <a:defRPr/>
            </a:pPr>
            <a:r>
              <a:rPr lang="en-US" sz="4000" b="1" dirty="0">
                <a:solidFill>
                  <a:schemeClr val="bg1"/>
                </a:solidFill>
                <a:cs typeface="Times New Roman" panose="02020603050405020304" pitchFamily="18" charset="0"/>
              </a:rPr>
              <a:t>The Application</a:t>
            </a:r>
          </a:p>
        </p:txBody>
      </p:sp>
      <p:sp>
        <p:nvSpPr>
          <p:cNvPr id="44036" name="Rectangle 3"/>
          <p:cNvSpPr txBox="1">
            <a:spLocks/>
          </p:cNvSpPr>
          <p:nvPr/>
        </p:nvSpPr>
        <p:spPr bwMode="auto">
          <a:xfrm>
            <a:off x="312821" y="1335088"/>
            <a:ext cx="866273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3000" dirty="0">
                <a:latin typeface="+mn-lt"/>
              </a:rPr>
              <a:t>The hearing exercise is based upon an application for search and seizure of computer data</a:t>
            </a:r>
          </a:p>
          <a:p>
            <a:pPr algn="just" eaLnBrk="1" hangingPunct="1"/>
            <a:endParaRPr lang="en-GB" altLang="sr-Latn-RS" sz="3000" dirty="0">
              <a:latin typeface="+mn-lt"/>
            </a:endParaRPr>
          </a:p>
          <a:p>
            <a:pPr algn="just" eaLnBrk="1" hangingPunct="1"/>
            <a:r>
              <a:rPr lang="en-GB" altLang="sr-Latn-RS" sz="3000" dirty="0">
                <a:latin typeface="+mn-lt"/>
              </a:rPr>
              <a:t>A pre-drafted application will be provided to both the sub-groups </a:t>
            </a:r>
          </a:p>
          <a:p>
            <a:pPr algn="just" eaLnBrk="1" hangingPunct="1"/>
            <a:endParaRPr lang="en-GB" altLang="sr-Latn-RS" sz="3000" dirty="0">
              <a:latin typeface="+mn-lt"/>
            </a:endParaRPr>
          </a:p>
          <a:p>
            <a:pPr algn="just" eaLnBrk="1" hangingPunct="1"/>
            <a:r>
              <a:rPr lang="en-GB" altLang="sr-Latn-RS" sz="3000" dirty="0">
                <a:latin typeface="+mn-lt"/>
              </a:rPr>
              <a:t>The application will need to be adapted according to domestic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evron 6"/>
          <p:cNvSpPr/>
          <p:nvPr/>
        </p:nvSpPr>
        <p:spPr bwMode="auto">
          <a:xfrm>
            <a:off x="1588168" y="34508"/>
            <a:ext cx="7333129" cy="920750"/>
          </a:xfrm>
          <a:prstGeom prst="rect">
            <a:avLst/>
          </a:prstGeom>
        </p:spPr>
        <p:style>
          <a:lnRef idx="0">
            <a:scrgbClr r="0" g="0" b="0"/>
          </a:lnRef>
          <a:fillRef idx="0">
            <a:scrgbClr r="0" g="0" b="0"/>
          </a:fillRef>
          <a:effectRef idx="0">
            <a:scrgbClr r="0" g="0" b="0"/>
          </a:effectRef>
          <a:fontRef idx="minor">
            <a:schemeClr val="lt1"/>
          </a:fontRef>
        </p:style>
        <p:txBody>
          <a:bodyPr lIns="80010" tIns="53340" rIns="26670" bIns="53340" spcCol="1270" anchor="ctr"/>
          <a:lstStyle/>
          <a:p>
            <a:pPr algn="r" defTabSz="889000">
              <a:lnSpc>
                <a:spcPct val="90000"/>
              </a:lnSpc>
              <a:spcAft>
                <a:spcPct val="35000"/>
              </a:spcAft>
              <a:defRPr/>
            </a:pPr>
            <a:r>
              <a:rPr lang="en-US" sz="3600" b="1" dirty="0">
                <a:solidFill>
                  <a:schemeClr val="bg1"/>
                </a:solidFill>
                <a:cs typeface="Times New Roman" panose="02020603050405020304" pitchFamily="18" charset="0"/>
              </a:rPr>
              <a:t>Areas Covered by the Application</a:t>
            </a:r>
          </a:p>
        </p:txBody>
      </p:sp>
      <p:sp>
        <p:nvSpPr>
          <p:cNvPr id="44036" name="Rectangle 3"/>
          <p:cNvSpPr txBox="1">
            <a:spLocks/>
          </p:cNvSpPr>
          <p:nvPr/>
        </p:nvSpPr>
        <p:spPr bwMode="auto">
          <a:xfrm>
            <a:off x="336885" y="1335088"/>
            <a:ext cx="8494294"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latin typeface="+mn-lt"/>
              </a:rPr>
              <a:t>Details of Applicant</a:t>
            </a:r>
          </a:p>
          <a:p>
            <a:pPr algn="just" eaLnBrk="1" hangingPunct="1"/>
            <a:r>
              <a:rPr lang="en-GB" altLang="sr-Latn-RS" dirty="0">
                <a:latin typeface="+mn-lt"/>
              </a:rPr>
              <a:t>Description of Offences</a:t>
            </a:r>
          </a:p>
          <a:p>
            <a:pPr algn="just" eaLnBrk="1" hangingPunct="1"/>
            <a:r>
              <a:rPr lang="en-GB" altLang="sr-Latn-RS" dirty="0">
                <a:latin typeface="+mn-lt"/>
              </a:rPr>
              <a:t>Details of Previous Requests</a:t>
            </a:r>
          </a:p>
          <a:p>
            <a:pPr algn="just" eaLnBrk="1" hangingPunct="1"/>
            <a:r>
              <a:rPr lang="en-GB" altLang="sr-Latn-RS" dirty="0">
                <a:latin typeface="+mn-lt"/>
              </a:rPr>
              <a:t>Stage of Request</a:t>
            </a:r>
          </a:p>
          <a:p>
            <a:pPr algn="just" eaLnBrk="1" hangingPunct="1"/>
            <a:r>
              <a:rPr lang="en-GB" altLang="sr-Latn-RS" dirty="0">
                <a:latin typeface="+mn-lt"/>
              </a:rPr>
              <a:t>Confidentiality</a:t>
            </a:r>
          </a:p>
          <a:p>
            <a:pPr algn="just" eaLnBrk="1" hangingPunct="1"/>
            <a:r>
              <a:rPr lang="en-GB" altLang="sr-Latn-RS" dirty="0">
                <a:latin typeface="+mn-lt"/>
              </a:rPr>
              <a:t>Urgency</a:t>
            </a:r>
          </a:p>
          <a:p>
            <a:pPr algn="just" eaLnBrk="1" hangingPunct="1"/>
            <a:r>
              <a:rPr lang="en-GB" altLang="sr-Latn-RS" dirty="0">
                <a:latin typeface="+mn-lt"/>
              </a:rPr>
              <a:t>Statement of Facts</a:t>
            </a:r>
          </a:p>
          <a:p>
            <a:pPr algn="just" eaLnBrk="1" hangingPunct="1"/>
            <a:r>
              <a:rPr lang="en-GB" altLang="sr-Latn-RS" dirty="0">
                <a:latin typeface="+mn-lt"/>
              </a:rPr>
              <a:t>Description of Stage of Investigation</a:t>
            </a:r>
          </a:p>
        </p:txBody>
      </p:sp>
    </p:spTree>
    <p:extLst>
      <p:ext uri="{BB962C8B-B14F-4D97-AF65-F5344CB8AC3E}">
        <p14:creationId xmlns:p14="http://schemas.microsoft.com/office/powerpoint/2010/main" val="215484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evron 6"/>
          <p:cNvSpPr/>
          <p:nvPr/>
        </p:nvSpPr>
        <p:spPr bwMode="auto">
          <a:xfrm>
            <a:off x="1660358" y="41275"/>
            <a:ext cx="7333129" cy="920750"/>
          </a:xfrm>
          <a:prstGeom prst="rect">
            <a:avLst/>
          </a:prstGeom>
        </p:spPr>
        <p:style>
          <a:lnRef idx="0">
            <a:scrgbClr r="0" g="0" b="0"/>
          </a:lnRef>
          <a:fillRef idx="0">
            <a:scrgbClr r="0" g="0" b="0"/>
          </a:fillRef>
          <a:effectRef idx="0">
            <a:scrgbClr r="0" g="0" b="0"/>
          </a:effectRef>
          <a:fontRef idx="minor">
            <a:schemeClr val="lt1"/>
          </a:fontRef>
        </p:style>
        <p:txBody>
          <a:bodyPr lIns="80010" tIns="53340" rIns="26670" bIns="53340" spcCol="1270" anchor="ctr"/>
          <a:lstStyle/>
          <a:p>
            <a:pPr algn="r" defTabSz="889000">
              <a:lnSpc>
                <a:spcPct val="90000"/>
              </a:lnSpc>
              <a:spcAft>
                <a:spcPct val="35000"/>
              </a:spcAft>
              <a:defRPr/>
            </a:pPr>
            <a:r>
              <a:rPr lang="en-US" sz="3600" b="1" dirty="0">
                <a:solidFill>
                  <a:schemeClr val="bg1"/>
                </a:solidFill>
                <a:cs typeface="Times New Roman" panose="02020603050405020304" pitchFamily="18" charset="0"/>
              </a:rPr>
              <a:t>Areas Covered by the Application</a:t>
            </a:r>
          </a:p>
        </p:txBody>
      </p:sp>
      <p:sp>
        <p:nvSpPr>
          <p:cNvPr id="44036" name="Rectangle 3"/>
          <p:cNvSpPr txBox="1">
            <a:spLocks/>
          </p:cNvSpPr>
          <p:nvPr/>
        </p:nvSpPr>
        <p:spPr bwMode="auto">
          <a:xfrm>
            <a:off x="455779" y="1154615"/>
            <a:ext cx="8375399"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latin typeface="+mn-lt"/>
              </a:rPr>
              <a:t>Description of Subject Computer Data/Computer Systems</a:t>
            </a:r>
          </a:p>
          <a:p>
            <a:pPr algn="just" eaLnBrk="1" hangingPunct="1"/>
            <a:r>
              <a:rPr lang="en-GB" altLang="sr-Latn-RS" dirty="0">
                <a:latin typeface="+mn-lt"/>
              </a:rPr>
              <a:t>Grounds for Securing Specified Computer Data</a:t>
            </a:r>
          </a:p>
          <a:p>
            <a:pPr algn="just" eaLnBrk="1" hangingPunct="1"/>
            <a:r>
              <a:rPr lang="en-GB" altLang="sr-Latn-RS" dirty="0">
                <a:latin typeface="+mn-lt"/>
              </a:rPr>
              <a:t>Scope of Measure</a:t>
            </a:r>
          </a:p>
          <a:p>
            <a:pPr algn="just" eaLnBrk="1" hangingPunct="1"/>
            <a:r>
              <a:rPr lang="en-GB" altLang="sr-Latn-RS" dirty="0">
                <a:latin typeface="+mn-lt"/>
              </a:rPr>
              <a:t>Execution of Measure</a:t>
            </a:r>
          </a:p>
          <a:p>
            <a:pPr algn="just" eaLnBrk="1" hangingPunct="1"/>
            <a:r>
              <a:rPr lang="en-GB" altLang="sr-Latn-RS" dirty="0">
                <a:latin typeface="+mn-lt"/>
              </a:rPr>
              <a:t>Safeguarding Third Party Rights</a:t>
            </a:r>
          </a:p>
          <a:p>
            <a:pPr algn="just" eaLnBrk="1" hangingPunct="1"/>
            <a:r>
              <a:rPr lang="en-GB" altLang="sr-Latn-RS" dirty="0">
                <a:latin typeface="+mn-lt"/>
              </a:rPr>
              <a:t>Reporting</a:t>
            </a:r>
          </a:p>
        </p:txBody>
      </p:sp>
    </p:spTree>
    <p:extLst>
      <p:ext uri="{BB962C8B-B14F-4D97-AF65-F5344CB8AC3E}">
        <p14:creationId xmlns:p14="http://schemas.microsoft.com/office/powerpoint/2010/main" val="147968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normAutofit/>
          </a:bodyPr>
          <a:lstStyle/>
          <a:p>
            <a:r>
              <a:rPr lang="en-GB" altLang="sr-Latn-RS" sz="4000" b="1" dirty="0"/>
              <a:t>Part Three</a:t>
            </a:r>
            <a:br>
              <a:rPr lang="en-GB" altLang="sr-Latn-RS" sz="4000" b="1" dirty="0"/>
            </a:br>
            <a:br>
              <a:rPr lang="en-GB" altLang="sr-Latn-RS" sz="4000" b="1" dirty="0"/>
            </a:br>
            <a:r>
              <a:rPr lang="en-GB" altLang="sr-Latn-RS" sz="4000" b="1" dirty="0"/>
              <a:t>Role of the Trainer</a:t>
            </a:r>
            <a:endParaRPr lang="en-GB" altLang="sr-Latn-RS" sz="4000" dirty="0"/>
          </a:p>
        </p:txBody>
      </p:sp>
      <p:pic>
        <p:nvPicPr>
          <p:cNvPr id="5" name="Picture 3">
            <a:extLst>
              <a:ext uri="{FF2B5EF4-FFF2-40B4-BE49-F238E27FC236}">
                <a16:creationId xmlns:a16="http://schemas.microsoft.com/office/drawing/2014/main" id="{D894628D-FA93-46E4-A71E-3529614620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397245" y="4214813"/>
            <a:ext cx="2349509" cy="2113798"/>
          </a:xfrm>
          <a:prstGeom prst="rect">
            <a:avLst/>
          </a:prstGeom>
        </p:spPr>
      </p:pic>
    </p:spTree>
    <p:extLst>
      <p:ext uri="{BB962C8B-B14F-4D97-AF65-F5344CB8AC3E}">
        <p14:creationId xmlns:p14="http://schemas.microsoft.com/office/powerpoint/2010/main" val="66386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p:cNvSpPr>
          <p:nvPr/>
        </p:nvSpPr>
        <p:spPr bwMode="auto">
          <a:xfrm>
            <a:off x="312821" y="1252538"/>
            <a:ext cx="856648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a:latin typeface="+mn-lt"/>
              </a:rPr>
              <a:t>Explaining purpose of the hearing exercise </a:t>
            </a:r>
          </a:p>
          <a:p>
            <a:pPr algn="just" eaLnBrk="1" hangingPunct="1"/>
            <a:endParaRPr lang="en-GB" altLang="sr-Latn-RS" sz="2800" dirty="0">
              <a:latin typeface="+mn-lt"/>
            </a:endParaRPr>
          </a:p>
          <a:p>
            <a:pPr algn="just" eaLnBrk="1" hangingPunct="1"/>
            <a:r>
              <a:rPr lang="en-GB" altLang="sr-Latn-RS" sz="2800" dirty="0">
                <a:latin typeface="+mn-lt"/>
              </a:rPr>
              <a:t>Explaining what is expected during the task and process of the hearing exercise</a:t>
            </a:r>
          </a:p>
          <a:p>
            <a:pPr algn="just" eaLnBrk="1" hangingPunct="1"/>
            <a:endParaRPr lang="en-GB" altLang="sr-Latn-RS" sz="2800" dirty="0">
              <a:latin typeface="+mn-lt"/>
            </a:endParaRPr>
          </a:p>
          <a:p>
            <a:pPr algn="just" eaLnBrk="1" hangingPunct="1"/>
            <a:r>
              <a:rPr lang="en-GB" altLang="sr-Latn-RS" sz="2800" dirty="0">
                <a:latin typeface="+mn-lt"/>
              </a:rPr>
              <a:t>Setting a realistic timeline for hearing</a:t>
            </a:r>
          </a:p>
          <a:p>
            <a:pPr algn="just" eaLnBrk="1" hangingPunct="1"/>
            <a:endParaRPr lang="en-GB" altLang="sr-Latn-RS" sz="2800" dirty="0">
              <a:latin typeface="+mn-lt"/>
            </a:endParaRPr>
          </a:p>
          <a:p>
            <a:pPr algn="just" eaLnBrk="1" hangingPunct="1"/>
            <a:r>
              <a:rPr lang="en-GB" altLang="sr-Latn-RS" sz="2800" dirty="0">
                <a:latin typeface="+mn-lt"/>
              </a:rPr>
              <a:t>Introducing participants to the application for securing computer data as described in Part Two</a:t>
            </a:r>
          </a:p>
          <a:p>
            <a:pPr algn="just" eaLnBrk="1" hangingPunct="1"/>
            <a:endParaRPr lang="en-GB" altLang="sr-Latn-RS" sz="2800" dirty="0">
              <a:latin typeface="+mn-lt"/>
            </a:endParaRPr>
          </a:p>
        </p:txBody>
      </p:sp>
      <p:sp>
        <p:nvSpPr>
          <p:cNvPr id="21507" name="Title 1"/>
          <p:cNvSpPr txBox="1">
            <a:spLocks/>
          </p:cNvSpPr>
          <p:nvPr/>
        </p:nvSpPr>
        <p:spPr bwMode="auto">
          <a:xfrm>
            <a:off x="744538" y="11989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Prior to Hearing Exercise</a:t>
            </a:r>
          </a:p>
        </p:txBody>
      </p:sp>
    </p:spTree>
    <p:extLst>
      <p:ext uri="{BB962C8B-B14F-4D97-AF65-F5344CB8AC3E}">
        <p14:creationId xmlns:p14="http://schemas.microsoft.com/office/powerpoint/2010/main" val="373972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p:cNvSpPr>
          <p:nvPr/>
        </p:nvSpPr>
        <p:spPr bwMode="auto">
          <a:xfrm>
            <a:off x="493295" y="1252538"/>
            <a:ext cx="832585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a:latin typeface="+mn-lt"/>
              </a:rPr>
              <a:t>Ensuring all trainees are involved in and are actively participating in the exercise </a:t>
            </a:r>
          </a:p>
          <a:p>
            <a:pPr algn="just" eaLnBrk="1" hangingPunct="1"/>
            <a:r>
              <a:rPr lang="en-GB" altLang="sr-Latn-RS" sz="2800" dirty="0">
                <a:latin typeface="+mn-lt"/>
              </a:rPr>
              <a:t>Avoiding unnecessary interventions </a:t>
            </a:r>
          </a:p>
          <a:p>
            <a:pPr algn="just" eaLnBrk="1" hangingPunct="1"/>
            <a:r>
              <a:rPr lang="en-GB" altLang="sr-Latn-RS" sz="2800" dirty="0">
                <a:latin typeface="+mn-lt"/>
              </a:rPr>
              <a:t>Providing guidance to participants only when necessary</a:t>
            </a:r>
          </a:p>
          <a:p>
            <a:pPr algn="just" eaLnBrk="1" hangingPunct="1"/>
            <a:r>
              <a:rPr lang="en-GB" altLang="sr-Latn-RS" sz="2800" dirty="0">
                <a:latin typeface="+mn-lt"/>
              </a:rPr>
              <a:t>Observing the different groups conducting the hearing and making notes </a:t>
            </a:r>
          </a:p>
          <a:p>
            <a:pPr algn="just" eaLnBrk="1" hangingPunct="1"/>
            <a:r>
              <a:rPr lang="en-GB" altLang="sr-Latn-RS" sz="2800" dirty="0">
                <a:latin typeface="+mn-lt"/>
              </a:rPr>
              <a:t>Identifying any possible headlines (areas that will be the subject of the review process)</a:t>
            </a:r>
          </a:p>
          <a:p>
            <a:pPr algn="just" eaLnBrk="1" hangingPunct="1"/>
            <a:endParaRPr lang="en-GB" altLang="sr-Latn-RS" sz="2800" dirty="0">
              <a:latin typeface="+mn-lt"/>
            </a:endParaRPr>
          </a:p>
          <a:p>
            <a:pPr algn="just" eaLnBrk="1" hangingPunct="1"/>
            <a:endParaRPr lang="en-GB" altLang="sr-Latn-RS" sz="2800" dirty="0">
              <a:latin typeface="+mn-lt"/>
            </a:endParaRPr>
          </a:p>
          <a:p>
            <a:pPr algn="just" eaLnBrk="1" hangingPunct="1"/>
            <a:endParaRPr lang="en-GB" altLang="sr-Latn-RS" sz="2800" dirty="0">
              <a:latin typeface="+mn-lt"/>
            </a:endParaRPr>
          </a:p>
        </p:txBody>
      </p:sp>
      <p:sp>
        <p:nvSpPr>
          <p:cNvPr id="21507" name="Title 1"/>
          <p:cNvSpPr txBox="1">
            <a:spLocks/>
          </p:cNvSpPr>
          <p:nvPr/>
        </p:nvSpPr>
        <p:spPr bwMode="auto">
          <a:xfrm>
            <a:off x="744538" y="109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During Hearing Exercise</a:t>
            </a:r>
          </a:p>
        </p:txBody>
      </p:sp>
    </p:spTree>
    <p:extLst>
      <p:ext uri="{BB962C8B-B14F-4D97-AF65-F5344CB8AC3E}">
        <p14:creationId xmlns:p14="http://schemas.microsoft.com/office/powerpoint/2010/main" val="186091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p:cNvSpPr>
          <p:nvPr/>
        </p:nvSpPr>
        <p:spPr bwMode="auto">
          <a:xfrm>
            <a:off x="385011" y="1073244"/>
            <a:ext cx="842210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latin typeface="+mn-lt"/>
              </a:rPr>
              <a:t>The trainer should provide detailed feedback to the participants </a:t>
            </a:r>
          </a:p>
          <a:p>
            <a:pPr algn="just" eaLnBrk="1" hangingPunct="1"/>
            <a:r>
              <a:rPr lang="en-GB" altLang="sr-Latn-RS" dirty="0">
                <a:latin typeface="+mn-lt"/>
              </a:rPr>
              <a:t>Feedback should be in the form of the six-stage review process covering:</a:t>
            </a:r>
          </a:p>
          <a:p>
            <a:pPr lvl="1" algn="just" eaLnBrk="1" hangingPunct="1"/>
            <a:r>
              <a:rPr lang="en-GB" altLang="sr-Latn-RS" dirty="0">
                <a:latin typeface="+mn-lt"/>
              </a:rPr>
              <a:t>Headline</a:t>
            </a:r>
          </a:p>
          <a:p>
            <a:pPr lvl="1" algn="just" eaLnBrk="1" hangingPunct="1"/>
            <a:r>
              <a:rPr lang="en-GB" altLang="sr-Latn-RS" dirty="0">
                <a:latin typeface="+mn-lt"/>
              </a:rPr>
              <a:t>Playback </a:t>
            </a:r>
          </a:p>
          <a:p>
            <a:pPr lvl="1" algn="just" eaLnBrk="1" hangingPunct="1"/>
            <a:r>
              <a:rPr lang="en-GB" altLang="sr-Latn-RS" dirty="0">
                <a:latin typeface="+mn-lt"/>
              </a:rPr>
              <a:t>Reason</a:t>
            </a:r>
          </a:p>
          <a:p>
            <a:pPr lvl="1" algn="just" eaLnBrk="1" hangingPunct="1"/>
            <a:r>
              <a:rPr lang="en-GB" altLang="sr-Latn-RS" dirty="0">
                <a:latin typeface="+mn-lt"/>
              </a:rPr>
              <a:t>Remedy</a:t>
            </a:r>
          </a:p>
          <a:p>
            <a:pPr lvl="1" algn="just" eaLnBrk="1" hangingPunct="1"/>
            <a:r>
              <a:rPr lang="en-GB" altLang="sr-Latn-RS" dirty="0">
                <a:latin typeface="+mn-lt"/>
              </a:rPr>
              <a:t>Demonstration </a:t>
            </a:r>
          </a:p>
          <a:p>
            <a:pPr lvl="1" algn="just" eaLnBrk="1" hangingPunct="1"/>
            <a:r>
              <a:rPr lang="en-GB" altLang="sr-Latn-RS" dirty="0">
                <a:latin typeface="+mn-lt"/>
              </a:rPr>
              <a:t>Replay </a:t>
            </a:r>
          </a:p>
          <a:p>
            <a:pPr algn="just" eaLnBrk="1" hangingPunct="1"/>
            <a:endParaRPr lang="en-GB" altLang="sr-Latn-RS" dirty="0">
              <a:latin typeface="+mn-lt"/>
            </a:endParaRPr>
          </a:p>
        </p:txBody>
      </p:sp>
      <p:sp>
        <p:nvSpPr>
          <p:cNvPr id="21507" name="Title 1"/>
          <p:cNvSpPr txBox="1">
            <a:spLocks/>
          </p:cNvSpPr>
          <p:nvPr/>
        </p:nvSpPr>
        <p:spPr bwMode="auto">
          <a:xfrm>
            <a:off x="744538" y="15269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After Hearing Exercise</a:t>
            </a:r>
          </a:p>
        </p:txBody>
      </p:sp>
    </p:spTree>
    <p:extLst>
      <p:ext uri="{BB962C8B-B14F-4D97-AF65-F5344CB8AC3E}">
        <p14:creationId xmlns:p14="http://schemas.microsoft.com/office/powerpoint/2010/main" val="206591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264AEF61-CF53-46F7-9CC9-75783B6911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F5B3D915-FBBA-4C91-8380-C02BE409EC89}"/>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74700"/>
          </a:xfrm>
        </p:spPr>
        <p:txBody>
          <a:bodyPr/>
          <a:lstStyle/>
          <a:p>
            <a:r>
              <a:rPr lang="en-US" altLang="sr-Latn-RS" b="1"/>
              <a:t>Agenda</a:t>
            </a:r>
          </a:p>
        </p:txBody>
      </p:sp>
      <p:sp>
        <p:nvSpPr>
          <p:cNvPr id="3075" name="Content Placeholder 2"/>
          <p:cNvSpPr>
            <a:spLocks noGrp="1"/>
          </p:cNvSpPr>
          <p:nvPr>
            <p:ph idx="1"/>
          </p:nvPr>
        </p:nvSpPr>
        <p:spPr>
          <a:xfrm>
            <a:off x="457200" y="1273175"/>
            <a:ext cx="8513763" cy="4899025"/>
          </a:xfrm>
        </p:spPr>
        <p:txBody>
          <a:bodyPr/>
          <a:lstStyle/>
          <a:p>
            <a:pPr>
              <a:lnSpc>
                <a:spcPct val="90000"/>
              </a:lnSpc>
              <a:defRPr/>
            </a:pPr>
            <a:r>
              <a:rPr lang="en-US" altLang="sr-Latn-RS" sz="2700" b="1" dirty="0">
                <a:solidFill>
                  <a:srgbClr val="000000"/>
                </a:solidFill>
              </a:rPr>
              <a:t>Part One</a:t>
            </a:r>
          </a:p>
          <a:p>
            <a:pPr marL="0" indent="0">
              <a:lnSpc>
                <a:spcPct val="90000"/>
              </a:lnSpc>
              <a:buFont typeface="Arial" panose="020B0604020202020204" pitchFamily="34" charset="0"/>
              <a:buNone/>
              <a:defRPr/>
            </a:pPr>
            <a:r>
              <a:rPr lang="en-US" altLang="sr-Latn-RS" sz="2700" dirty="0">
                <a:solidFill>
                  <a:srgbClr val="000000"/>
                </a:solidFill>
              </a:rPr>
              <a:t>	Conducting the Hearing Exercise  </a:t>
            </a:r>
            <a:br>
              <a:rPr lang="en-US" altLang="sr-Latn-RS" sz="2700" dirty="0">
                <a:solidFill>
                  <a:srgbClr val="000000"/>
                </a:solidFill>
              </a:rPr>
            </a:br>
            <a:endParaRPr lang="en-US" altLang="sr-Latn-RS" sz="2700" dirty="0">
              <a:solidFill>
                <a:srgbClr val="000000"/>
              </a:solidFill>
            </a:endParaRPr>
          </a:p>
          <a:p>
            <a:pPr>
              <a:lnSpc>
                <a:spcPct val="90000"/>
              </a:lnSpc>
              <a:defRPr/>
            </a:pPr>
            <a:r>
              <a:rPr lang="en-US" altLang="sr-Latn-RS" sz="2700" b="1" dirty="0">
                <a:solidFill>
                  <a:srgbClr val="000000"/>
                </a:solidFill>
              </a:rPr>
              <a:t>Part Two</a:t>
            </a:r>
          </a:p>
          <a:p>
            <a:pPr marL="0" indent="0">
              <a:lnSpc>
                <a:spcPct val="90000"/>
              </a:lnSpc>
              <a:buNone/>
              <a:defRPr/>
            </a:pPr>
            <a:r>
              <a:rPr lang="en-US" altLang="sr-Latn-RS" sz="2700" dirty="0">
                <a:solidFill>
                  <a:srgbClr val="000000"/>
                </a:solidFill>
              </a:rPr>
              <a:t>	Introduction to the Application</a:t>
            </a:r>
          </a:p>
          <a:p>
            <a:pPr>
              <a:lnSpc>
                <a:spcPct val="90000"/>
              </a:lnSpc>
              <a:defRPr/>
            </a:pPr>
            <a:endParaRPr lang="en-US" altLang="sr-Latn-RS" sz="2700" b="1" dirty="0">
              <a:solidFill>
                <a:srgbClr val="000000"/>
              </a:solidFill>
            </a:endParaRPr>
          </a:p>
          <a:p>
            <a:pPr>
              <a:lnSpc>
                <a:spcPct val="90000"/>
              </a:lnSpc>
              <a:defRPr/>
            </a:pPr>
            <a:r>
              <a:rPr lang="en-US" altLang="sr-Latn-RS" sz="2700" b="1" dirty="0">
                <a:solidFill>
                  <a:srgbClr val="000000"/>
                </a:solidFill>
              </a:rPr>
              <a:t>Part Three</a:t>
            </a:r>
          </a:p>
          <a:p>
            <a:pPr marL="0" indent="0">
              <a:lnSpc>
                <a:spcPct val="90000"/>
              </a:lnSpc>
              <a:buNone/>
              <a:defRPr/>
            </a:pPr>
            <a:r>
              <a:rPr lang="en-US" altLang="sr-Latn-RS" sz="2700" dirty="0">
                <a:solidFill>
                  <a:srgbClr val="000000"/>
                </a:solidFill>
              </a:rPr>
              <a:t>	Role of the Trainer</a:t>
            </a:r>
          </a:p>
          <a:p>
            <a:pPr marL="0" indent="0">
              <a:lnSpc>
                <a:spcPct val="90000"/>
              </a:lnSpc>
              <a:buNone/>
              <a:defRPr/>
            </a:pPr>
            <a:endParaRPr lang="en-US" altLang="sr-Latn-RS" sz="2700" dirty="0">
              <a:solidFill>
                <a:srgbClr val="000000"/>
              </a:solidFill>
            </a:endParaRPr>
          </a:p>
          <a:p>
            <a:pPr marL="0" indent="0">
              <a:lnSpc>
                <a:spcPct val="90000"/>
              </a:lnSpc>
              <a:buNone/>
              <a:defRPr/>
            </a:pPr>
            <a:endParaRPr lang="en-US" altLang="sr-Latn-RS" sz="27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94084" y="84931"/>
            <a:ext cx="8229600" cy="773112"/>
          </a:xfrm>
        </p:spPr>
        <p:txBody>
          <a:bodyPr>
            <a:normAutofit/>
          </a:bodyPr>
          <a:lstStyle/>
          <a:p>
            <a:pPr algn="r" eaLnBrk="1" hangingPunct="1"/>
            <a:r>
              <a:rPr lang="en-GB" altLang="sr-Latn-RS" sz="3600" b="1" dirty="0">
                <a:solidFill>
                  <a:schemeClr val="bg1"/>
                </a:solidFill>
                <a:latin typeface="+mn-lt"/>
              </a:rPr>
              <a:t>Session Objectives</a:t>
            </a:r>
          </a:p>
        </p:txBody>
      </p:sp>
      <p:sp>
        <p:nvSpPr>
          <p:cNvPr id="4" name="Content Placeholder 2"/>
          <p:cNvSpPr txBox="1">
            <a:spLocks/>
          </p:cNvSpPr>
          <p:nvPr/>
        </p:nvSpPr>
        <p:spPr bwMode="auto">
          <a:xfrm>
            <a:off x="457200" y="1047750"/>
            <a:ext cx="8398042"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None/>
              <a:defRPr/>
            </a:pPr>
            <a:r>
              <a:rPr lang="en-GB" sz="2700" dirty="0">
                <a:solidFill>
                  <a:srgbClr val="000000"/>
                </a:solidFill>
                <a:latin typeface="+mn-lt"/>
                <a:ea typeface="MS PGothic" charset="0"/>
                <a:cs typeface="MS PGothic" charset="0"/>
              </a:rPr>
              <a:t>At the end of this session, delegates will:</a:t>
            </a:r>
          </a:p>
          <a:p>
            <a:pPr>
              <a:spcBef>
                <a:spcPct val="20000"/>
              </a:spcBef>
              <a:buFont typeface="Arial" charset="0"/>
              <a:buChar char="•"/>
              <a:defRPr/>
            </a:pPr>
            <a:endParaRPr lang="pt-PT" sz="2700" dirty="0">
              <a:solidFill>
                <a:srgbClr val="000000"/>
              </a:solidFill>
              <a:latin typeface="+mn-lt"/>
              <a:ea typeface="MS PGothic" charset="0"/>
              <a:cs typeface="MS PGothic" charset="0"/>
            </a:endParaRPr>
          </a:p>
          <a:p>
            <a:pPr algn="just">
              <a:spcBef>
                <a:spcPct val="20000"/>
              </a:spcBef>
              <a:buFont typeface="Arial" charset="0"/>
              <a:buChar char="•"/>
              <a:defRPr/>
            </a:pPr>
            <a:r>
              <a:rPr lang="en-GB" sz="2700" dirty="0">
                <a:solidFill>
                  <a:srgbClr val="000000"/>
                </a:solidFill>
                <a:latin typeface="+mn-lt"/>
              </a:rPr>
              <a:t>Understand how to conduct the practical exercise of hearing of application for securing computer data</a:t>
            </a:r>
          </a:p>
          <a:p>
            <a:pPr algn="just">
              <a:spcBef>
                <a:spcPct val="20000"/>
              </a:spcBef>
              <a:buFont typeface="Arial" charset="0"/>
              <a:buChar char="•"/>
              <a:defRPr/>
            </a:pPr>
            <a:endParaRPr lang="en-GB" sz="2700" dirty="0">
              <a:solidFill>
                <a:srgbClr val="000000"/>
              </a:solidFill>
              <a:latin typeface="+mn-lt"/>
            </a:endParaRPr>
          </a:p>
          <a:p>
            <a:pPr algn="just">
              <a:spcBef>
                <a:spcPct val="20000"/>
              </a:spcBef>
              <a:buFont typeface="Arial" charset="0"/>
              <a:buChar char="•"/>
              <a:defRPr/>
            </a:pPr>
            <a:r>
              <a:rPr lang="en-GB" sz="2700" dirty="0">
                <a:solidFill>
                  <a:srgbClr val="000000"/>
                </a:solidFill>
                <a:latin typeface="+mn-lt"/>
              </a:rPr>
              <a:t>Recognize key aspects of the application that are to be highlighted to the participants prior to the hearing exercise</a:t>
            </a:r>
          </a:p>
          <a:p>
            <a:pPr algn="just">
              <a:spcBef>
                <a:spcPct val="20000"/>
              </a:spcBef>
              <a:buFont typeface="Arial" charset="0"/>
              <a:buChar char="•"/>
              <a:defRPr/>
            </a:pPr>
            <a:endParaRPr lang="en-GB" sz="2700" dirty="0">
              <a:solidFill>
                <a:srgbClr val="000000"/>
              </a:solidFill>
              <a:latin typeface="+mn-lt"/>
            </a:endParaRPr>
          </a:p>
          <a:p>
            <a:pPr algn="just">
              <a:spcBef>
                <a:spcPct val="20000"/>
              </a:spcBef>
              <a:buFont typeface="Arial" charset="0"/>
              <a:buChar char="•"/>
              <a:defRPr/>
            </a:pPr>
            <a:r>
              <a:rPr lang="en-GB" sz="2700" dirty="0">
                <a:solidFill>
                  <a:srgbClr val="000000"/>
                </a:solidFill>
                <a:latin typeface="+mn-lt"/>
              </a:rPr>
              <a:t>Understand the role of the trainer during the hearing exercise</a:t>
            </a:r>
          </a:p>
          <a:p>
            <a:pPr algn="just">
              <a:spcBef>
                <a:spcPct val="20000"/>
              </a:spcBef>
              <a:buFont typeface="Arial" charset="0"/>
              <a:buChar char="•"/>
              <a:defRPr/>
            </a:pPr>
            <a:endParaRPr lang="en-GB" sz="2700" dirty="0">
              <a:solidFill>
                <a:srgbClr val="000000"/>
              </a:solidFill>
              <a:latin typeface="+mn-lt"/>
            </a:endParaRPr>
          </a:p>
          <a:p>
            <a:pPr algn="just">
              <a:spcBef>
                <a:spcPct val="20000"/>
              </a:spcBef>
              <a:buFont typeface="Arial" charset="0"/>
              <a:buChar char="•"/>
              <a:defRPr/>
            </a:pPr>
            <a:endParaRPr lang="en-GB" sz="2700" dirty="0">
              <a:solidFill>
                <a:srgbClr val="000000"/>
              </a:solidFill>
              <a:latin typeface="+mn-lt"/>
            </a:endParaRPr>
          </a:p>
          <a:p>
            <a:pPr marL="0" indent="0">
              <a:spcBef>
                <a:spcPct val="20000"/>
              </a:spcBef>
              <a:defRPr/>
            </a:pPr>
            <a:endParaRPr lang="en-US" sz="2700" dirty="0">
              <a:solidFill>
                <a:srgbClr val="000000"/>
              </a:solidFill>
              <a:latin typeface="+mn-lt"/>
              <a:ea typeface="MS PGothic" charset="0"/>
              <a:cs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a:bodyPr>
          <a:lstStyle/>
          <a:p>
            <a:r>
              <a:rPr lang="en-GB" altLang="sr-Latn-RS" sz="4000" b="1" dirty="0"/>
              <a:t>Part One</a:t>
            </a:r>
            <a:br>
              <a:rPr lang="en-GB" altLang="sr-Latn-RS" sz="4000" b="1" dirty="0"/>
            </a:br>
            <a:br>
              <a:rPr lang="en-GB" altLang="sr-Latn-RS" sz="4000" b="1" dirty="0"/>
            </a:br>
            <a:r>
              <a:rPr lang="en-GB" altLang="sr-Latn-RS" sz="4000" b="1" dirty="0"/>
              <a:t>Introduction to the Exercise </a:t>
            </a:r>
            <a:endParaRPr lang="en-GB" altLang="sr-Latn-RS" sz="4000" dirty="0"/>
          </a:p>
        </p:txBody>
      </p:sp>
      <p:pic>
        <p:nvPicPr>
          <p:cNvPr id="9219"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3397245" y="4214813"/>
            <a:ext cx="2349509" cy="211379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86886766"/>
              </p:ext>
            </p:extLst>
          </p:nvPr>
        </p:nvGraphicFramePr>
        <p:xfrm>
          <a:off x="0" y="-26335"/>
          <a:ext cx="6770003" cy="3491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041932206"/>
              </p:ext>
            </p:extLst>
          </p:nvPr>
        </p:nvGraphicFramePr>
        <p:xfrm>
          <a:off x="1904131" y="3600004"/>
          <a:ext cx="6770003" cy="30069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6335175" y="3276431"/>
            <a:ext cx="434828" cy="429997"/>
            <a:chOff x="3282157" y="543799"/>
            <a:chExt cx="357664" cy="461503"/>
          </a:xfrm>
        </p:grpSpPr>
        <p:sp>
          <p:nvSpPr>
            <p:cNvPr id="9" name="Down Arrow 8"/>
            <p:cNvSpPr/>
            <p:nvPr/>
          </p:nvSpPr>
          <p:spPr>
            <a:xfrm>
              <a:off x="3282157" y="543799"/>
              <a:ext cx="357664" cy="461503"/>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3385994" y="543799"/>
              <a:ext cx="253827" cy="347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700" kern="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439922A-95CE-48DA-9CF4-EF6C8BF45F3F}"/>
                                            </p:graphicEl>
                                          </p:spTgt>
                                        </p:tgtEl>
                                        <p:attrNameLst>
                                          <p:attrName>style.visibility</p:attrName>
                                        </p:attrNameLst>
                                      </p:cBhvr>
                                      <p:to>
                                        <p:strVal val="visible"/>
                                      </p:to>
                                    </p:set>
                                    <p:animEffect transition="in" filter="fade">
                                      <p:cBhvr>
                                        <p:cTn id="7" dur="500"/>
                                        <p:tgtEl>
                                          <p:spTgt spid="3">
                                            <p:graphicEl>
                                              <a:dgm id="{0439922A-95CE-48DA-9CF4-EF6C8BF45F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3DAB8160-BEC5-4189-B5FC-B433CC6373C4}"/>
                                            </p:graphicEl>
                                          </p:spTgt>
                                        </p:tgtEl>
                                        <p:attrNameLst>
                                          <p:attrName>style.visibility</p:attrName>
                                        </p:attrNameLst>
                                      </p:cBhvr>
                                      <p:to>
                                        <p:strVal val="visible"/>
                                      </p:to>
                                    </p:set>
                                    <p:animEffect transition="in" filter="fade">
                                      <p:cBhvr>
                                        <p:cTn id="12" dur="500"/>
                                        <p:tgtEl>
                                          <p:spTgt spid="3">
                                            <p:graphicEl>
                                              <a:dgm id="{3DAB8160-BEC5-4189-B5FC-B433CC6373C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7C64CE0A-A6E5-4987-9430-A72612FE1215}"/>
                                            </p:graphicEl>
                                          </p:spTgt>
                                        </p:tgtEl>
                                        <p:attrNameLst>
                                          <p:attrName>style.visibility</p:attrName>
                                        </p:attrNameLst>
                                      </p:cBhvr>
                                      <p:to>
                                        <p:strVal val="visible"/>
                                      </p:to>
                                    </p:set>
                                    <p:animEffect transition="in" filter="fade">
                                      <p:cBhvr>
                                        <p:cTn id="15" dur="500"/>
                                        <p:tgtEl>
                                          <p:spTgt spid="3">
                                            <p:graphicEl>
                                              <a:dgm id="{7C64CE0A-A6E5-4987-9430-A72612FE12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A9F38C27-5A53-4EDB-9B48-69560A99E5AF}"/>
                                            </p:graphicEl>
                                          </p:spTgt>
                                        </p:tgtEl>
                                        <p:attrNameLst>
                                          <p:attrName>style.visibility</p:attrName>
                                        </p:attrNameLst>
                                      </p:cBhvr>
                                      <p:to>
                                        <p:strVal val="visible"/>
                                      </p:to>
                                    </p:set>
                                    <p:animEffect transition="in" filter="fade">
                                      <p:cBhvr>
                                        <p:cTn id="20" dur="500"/>
                                        <p:tgtEl>
                                          <p:spTgt spid="3">
                                            <p:graphicEl>
                                              <a:dgm id="{A9F38C27-5A53-4EDB-9B48-69560A99E5A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68BA073B-CCD6-4677-BA91-A9F487572368}"/>
                                            </p:graphicEl>
                                          </p:spTgt>
                                        </p:tgtEl>
                                        <p:attrNameLst>
                                          <p:attrName>style.visibility</p:attrName>
                                        </p:attrNameLst>
                                      </p:cBhvr>
                                      <p:to>
                                        <p:strVal val="visible"/>
                                      </p:to>
                                    </p:set>
                                    <p:animEffect transition="in" filter="fade">
                                      <p:cBhvr>
                                        <p:cTn id="23" dur="500"/>
                                        <p:tgtEl>
                                          <p:spTgt spid="3">
                                            <p:graphicEl>
                                              <a:dgm id="{68BA073B-CCD6-4677-BA91-A9F48757236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63350FC2-B63F-4F6C-98D1-A821852393E9}"/>
                                            </p:graphicEl>
                                          </p:spTgt>
                                        </p:tgtEl>
                                        <p:attrNameLst>
                                          <p:attrName>style.visibility</p:attrName>
                                        </p:attrNameLst>
                                      </p:cBhvr>
                                      <p:to>
                                        <p:strVal val="visible"/>
                                      </p:to>
                                    </p:set>
                                    <p:animEffect transition="in" filter="fade">
                                      <p:cBhvr>
                                        <p:cTn id="28" dur="500"/>
                                        <p:tgtEl>
                                          <p:spTgt spid="3">
                                            <p:graphicEl>
                                              <a:dgm id="{63350FC2-B63F-4F6C-98D1-A821852393E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D7F3AEA7-009A-441C-9186-4ABDD3AB7AD6}"/>
                                            </p:graphicEl>
                                          </p:spTgt>
                                        </p:tgtEl>
                                        <p:attrNameLst>
                                          <p:attrName>style.visibility</p:attrName>
                                        </p:attrNameLst>
                                      </p:cBhvr>
                                      <p:to>
                                        <p:strVal val="visible"/>
                                      </p:to>
                                    </p:set>
                                    <p:animEffect transition="in" filter="fade">
                                      <p:cBhvr>
                                        <p:cTn id="31" dur="500"/>
                                        <p:tgtEl>
                                          <p:spTgt spid="3">
                                            <p:graphicEl>
                                              <a:dgm id="{D7F3AEA7-009A-441C-9186-4ABDD3AB7AD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250DE909-D4ED-437B-BDFE-AE9B1546A816}"/>
                                            </p:graphicEl>
                                          </p:spTgt>
                                        </p:tgtEl>
                                        <p:attrNameLst>
                                          <p:attrName>style.visibility</p:attrName>
                                        </p:attrNameLst>
                                      </p:cBhvr>
                                      <p:to>
                                        <p:strVal val="visible"/>
                                      </p:to>
                                    </p:set>
                                    <p:animEffect transition="in" filter="fade">
                                      <p:cBhvr>
                                        <p:cTn id="36" dur="500"/>
                                        <p:tgtEl>
                                          <p:spTgt spid="3">
                                            <p:graphicEl>
                                              <a:dgm id="{250DE909-D4ED-437B-BDFE-AE9B1546A81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D518109D-FBB8-4C41-8E42-5289D4555D1B}"/>
                                            </p:graphicEl>
                                          </p:spTgt>
                                        </p:tgtEl>
                                        <p:attrNameLst>
                                          <p:attrName>style.visibility</p:attrName>
                                        </p:attrNameLst>
                                      </p:cBhvr>
                                      <p:to>
                                        <p:strVal val="visible"/>
                                      </p:to>
                                    </p:set>
                                    <p:animEffect transition="in" filter="fade">
                                      <p:cBhvr>
                                        <p:cTn id="39" dur="500"/>
                                        <p:tgtEl>
                                          <p:spTgt spid="3">
                                            <p:graphicEl>
                                              <a:dgm id="{D518109D-FBB8-4C41-8E42-5289D4555D1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7">
                                            <p:graphicEl>
                                              <a:dgm id="{8445A572-91B8-4487-9A3B-B78805B6210B}"/>
                                            </p:graphicEl>
                                          </p:spTgt>
                                        </p:tgtEl>
                                        <p:attrNameLst>
                                          <p:attrName>style.visibility</p:attrName>
                                        </p:attrNameLst>
                                      </p:cBhvr>
                                      <p:to>
                                        <p:strVal val="visible"/>
                                      </p:to>
                                    </p:set>
                                    <p:animEffect transition="in" filter="fade">
                                      <p:cBhvr>
                                        <p:cTn id="47" dur="500"/>
                                        <p:tgtEl>
                                          <p:spTgt spid="7">
                                            <p:graphicEl>
                                              <a:dgm id="{8445A572-91B8-4487-9A3B-B78805B6210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500"/>
                                  </p:stCondLst>
                                  <p:childTnLst>
                                    <p:set>
                                      <p:cBhvr>
                                        <p:cTn id="51" dur="1" fill="hold">
                                          <p:stCondLst>
                                            <p:cond delay="0"/>
                                          </p:stCondLst>
                                        </p:cTn>
                                        <p:tgtEl>
                                          <p:spTgt spid="7">
                                            <p:graphicEl>
                                              <a:dgm id="{662DD5F8-77A7-4276-A0A3-1E8943E6E0FE}"/>
                                            </p:graphicEl>
                                          </p:spTgt>
                                        </p:tgtEl>
                                        <p:attrNameLst>
                                          <p:attrName>style.visibility</p:attrName>
                                        </p:attrNameLst>
                                      </p:cBhvr>
                                      <p:to>
                                        <p:strVal val="visible"/>
                                      </p:to>
                                    </p:set>
                                    <p:animEffect transition="in" filter="fade">
                                      <p:cBhvr>
                                        <p:cTn id="52" dur="500"/>
                                        <p:tgtEl>
                                          <p:spTgt spid="7">
                                            <p:graphicEl>
                                              <a:dgm id="{662DD5F8-77A7-4276-A0A3-1E8943E6E0FE}"/>
                                            </p:graphic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7">
                                            <p:graphicEl>
                                              <a:dgm id="{313C4074-E2B1-42DB-869E-9588153A7F85}"/>
                                            </p:graphicEl>
                                          </p:spTgt>
                                        </p:tgtEl>
                                        <p:attrNameLst>
                                          <p:attrName>style.visibility</p:attrName>
                                        </p:attrNameLst>
                                      </p:cBhvr>
                                      <p:to>
                                        <p:strVal val="visible"/>
                                      </p:to>
                                    </p:set>
                                    <p:animEffect transition="in" filter="fade">
                                      <p:cBhvr>
                                        <p:cTn id="55" dur="500"/>
                                        <p:tgtEl>
                                          <p:spTgt spid="7">
                                            <p:graphicEl>
                                              <a:dgm id="{313C4074-E2B1-42DB-869E-9588153A7F8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500"/>
                                  </p:stCondLst>
                                  <p:childTnLst>
                                    <p:set>
                                      <p:cBhvr>
                                        <p:cTn id="59" dur="1" fill="hold">
                                          <p:stCondLst>
                                            <p:cond delay="0"/>
                                          </p:stCondLst>
                                        </p:cTn>
                                        <p:tgtEl>
                                          <p:spTgt spid="7">
                                            <p:graphicEl>
                                              <a:dgm id="{30672FD5-679A-4FED-B854-28F66DBAC5A4}"/>
                                            </p:graphicEl>
                                          </p:spTgt>
                                        </p:tgtEl>
                                        <p:attrNameLst>
                                          <p:attrName>style.visibility</p:attrName>
                                        </p:attrNameLst>
                                      </p:cBhvr>
                                      <p:to>
                                        <p:strVal val="visible"/>
                                      </p:to>
                                    </p:set>
                                    <p:animEffect transition="in" filter="fade">
                                      <p:cBhvr>
                                        <p:cTn id="60" dur="500"/>
                                        <p:tgtEl>
                                          <p:spTgt spid="7">
                                            <p:graphicEl>
                                              <a:dgm id="{30672FD5-679A-4FED-B854-28F66DBAC5A4}"/>
                                            </p:graphicEl>
                                          </p:spTgt>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7">
                                            <p:graphicEl>
                                              <a:dgm id="{32D70419-7725-40FA-A6ED-EF81D827E355}"/>
                                            </p:graphicEl>
                                          </p:spTgt>
                                        </p:tgtEl>
                                        <p:attrNameLst>
                                          <p:attrName>style.visibility</p:attrName>
                                        </p:attrNameLst>
                                      </p:cBhvr>
                                      <p:to>
                                        <p:strVal val="visible"/>
                                      </p:to>
                                    </p:set>
                                    <p:animEffect transition="in" filter="fade">
                                      <p:cBhvr>
                                        <p:cTn id="63" dur="500"/>
                                        <p:tgtEl>
                                          <p:spTgt spid="7">
                                            <p:graphicEl>
                                              <a:dgm id="{32D70419-7725-40FA-A6ED-EF81D827E35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500"/>
                                  </p:stCondLst>
                                  <p:childTnLst>
                                    <p:set>
                                      <p:cBhvr>
                                        <p:cTn id="67" dur="1" fill="hold">
                                          <p:stCondLst>
                                            <p:cond delay="0"/>
                                          </p:stCondLst>
                                        </p:cTn>
                                        <p:tgtEl>
                                          <p:spTgt spid="7">
                                            <p:graphicEl>
                                              <a:dgm id="{DC2F8D8A-3258-462D-9D0E-23B6F484FF05}"/>
                                            </p:graphicEl>
                                          </p:spTgt>
                                        </p:tgtEl>
                                        <p:attrNameLst>
                                          <p:attrName>style.visibility</p:attrName>
                                        </p:attrNameLst>
                                      </p:cBhvr>
                                      <p:to>
                                        <p:strVal val="visible"/>
                                      </p:to>
                                    </p:set>
                                    <p:animEffect transition="in" filter="fade">
                                      <p:cBhvr>
                                        <p:cTn id="68" dur="500"/>
                                        <p:tgtEl>
                                          <p:spTgt spid="7">
                                            <p:graphicEl>
                                              <a:dgm id="{DC2F8D8A-3258-462D-9D0E-23B6F484FF05}"/>
                                            </p:graphicEl>
                                          </p:spTgt>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7">
                                            <p:graphicEl>
                                              <a:dgm id="{BC32EA12-D1E4-4D09-BDE6-BB651D97355D}"/>
                                            </p:graphicEl>
                                          </p:spTgt>
                                        </p:tgtEl>
                                        <p:attrNameLst>
                                          <p:attrName>style.visibility</p:attrName>
                                        </p:attrNameLst>
                                      </p:cBhvr>
                                      <p:to>
                                        <p:strVal val="visible"/>
                                      </p:to>
                                    </p:set>
                                    <p:animEffect transition="in" filter="fade">
                                      <p:cBhvr>
                                        <p:cTn id="71" dur="500"/>
                                        <p:tgtEl>
                                          <p:spTgt spid="7">
                                            <p:graphicEl>
                                              <a:dgm id="{BC32EA12-D1E4-4D09-BDE6-BB651D9735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txBox="1">
            <a:spLocks/>
          </p:cNvSpPr>
          <p:nvPr/>
        </p:nvSpPr>
        <p:spPr bwMode="auto">
          <a:xfrm>
            <a:off x="457201" y="1431925"/>
            <a:ext cx="8516936" cy="466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latin typeface="+mn-lt"/>
              </a:rPr>
              <a:t>Divide the trainees into groups of four persons</a:t>
            </a:r>
          </a:p>
          <a:p>
            <a:pPr algn="just" eaLnBrk="1" hangingPunct="1"/>
            <a:endParaRPr lang="en-GB" altLang="sr-Latn-RS" dirty="0">
              <a:latin typeface="+mn-lt"/>
            </a:endParaRPr>
          </a:p>
          <a:p>
            <a:pPr algn="just" eaLnBrk="1" hangingPunct="1"/>
            <a:r>
              <a:rPr lang="en-GB" altLang="sr-Latn-RS" dirty="0">
                <a:latin typeface="+mn-lt"/>
              </a:rPr>
              <a:t>Further divide each group into two sub-groups of two trainees each</a:t>
            </a:r>
          </a:p>
          <a:p>
            <a:pPr lvl="1" eaLnBrk="1" hangingPunct="1"/>
            <a:r>
              <a:rPr lang="en-GB" altLang="sr-Latn-RS" sz="3200" dirty="0">
                <a:latin typeface="+mn-lt"/>
              </a:rPr>
              <a:t>Sub-group 1: Applicant</a:t>
            </a:r>
          </a:p>
          <a:p>
            <a:pPr lvl="1" algn="just" eaLnBrk="1" hangingPunct="1"/>
            <a:r>
              <a:rPr lang="en-GB" altLang="sr-Latn-RS" sz="3200" dirty="0">
                <a:latin typeface="+mn-lt"/>
              </a:rPr>
              <a:t>Sub-group 2: Competent Authority /Judicial Authority</a:t>
            </a:r>
          </a:p>
          <a:p>
            <a:pPr marL="0" indent="0" eaLnBrk="1" hangingPunct="1">
              <a:buNone/>
            </a:pPr>
            <a:endParaRPr lang="en-GB" altLang="sr-Latn-RS" dirty="0">
              <a:latin typeface="+mn-lt"/>
            </a:endParaRPr>
          </a:p>
        </p:txBody>
      </p:sp>
      <p:sp>
        <p:nvSpPr>
          <p:cNvPr id="15363" name="Title 1"/>
          <p:cNvSpPr txBox="1">
            <a:spLocks/>
          </p:cNvSpPr>
          <p:nvPr/>
        </p:nvSpPr>
        <p:spPr bwMode="auto">
          <a:xfrm>
            <a:off x="744538" y="10661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Formation of Groups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p:cNvSpPr>
          <p:nvPr/>
        </p:nvSpPr>
        <p:spPr bwMode="auto">
          <a:xfrm>
            <a:off x="385011" y="1252538"/>
            <a:ext cx="8490701" cy="49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a:latin typeface="+mn-lt"/>
              </a:rPr>
              <a:t>Both sub-groups will be provided with a pre-drafted application for securing computer data</a:t>
            </a:r>
          </a:p>
          <a:p>
            <a:pPr algn="just" eaLnBrk="1" hangingPunct="1"/>
            <a:endParaRPr lang="en-GB" altLang="sr-Latn-RS" sz="2800" dirty="0">
              <a:latin typeface="+mn-lt"/>
            </a:endParaRPr>
          </a:p>
          <a:p>
            <a:pPr algn="just" eaLnBrk="1" hangingPunct="1"/>
            <a:r>
              <a:rPr lang="en-GB" altLang="sr-Latn-RS" sz="2800" dirty="0">
                <a:latin typeface="+mn-lt"/>
              </a:rPr>
              <a:t>The trainer should read the application with the participants to go through its contents (Part Two)</a:t>
            </a:r>
          </a:p>
          <a:p>
            <a:pPr algn="just" eaLnBrk="1" hangingPunct="1"/>
            <a:endParaRPr lang="en-GB" altLang="sr-Latn-RS" sz="2800" dirty="0">
              <a:latin typeface="+mn-lt"/>
            </a:endParaRPr>
          </a:p>
          <a:p>
            <a:pPr algn="just" eaLnBrk="1" hangingPunct="1"/>
            <a:r>
              <a:rPr lang="en-GB" altLang="sr-Latn-RS" sz="2800" dirty="0">
                <a:latin typeface="+mn-lt"/>
              </a:rPr>
              <a:t>Sub-group 1 will present the application and Sub-group 2 will conduct a hearing</a:t>
            </a:r>
          </a:p>
        </p:txBody>
      </p:sp>
      <p:sp>
        <p:nvSpPr>
          <p:cNvPr id="17411" name="Title 1"/>
          <p:cNvSpPr txBox="1">
            <a:spLocks/>
          </p:cNvSpPr>
          <p:nvPr/>
        </p:nvSpPr>
        <p:spPr bwMode="auto">
          <a:xfrm>
            <a:off x="646112" y="13193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The Exercise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p:cNvSpPr>
          <p:nvPr/>
        </p:nvSpPr>
        <p:spPr bwMode="auto">
          <a:xfrm>
            <a:off x="372979" y="1252538"/>
            <a:ext cx="8502733" cy="489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dirty="0">
                <a:latin typeface="+mn-lt"/>
              </a:rPr>
              <a:t>After completion of the hearing sub-group 2 (judicial authority) will prepare an order</a:t>
            </a:r>
          </a:p>
          <a:p>
            <a:pPr algn="just" eaLnBrk="1" hangingPunct="1"/>
            <a:endParaRPr lang="en-GB" altLang="sr-Latn-RS" dirty="0">
              <a:latin typeface="+mn-lt"/>
            </a:endParaRPr>
          </a:p>
          <a:p>
            <a:pPr algn="just" eaLnBrk="1" hangingPunct="1"/>
            <a:r>
              <a:rPr lang="en-GB" altLang="sr-Latn-RS" dirty="0">
                <a:latin typeface="+mn-lt"/>
              </a:rPr>
              <a:t>The sub-groups will be reversed and the exercise will be repeated</a:t>
            </a:r>
          </a:p>
          <a:p>
            <a:pPr marL="0" indent="0" algn="just" eaLnBrk="1" hangingPunct="1">
              <a:buNone/>
            </a:pPr>
            <a:endParaRPr lang="en-GB" altLang="sr-Latn-RS" dirty="0">
              <a:latin typeface="+mn-lt"/>
            </a:endParaRPr>
          </a:p>
        </p:txBody>
      </p:sp>
      <p:sp>
        <p:nvSpPr>
          <p:cNvPr id="19459" name="Title 1"/>
          <p:cNvSpPr txBox="1">
            <a:spLocks/>
          </p:cNvSpPr>
          <p:nvPr/>
        </p:nvSpPr>
        <p:spPr bwMode="auto">
          <a:xfrm>
            <a:off x="646112" y="1078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sr-Latn-RS" sz="3600" b="1" dirty="0">
                <a:solidFill>
                  <a:schemeClr val="bg1"/>
                </a:solidFill>
                <a:latin typeface="+mn-lt"/>
              </a:rPr>
              <a:t>The Exercise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normAutofit/>
          </a:bodyPr>
          <a:lstStyle/>
          <a:p>
            <a:r>
              <a:rPr lang="en-GB" altLang="sr-Latn-RS" sz="4000" b="1" dirty="0"/>
              <a:t>Part Two</a:t>
            </a:r>
            <a:br>
              <a:rPr lang="en-GB" altLang="sr-Latn-RS" sz="4000" b="1" dirty="0"/>
            </a:br>
            <a:br>
              <a:rPr lang="en-GB" altLang="sr-Latn-RS" sz="4000" b="1" dirty="0"/>
            </a:br>
            <a:r>
              <a:rPr lang="en-GB" altLang="sr-Latn-RS" sz="4000" b="1" dirty="0"/>
              <a:t>Introduction to the Application </a:t>
            </a:r>
            <a:endParaRPr lang="en-GB" altLang="sr-Latn-RS" sz="4000" dirty="0"/>
          </a:p>
        </p:txBody>
      </p:sp>
      <p:pic>
        <p:nvPicPr>
          <p:cNvPr id="5" name="Picture 3">
            <a:extLst>
              <a:ext uri="{FF2B5EF4-FFF2-40B4-BE49-F238E27FC236}">
                <a16:creationId xmlns:a16="http://schemas.microsoft.com/office/drawing/2014/main" id="{61FCD508-EB91-4B99-B514-0AEA7FA9E3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397245" y="4214813"/>
            <a:ext cx="2349509" cy="2113798"/>
          </a:xfrm>
          <a:prstGeom prst="rect">
            <a:avLst/>
          </a:prstGeom>
        </p:spPr>
      </p:pic>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17120</TotalTime>
  <Words>1976</Words>
  <Application>Microsoft Office PowerPoint</Application>
  <PresentationFormat>On-screen Show (4:3)</PresentationFormat>
  <Paragraphs>159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Helvetica</vt:lpstr>
      <vt:lpstr>PPT_theme_v7</vt:lpstr>
      <vt:lpstr>Hearing Exercise</vt:lpstr>
      <vt:lpstr>Agenda</vt:lpstr>
      <vt:lpstr>Session Objectives</vt:lpstr>
      <vt:lpstr>Part One  Introduction to the Exercise </vt:lpstr>
      <vt:lpstr>PowerPoint Presentation</vt:lpstr>
      <vt:lpstr>PowerPoint Presentation</vt:lpstr>
      <vt:lpstr>PowerPoint Presentation</vt:lpstr>
      <vt:lpstr>PowerPoint Presentation</vt:lpstr>
      <vt:lpstr>Part Two  Introduction to the Application </vt:lpstr>
      <vt:lpstr>PowerPoint Presentation</vt:lpstr>
      <vt:lpstr>PowerPoint Presentation</vt:lpstr>
      <vt:lpstr>PowerPoint Presentation</vt:lpstr>
      <vt:lpstr>Part Three  Role of the Trainer</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559</cp:revision>
  <dcterms:created xsi:type="dcterms:W3CDTF">2012-01-26T09:33:22Z</dcterms:created>
  <dcterms:modified xsi:type="dcterms:W3CDTF">2023-11-07T11:34:34Z</dcterms:modified>
</cp:coreProperties>
</file>