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1"/>
  </p:notesMasterIdLst>
  <p:sldIdLst>
    <p:sldId id="260" r:id="rId2"/>
    <p:sldId id="264" r:id="rId3"/>
    <p:sldId id="265" r:id="rId4"/>
    <p:sldId id="266" r:id="rId5"/>
    <p:sldId id="267" r:id="rId6"/>
    <p:sldId id="382" r:id="rId7"/>
    <p:sldId id="383" r:id="rId8"/>
    <p:sldId id="346" r:id="rId9"/>
    <p:sldId id="384" r:id="rId10"/>
    <p:sldId id="385" r:id="rId11"/>
    <p:sldId id="386" r:id="rId12"/>
    <p:sldId id="387" r:id="rId13"/>
    <p:sldId id="388" r:id="rId14"/>
    <p:sldId id="414" r:id="rId15"/>
    <p:sldId id="415" r:id="rId16"/>
    <p:sldId id="416" r:id="rId17"/>
    <p:sldId id="417" r:id="rId18"/>
    <p:sldId id="352" r:id="rId19"/>
    <p:sldId id="389" r:id="rId20"/>
    <p:sldId id="390" r:id="rId21"/>
    <p:sldId id="391" r:id="rId22"/>
    <p:sldId id="392" r:id="rId23"/>
    <p:sldId id="393" r:id="rId24"/>
    <p:sldId id="394" r:id="rId25"/>
    <p:sldId id="395" r:id="rId26"/>
    <p:sldId id="396" r:id="rId27"/>
    <p:sldId id="397" r:id="rId28"/>
    <p:sldId id="398" r:id="rId29"/>
    <p:sldId id="418" r:id="rId30"/>
    <p:sldId id="419" r:id="rId31"/>
    <p:sldId id="399" r:id="rId32"/>
    <p:sldId id="400" r:id="rId33"/>
    <p:sldId id="401" r:id="rId34"/>
    <p:sldId id="363" r:id="rId35"/>
    <p:sldId id="402" r:id="rId36"/>
    <p:sldId id="403" r:id="rId37"/>
    <p:sldId id="404" r:id="rId38"/>
    <p:sldId id="405" r:id="rId39"/>
    <p:sldId id="406" r:id="rId40"/>
    <p:sldId id="407" r:id="rId41"/>
    <p:sldId id="408" r:id="rId42"/>
    <p:sldId id="409" r:id="rId43"/>
    <p:sldId id="410" r:id="rId44"/>
    <p:sldId id="411" r:id="rId45"/>
    <p:sldId id="412" r:id="rId46"/>
    <p:sldId id="420" r:id="rId47"/>
    <p:sldId id="421" r:id="rId48"/>
    <p:sldId id="413" r:id="rId49"/>
    <p:sldId id="38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260"/>
          </p14:sldIdLst>
        </p14:section>
        <p14:section name="Introduction" id="{DEED0A68-EF9C-4733-ADAA-766A859E58BB}">
          <p14:sldIdLst>
            <p14:sldId id="264"/>
            <p14:sldId id="265"/>
            <p14:sldId id="266"/>
          </p14:sldIdLst>
        </p14:section>
        <p14:section name="Section 1" id="{1F767E79-2A4A-4837-8114-C2475E36F49A}">
          <p14:sldIdLst>
            <p14:sldId id="267"/>
            <p14:sldId id="382"/>
            <p14:sldId id="383"/>
          </p14:sldIdLst>
        </p14:section>
        <p14:section name="Section 2" id="{E1F705E1-42CB-4473-AB41-62ED9A13F8E1}">
          <p14:sldIdLst>
            <p14:sldId id="346"/>
            <p14:sldId id="384"/>
            <p14:sldId id="385"/>
            <p14:sldId id="386"/>
            <p14:sldId id="387"/>
            <p14:sldId id="388"/>
            <p14:sldId id="414"/>
            <p14:sldId id="415"/>
            <p14:sldId id="416"/>
            <p14:sldId id="417"/>
          </p14:sldIdLst>
        </p14:section>
        <p14:section name="Section 3" id="{6D691E9D-4CA8-400B-938D-24BD61081A9F}">
          <p14:sldIdLst>
            <p14:sldId id="352"/>
            <p14:sldId id="389"/>
            <p14:sldId id="390"/>
            <p14:sldId id="391"/>
            <p14:sldId id="392"/>
            <p14:sldId id="393"/>
            <p14:sldId id="394"/>
            <p14:sldId id="395"/>
            <p14:sldId id="396"/>
            <p14:sldId id="397"/>
            <p14:sldId id="398"/>
            <p14:sldId id="418"/>
            <p14:sldId id="419"/>
            <p14:sldId id="399"/>
            <p14:sldId id="400"/>
            <p14:sldId id="401"/>
          </p14:sldIdLst>
        </p14:section>
        <p14:section name="Section 4" id="{D3C7888B-FA46-4AC6-BBD4-B61C20276A53}">
          <p14:sldIdLst>
            <p14:sldId id="363"/>
            <p14:sldId id="402"/>
            <p14:sldId id="403"/>
            <p14:sldId id="404"/>
            <p14:sldId id="405"/>
            <p14:sldId id="406"/>
            <p14:sldId id="407"/>
            <p14:sldId id="408"/>
            <p14:sldId id="409"/>
            <p14:sldId id="410"/>
            <p14:sldId id="411"/>
            <p14:sldId id="412"/>
            <p14:sldId id="420"/>
            <p14:sldId id="421"/>
            <p14:sldId id="413"/>
          </p14:sldIdLst>
        </p14:section>
        <p14:section name="Section 5" id="{B9B1D7AD-7CFA-4836-A3B4-C645489F4CEB}">
          <p14:sldIdLst>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8499" autoAdjust="0"/>
  </p:normalViewPr>
  <p:slideViewPr>
    <p:cSldViewPr snapToGrid="0">
      <p:cViewPr varScale="1">
        <p:scale>
          <a:sx n="65" d="100"/>
          <a:sy n="65" d="100"/>
        </p:scale>
        <p:origin x="1578" y="66"/>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C4093-77EC-4A67-A554-798814E7FABC}" type="doc">
      <dgm:prSet loTypeId="urn:microsoft.com/office/officeart/2005/8/layout/pyramid3" loCatId="pyramid" qsTypeId="urn:microsoft.com/office/officeart/2005/8/quickstyle/simple1" qsCatId="simple" csTypeId="urn:microsoft.com/office/officeart/2005/8/colors/accent1_2" csCatId="accent1" phldr="1"/>
      <dgm:spPr/>
    </dgm:pt>
    <dgm:pt modelId="{CB62AA32-34F0-4ADE-948F-A4607EB65DF6}">
      <dgm:prSet phldrT="[Text]" custT="1"/>
      <dgm:spPr/>
      <dgm:t>
        <a:bodyPr/>
        <a:lstStyle/>
        <a:p>
          <a:r>
            <a:rPr lang="hy-AM" sz="1200" b="1" dirty="0" smtClean="0"/>
            <a:t>Ա</a:t>
          </a:r>
          <a:r>
            <a:rPr lang="en-US" sz="1200" b="1" dirty="0" err="1" smtClean="0"/>
            <a:t>րտադրության</a:t>
          </a:r>
          <a:r>
            <a:rPr lang="en-US" sz="1200" b="1" dirty="0" smtClean="0"/>
            <a:t> </a:t>
          </a:r>
          <a:r>
            <a:rPr lang="en-US" sz="1200" b="1" dirty="0" err="1" smtClean="0"/>
            <a:t>թույլտվություն</a:t>
          </a:r>
          <a:endParaRPr lang="aa-ET" sz="1200" b="1" dirty="0"/>
        </a:p>
      </dgm:t>
    </dgm:pt>
    <dgm:pt modelId="{51386EDD-AA3A-43A6-AA95-73FB04EC42C9}" type="parTrans" cxnId="{2A864DDA-62EE-4187-9CA8-EC46C89A8E3B}">
      <dgm:prSet/>
      <dgm:spPr/>
      <dgm:t>
        <a:bodyPr/>
        <a:lstStyle/>
        <a:p>
          <a:endParaRPr lang="aa-ET"/>
        </a:p>
      </dgm:t>
    </dgm:pt>
    <dgm:pt modelId="{94972244-6440-4472-B4CD-01DE0741D639}" type="sibTrans" cxnId="{2A864DDA-62EE-4187-9CA8-EC46C89A8E3B}">
      <dgm:prSet/>
      <dgm:spPr/>
      <dgm:t>
        <a:bodyPr/>
        <a:lstStyle/>
        <a:p>
          <a:endParaRPr lang="aa-ET"/>
        </a:p>
      </dgm:t>
    </dgm:pt>
    <dgm:pt modelId="{C6240533-08D9-4608-8B00-A4C7D3FCB475}">
      <dgm:prSet phldrT="[Text]" custT="1"/>
      <dgm:spPr/>
      <dgm:t>
        <a:bodyPr/>
        <a:lstStyle/>
        <a:p>
          <a:r>
            <a:rPr lang="en-US" sz="1100" b="1" dirty="0" err="1" smtClean="0"/>
            <a:t>Փոխանցվող</a:t>
          </a:r>
          <a:r>
            <a:rPr lang="en-US" sz="1100" b="1" dirty="0" smtClean="0"/>
            <a:t> </a:t>
          </a:r>
          <a:r>
            <a:rPr lang="en-US" sz="1100" b="1" dirty="0" err="1" smtClean="0"/>
            <a:t>տվյալների</a:t>
          </a:r>
          <a:r>
            <a:rPr lang="en-US" sz="1100" b="1" dirty="0" smtClean="0"/>
            <a:t> </a:t>
          </a:r>
          <a:r>
            <a:rPr lang="en-US" sz="1100" b="1" dirty="0" err="1" smtClean="0"/>
            <a:t>մասնակի</a:t>
          </a:r>
          <a:r>
            <a:rPr lang="en-US" sz="1100" b="1" dirty="0" smtClean="0"/>
            <a:t> </a:t>
          </a:r>
          <a:r>
            <a:rPr lang="en-US" sz="1100" b="1" dirty="0" err="1" smtClean="0"/>
            <a:t>հայտնաբերում</a:t>
          </a:r>
          <a:endParaRPr lang="aa-ET" sz="1100" b="1" dirty="0"/>
        </a:p>
      </dgm:t>
    </dgm:pt>
    <dgm:pt modelId="{8487AB02-FCED-4BD2-A66F-7F04C18AE8EF}" type="sibTrans" cxnId="{7CCE4CD3-B2C1-4AAC-AA41-AE23E1135E33}">
      <dgm:prSet/>
      <dgm:spPr/>
      <dgm:t>
        <a:bodyPr/>
        <a:lstStyle/>
        <a:p>
          <a:endParaRPr lang="aa-ET"/>
        </a:p>
      </dgm:t>
    </dgm:pt>
    <dgm:pt modelId="{D941B2FE-C827-4B8F-9E1E-4B37347B8A22}" type="parTrans" cxnId="{7CCE4CD3-B2C1-4AAC-AA41-AE23E1135E33}">
      <dgm:prSet/>
      <dgm:spPr/>
      <dgm:t>
        <a:bodyPr/>
        <a:lstStyle/>
        <a:p>
          <a:endParaRPr lang="aa-ET"/>
        </a:p>
      </dgm:t>
    </dgm:pt>
    <dgm:pt modelId="{B5C9E112-70BE-4142-B1EC-080F116C25B7}">
      <dgm:prSet phldrT="[Text]" custT="1"/>
      <dgm:spPr/>
      <dgm:t>
        <a:bodyPr anchor="t" anchorCtr="0"/>
        <a:lstStyle/>
        <a:p>
          <a:endParaRPr lang="en-US" sz="300" b="1" dirty="0"/>
        </a:p>
        <a:p>
          <a:r>
            <a:rPr lang="en-US" sz="800" b="1" dirty="0" err="1" smtClean="0"/>
            <a:t>Արագ</a:t>
          </a:r>
          <a:r>
            <a:rPr lang="en-US" sz="800" b="1" dirty="0" smtClean="0"/>
            <a:t> </a:t>
          </a:r>
          <a:r>
            <a:rPr lang="en-US" sz="800" b="1" dirty="0" err="1" smtClean="0"/>
            <a:t>պահպանում</a:t>
          </a:r>
          <a:endParaRPr lang="aa-ET" sz="800" b="1" dirty="0"/>
        </a:p>
      </dgm:t>
    </dgm:pt>
    <dgm:pt modelId="{3377ABEE-F251-4596-8DB8-11B3D718B7D4}" type="sibTrans" cxnId="{78E78CAD-2DB6-4DAC-8F86-0AAC09B361AD}">
      <dgm:prSet/>
      <dgm:spPr/>
      <dgm:t>
        <a:bodyPr/>
        <a:lstStyle/>
        <a:p>
          <a:endParaRPr lang="aa-ET"/>
        </a:p>
      </dgm:t>
    </dgm:pt>
    <dgm:pt modelId="{BB95637E-03DC-4AEC-87F9-4686BA9783A2}" type="parTrans" cxnId="{78E78CAD-2DB6-4DAC-8F86-0AAC09B361AD}">
      <dgm:prSet/>
      <dgm:spPr/>
      <dgm:t>
        <a:bodyPr/>
        <a:lstStyle/>
        <a:p>
          <a:endParaRPr lang="aa-ET"/>
        </a:p>
      </dgm:t>
    </dgm:pt>
    <dgm:pt modelId="{189F11AD-C336-4E0D-ABF0-2444B2A1E37F}">
      <dgm:prSet phldrT="[Text]" custT="1"/>
      <dgm:spPr/>
      <dgm:t>
        <a:bodyPr/>
        <a:lstStyle/>
        <a:p>
          <a:r>
            <a:rPr lang="en-US" sz="1200" b="1" dirty="0" err="1" smtClean="0"/>
            <a:t>Խուզարկում</a:t>
          </a:r>
          <a:r>
            <a:rPr lang="en-US" sz="1200" b="1" dirty="0" smtClean="0"/>
            <a:t> և </a:t>
          </a:r>
          <a:r>
            <a:rPr lang="en-US" sz="1200" b="1" dirty="0" err="1" smtClean="0"/>
            <a:t>առգրավում</a:t>
          </a:r>
          <a:endParaRPr lang="aa-ET" sz="1200" b="1" dirty="0"/>
        </a:p>
      </dgm:t>
    </dgm:pt>
    <dgm:pt modelId="{080213BC-5289-4819-B92E-5772E3036040}" type="parTrans" cxnId="{76DD5D7E-F6A9-4071-B85E-2CB45226CAE8}">
      <dgm:prSet/>
      <dgm:spPr/>
      <dgm:t>
        <a:bodyPr/>
        <a:lstStyle/>
        <a:p>
          <a:endParaRPr lang="aa-ET"/>
        </a:p>
      </dgm:t>
    </dgm:pt>
    <dgm:pt modelId="{2659DEB4-6809-4ED1-A6E1-1E136EBE4819}" type="sibTrans" cxnId="{76DD5D7E-F6A9-4071-B85E-2CB45226CAE8}">
      <dgm:prSet/>
      <dgm:spPr/>
      <dgm:t>
        <a:bodyPr/>
        <a:lstStyle/>
        <a:p>
          <a:endParaRPr lang="aa-ET"/>
        </a:p>
      </dgm:t>
    </dgm:pt>
    <dgm:pt modelId="{B2EEC4EA-DCBB-4F45-8E01-C3B1D149D96E}">
      <dgm:prSet phldrT="[Text]" custT="1"/>
      <dgm:spPr/>
      <dgm:t>
        <a:bodyPr/>
        <a:lstStyle/>
        <a:p>
          <a:r>
            <a:rPr lang="en-US" sz="1200" b="1" dirty="0" err="1" smtClean="0"/>
            <a:t>Փոխանցվող</a:t>
          </a:r>
          <a:r>
            <a:rPr lang="en-US" sz="1200" b="1" dirty="0" smtClean="0"/>
            <a:t> </a:t>
          </a:r>
          <a:r>
            <a:rPr lang="en-US" sz="1200" b="1" dirty="0" err="1" smtClean="0"/>
            <a:t>տվյալների</a:t>
          </a:r>
          <a:r>
            <a:rPr lang="en-US" sz="1200" b="1" dirty="0" smtClean="0"/>
            <a:t> </a:t>
          </a:r>
          <a:r>
            <a:rPr lang="en-US" sz="1200" b="1" dirty="0" err="1" smtClean="0"/>
            <a:t>իրական</a:t>
          </a:r>
          <a:r>
            <a:rPr lang="en-US" sz="1200" b="1" dirty="0" smtClean="0"/>
            <a:t> </a:t>
          </a:r>
          <a:r>
            <a:rPr lang="en-US" sz="1200" b="1" dirty="0" err="1" smtClean="0"/>
            <a:t>ժամանակում</a:t>
          </a:r>
          <a:r>
            <a:rPr lang="en-US" sz="1200" b="1" dirty="0" smtClean="0"/>
            <a:t> </a:t>
          </a:r>
          <a:r>
            <a:rPr lang="en-US" sz="1200" b="1" dirty="0" err="1" smtClean="0"/>
            <a:t>հավաքում</a:t>
          </a:r>
          <a:endParaRPr lang="aa-ET" sz="1200" b="1" dirty="0"/>
        </a:p>
      </dgm:t>
    </dgm:pt>
    <dgm:pt modelId="{196B25F1-1C79-4686-8D1B-50CCC426AFB1}" type="parTrans" cxnId="{18CCF446-4F1D-4C7B-8747-8BAD501D1337}">
      <dgm:prSet/>
      <dgm:spPr/>
      <dgm:t>
        <a:bodyPr/>
        <a:lstStyle/>
        <a:p>
          <a:endParaRPr lang="aa-ET"/>
        </a:p>
      </dgm:t>
    </dgm:pt>
    <dgm:pt modelId="{D6D169D9-04AF-4284-9364-5FEBC6E72C2F}" type="sibTrans" cxnId="{18CCF446-4F1D-4C7B-8747-8BAD501D1337}">
      <dgm:prSet/>
      <dgm:spPr/>
      <dgm:t>
        <a:bodyPr/>
        <a:lstStyle/>
        <a:p>
          <a:endParaRPr lang="aa-ET"/>
        </a:p>
      </dgm:t>
    </dgm:pt>
    <dgm:pt modelId="{70FE494B-4267-4F22-99A7-8B2FB99AB38D}">
      <dgm:prSet phldrT="[Text]" custT="1"/>
      <dgm:spPr/>
      <dgm:t>
        <a:bodyPr/>
        <a:lstStyle/>
        <a:p>
          <a:r>
            <a:rPr lang="en-US" sz="1200" b="1" dirty="0" err="1" smtClean="0"/>
            <a:t>Բովանդակային</a:t>
          </a:r>
          <a:r>
            <a:rPr lang="en-US" sz="1200" b="1" dirty="0" smtClean="0"/>
            <a:t> </a:t>
          </a:r>
          <a:r>
            <a:rPr lang="en-US" sz="1200" b="1" dirty="0" err="1" smtClean="0"/>
            <a:t>տվյալները</a:t>
          </a:r>
          <a:r>
            <a:rPr lang="en-US" sz="1200" b="1" dirty="0" smtClean="0"/>
            <a:t> </a:t>
          </a:r>
          <a:r>
            <a:rPr lang="en-US" sz="1200" b="1" dirty="0" err="1" smtClean="0"/>
            <a:t>գաղտնի</a:t>
          </a:r>
          <a:r>
            <a:rPr lang="en-US" sz="1200" b="1" dirty="0" smtClean="0"/>
            <a:t> </a:t>
          </a:r>
          <a:r>
            <a:rPr lang="en-US" sz="1200" b="1" dirty="0" err="1" smtClean="0"/>
            <a:t>որսալ</a:t>
          </a:r>
          <a:endParaRPr lang="aa-ET" sz="1200" b="1" dirty="0"/>
        </a:p>
      </dgm:t>
    </dgm:pt>
    <dgm:pt modelId="{88D57A9B-1444-485E-81BA-743C0A7650E0}" type="parTrans" cxnId="{56AF98E9-492A-43F1-8995-919BD5BCD12C}">
      <dgm:prSet/>
      <dgm:spPr/>
      <dgm:t>
        <a:bodyPr/>
        <a:lstStyle/>
        <a:p>
          <a:endParaRPr lang="aa-ET"/>
        </a:p>
      </dgm:t>
    </dgm:pt>
    <dgm:pt modelId="{D4EEEB41-F527-4B12-9DAB-E0639A14CFBF}" type="sibTrans" cxnId="{56AF98E9-492A-43F1-8995-919BD5BCD12C}">
      <dgm:prSet/>
      <dgm:spPr/>
      <dgm:t>
        <a:bodyPr/>
        <a:lstStyle/>
        <a:p>
          <a:endParaRPr lang="aa-ET"/>
        </a:p>
      </dgm:t>
    </dgm:pt>
    <dgm:pt modelId="{912E7169-AF04-4E0C-802E-EFD5E069E710}" type="pres">
      <dgm:prSet presAssocID="{89FC4093-77EC-4A67-A554-798814E7FABC}" presName="Name0" presStyleCnt="0">
        <dgm:presLayoutVars>
          <dgm:dir/>
          <dgm:animLvl val="lvl"/>
          <dgm:resizeHandles val="exact"/>
        </dgm:presLayoutVars>
      </dgm:prSet>
      <dgm:spPr/>
    </dgm:pt>
    <dgm:pt modelId="{C18B4275-3CDB-46B0-A0D5-39D753AF5EAB}" type="pres">
      <dgm:prSet presAssocID="{70FE494B-4267-4F22-99A7-8B2FB99AB38D}" presName="Name8" presStyleCnt="0"/>
      <dgm:spPr/>
    </dgm:pt>
    <dgm:pt modelId="{9EB6C696-8BAE-43F5-A7AE-876CEB660999}" type="pres">
      <dgm:prSet presAssocID="{70FE494B-4267-4F22-99A7-8B2FB99AB38D}" presName="level" presStyleLbl="node1" presStyleIdx="0" presStyleCnt="6">
        <dgm:presLayoutVars>
          <dgm:chMax val="1"/>
          <dgm:bulletEnabled val="1"/>
        </dgm:presLayoutVars>
      </dgm:prSet>
      <dgm:spPr/>
      <dgm:t>
        <a:bodyPr/>
        <a:lstStyle/>
        <a:p>
          <a:endParaRPr lang="en-US"/>
        </a:p>
      </dgm:t>
    </dgm:pt>
    <dgm:pt modelId="{71B40B14-0D88-4426-B5EA-0A69F47F906B}" type="pres">
      <dgm:prSet presAssocID="{70FE494B-4267-4F22-99A7-8B2FB99AB38D}" presName="levelTx" presStyleLbl="revTx" presStyleIdx="0" presStyleCnt="0">
        <dgm:presLayoutVars>
          <dgm:chMax val="1"/>
          <dgm:bulletEnabled val="1"/>
        </dgm:presLayoutVars>
      </dgm:prSet>
      <dgm:spPr/>
      <dgm:t>
        <a:bodyPr/>
        <a:lstStyle/>
        <a:p>
          <a:endParaRPr lang="en-US"/>
        </a:p>
      </dgm:t>
    </dgm:pt>
    <dgm:pt modelId="{0606AFFD-56B8-4DB4-B45E-F7C2FBD918CA}" type="pres">
      <dgm:prSet presAssocID="{B2EEC4EA-DCBB-4F45-8E01-C3B1D149D96E}" presName="Name8" presStyleCnt="0"/>
      <dgm:spPr/>
    </dgm:pt>
    <dgm:pt modelId="{37638A15-F53B-4722-A3A9-504F0872E3E9}" type="pres">
      <dgm:prSet presAssocID="{B2EEC4EA-DCBB-4F45-8E01-C3B1D149D96E}" presName="level" presStyleLbl="node1" presStyleIdx="1" presStyleCnt="6">
        <dgm:presLayoutVars>
          <dgm:chMax val="1"/>
          <dgm:bulletEnabled val="1"/>
        </dgm:presLayoutVars>
      </dgm:prSet>
      <dgm:spPr/>
      <dgm:t>
        <a:bodyPr/>
        <a:lstStyle/>
        <a:p>
          <a:endParaRPr lang="en-US"/>
        </a:p>
      </dgm:t>
    </dgm:pt>
    <dgm:pt modelId="{4C0C98E8-F66C-410F-AE1A-13AEFB236C83}" type="pres">
      <dgm:prSet presAssocID="{B2EEC4EA-DCBB-4F45-8E01-C3B1D149D96E}" presName="levelTx" presStyleLbl="revTx" presStyleIdx="0" presStyleCnt="0">
        <dgm:presLayoutVars>
          <dgm:chMax val="1"/>
          <dgm:bulletEnabled val="1"/>
        </dgm:presLayoutVars>
      </dgm:prSet>
      <dgm:spPr/>
      <dgm:t>
        <a:bodyPr/>
        <a:lstStyle/>
        <a:p>
          <a:endParaRPr lang="en-US"/>
        </a:p>
      </dgm:t>
    </dgm:pt>
    <dgm:pt modelId="{33C778BB-2316-4D41-99E5-AC20C36E52EA}" type="pres">
      <dgm:prSet presAssocID="{189F11AD-C336-4E0D-ABF0-2444B2A1E37F}" presName="Name8" presStyleCnt="0"/>
      <dgm:spPr/>
    </dgm:pt>
    <dgm:pt modelId="{D3458357-E8D2-45B2-A250-AF9A09B0DC07}" type="pres">
      <dgm:prSet presAssocID="{189F11AD-C336-4E0D-ABF0-2444B2A1E37F}" presName="level" presStyleLbl="node1" presStyleIdx="2" presStyleCnt="6">
        <dgm:presLayoutVars>
          <dgm:chMax val="1"/>
          <dgm:bulletEnabled val="1"/>
        </dgm:presLayoutVars>
      </dgm:prSet>
      <dgm:spPr/>
      <dgm:t>
        <a:bodyPr/>
        <a:lstStyle/>
        <a:p>
          <a:endParaRPr lang="en-US"/>
        </a:p>
      </dgm:t>
    </dgm:pt>
    <dgm:pt modelId="{EB888798-5870-43B1-AB7D-F677306DEFC6}" type="pres">
      <dgm:prSet presAssocID="{189F11AD-C336-4E0D-ABF0-2444B2A1E37F}" presName="levelTx" presStyleLbl="revTx" presStyleIdx="0" presStyleCnt="0">
        <dgm:presLayoutVars>
          <dgm:chMax val="1"/>
          <dgm:bulletEnabled val="1"/>
        </dgm:presLayoutVars>
      </dgm:prSet>
      <dgm:spPr/>
      <dgm:t>
        <a:bodyPr/>
        <a:lstStyle/>
        <a:p>
          <a:endParaRPr lang="en-US"/>
        </a:p>
      </dgm:t>
    </dgm:pt>
    <dgm:pt modelId="{6F265E88-1775-473F-AD79-24A26C390243}" type="pres">
      <dgm:prSet presAssocID="{CB62AA32-34F0-4ADE-948F-A4607EB65DF6}" presName="Name8" presStyleCnt="0"/>
      <dgm:spPr/>
    </dgm:pt>
    <dgm:pt modelId="{2E9841CB-D369-4D50-B3DF-91B1CB432857}" type="pres">
      <dgm:prSet presAssocID="{CB62AA32-34F0-4ADE-948F-A4607EB65DF6}" presName="level" presStyleLbl="node1" presStyleIdx="3" presStyleCnt="6">
        <dgm:presLayoutVars>
          <dgm:chMax val="1"/>
          <dgm:bulletEnabled val="1"/>
        </dgm:presLayoutVars>
      </dgm:prSet>
      <dgm:spPr/>
      <dgm:t>
        <a:bodyPr/>
        <a:lstStyle/>
        <a:p>
          <a:endParaRPr lang="en-US"/>
        </a:p>
      </dgm:t>
    </dgm:pt>
    <dgm:pt modelId="{403E7FD9-7F60-4265-82F6-8F5070EF3B1C}" type="pres">
      <dgm:prSet presAssocID="{CB62AA32-34F0-4ADE-948F-A4607EB65DF6}" presName="levelTx" presStyleLbl="revTx" presStyleIdx="0" presStyleCnt="0">
        <dgm:presLayoutVars>
          <dgm:chMax val="1"/>
          <dgm:bulletEnabled val="1"/>
        </dgm:presLayoutVars>
      </dgm:prSet>
      <dgm:spPr/>
      <dgm:t>
        <a:bodyPr/>
        <a:lstStyle/>
        <a:p>
          <a:endParaRPr lang="en-US"/>
        </a:p>
      </dgm:t>
    </dgm:pt>
    <dgm:pt modelId="{A741954E-C559-4C56-962C-C0CA99C16132}" type="pres">
      <dgm:prSet presAssocID="{C6240533-08D9-4608-8B00-A4C7D3FCB475}" presName="Name8" presStyleCnt="0"/>
      <dgm:spPr/>
    </dgm:pt>
    <dgm:pt modelId="{BC23AC2C-C589-473D-B07A-EA5CA8DD25B7}" type="pres">
      <dgm:prSet presAssocID="{C6240533-08D9-4608-8B00-A4C7D3FCB475}" presName="level" presStyleLbl="node1" presStyleIdx="4" presStyleCnt="6">
        <dgm:presLayoutVars>
          <dgm:chMax val="1"/>
          <dgm:bulletEnabled val="1"/>
        </dgm:presLayoutVars>
      </dgm:prSet>
      <dgm:spPr/>
      <dgm:t>
        <a:bodyPr/>
        <a:lstStyle/>
        <a:p>
          <a:endParaRPr lang="en-US"/>
        </a:p>
      </dgm:t>
    </dgm:pt>
    <dgm:pt modelId="{69B29AEE-CCC1-48E7-9DD7-F832D199978A}" type="pres">
      <dgm:prSet presAssocID="{C6240533-08D9-4608-8B00-A4C7D3FCB475}" presName="levelTx" presStyleLbl="revTx" presStyleIdx="0" presStyleCnt="0">
        <dgm:presLayoutVars>
          <dgm:chMax val="1"/>
          <dgm:bulletEnabled val="1"/>
        </dgm:presLayoutVars>
      </dgm:prSet>
      <dgm:spPr/>
      <dgm:t>
        <a:bodyPr/>
        <a:lstStyle/>
        <a:p>
          <a:endParaRPr lang="en-US"/>
        </a:p>
      </dgm:t>
    </dgm:pt>
    <dgm:pt modelId="{53F4106B-472C-4D80-A1AC-7360B9B6A941}" type="pres">
      <dgm:prSet presAssocID="{B5C9E112-70BE-4142-B1EC-080F116C25B7}" presName="Name8" presStyleCnt="0"/>
      <dgm:spPr/>
    </dgm:pt>
    <dgm:pt modelId="{EFBE9C48-68C3-41E1-8414-F6D586349D59}" type="pres">
      <dgm:prSet presAssocID="{B5C9E112-70BE-4142-B1EC-080F116C25B7}" presName="level" presStyleLbl="node1" presStyleIdx="5" presStyleCnt="6">
        <dgm:presLayoutVars>
          <dgm:chMax val="1"/>
          <dgm:bulletEnabled val="1"/>
        </dgm:presLayoutVars>
      </dgm:prSet>
      <dgm:spPr/>
      <dgm:t>
        <a:bodyPr/>
        <a:lstStyle/>
        <a:p>
          <a:endParaRPr lang="en-US"/>
        </a:p>
      </dgm:t>
    </dgm:pt>
    <dgm:pt modelId="{7B36EE55-B69D-45B2-AD38-C172D4AFDE63}" type="pres">
      <dgm:prSet presAssocID="{B5C9E112-70BE-4142-B1EC-080F116C25B7}" presName="levelTx" presStyleLbl="revTx" presStyleIdx="0" presStyleCnt="0">
        <dgm:presLayoutVars>
          <dgm:chMax val="1"/>
          <dgm:bulletEnabled val="1"/>
        </dgm:presLayoutVars>
      </dgm:prSet>
      <dgm:spPr/>
      <dgm:t>
        <a:bodyPr/>
        <a:lstStyle/>
        <a:p>
          <a:endParaRPr lang="en-US"/>
        </a:p>
      </dgm:t>
    </dgm:pt>
  </dgm:ptLst>
  <dgm:cxnLst>
    <dgm:cxn modelId="{2A864DDA-62EE-4187-9CA8-EC46C89A8E3B}" srcId="{89FC4093-77EC-4A67-A554-798814E7FABC}" destId="{CB62AA32-34F0-4ADE-948F-A4607EB65DF6}" srcOrd="3" destOrd="0" parTransId="{51386EDD-AA3A-43A6-AA95-73FB04EC42C9}" sibTransId="{94972244-6440-4472-B4CD-01DE0741D639}"/>
    <dgm:cxn modelId="{22150A55-CE34-475C-A372-96B2EA015393}" type="presOf" srcId="{B5C9E112-70BE-4142-B1EC-080F116C25B7}" destId="{EFBE9C48-68C3-41E1-8414-F6D586349D59}" srcOrd="0" destOrd="0" presId="urn:microsoft.com/office/officeart/2005/8/layout/pyramid3"/>
    <dgm:cxn modelId="{B3D30860-CFAC-474F-B9E5-BE82AB0059EA}" type="presOf" srcId="{89FC4093-77EC-4A67-A554-798814E7FABC}" destId="{912E7169-AF04-4E0C-802E-EFD5E069E710}" srcOrd="0" destOrd="0" presId="urn:microsoft.com/office/officeart/2005/8/layout/pyramid3"/>
    <dgm:cxn modelId="{76DD5D7E-F6A9-4071-B85E-2CB45226CAE8}" srcId="{89FC4093-77EC-4A67-A554-798814E7FABC}" destId="{189F11AD-C336-4E0D-ABF0-2444B2A1E37F}" srcOrd="2" destOrd="0" parTransId="{080213BC-5289-4819-B92E-5772E3036040}" sibTransId="{2659DEB4-6809-4ED1-A6E1-1E136EBE4819}"/>
    <dgm:cxn modelId="{14572F01-BE8F-4301-8A3E-A0BE6DEE7C88}" type="presOf" srcId="{B2EEC4EA-DCBB-4F45-8E01-C3B1D149D96E}" destId="{37638A15-F53B-4722-A3A9-504F0872E3E9}" srcOrd="0" destOrd="0" presId="urn:microsoft.com/office/officeart/2005/8/layout/pyramid3"/>
    <dgm:cxn modelId="{E0746FE4-8431-4D89-AB43-AF24A38B6655}" type="presOf" srcId="{C6240533-08D9-4608-8B00-A4C7D3FCB475}" destId="{69B29AEE-CCC1-48E7-9DD7-F832D199978A}" srcOrd="1" destOrd="0" presId="urn:microsoft.com/office/officeart/2005/8/layout/pyramid3"/>
    <dgm:cxn modelId="{2A7196C9-1A57-4EC9-B669-0A208A3F9357}" type="presOf" srcId="{B2EEC4EA-DCBB-4F45-8E01-C3B1D149D96E}" destId="{4C0C98E8-F66C-410F-AE1A-13AEFB236C83}" srcOrd="1" destOrd="0" presId="urn:microsoft.com/office/officeart/2005/8/layout/pyramid3"/>
    <dgm:cxn modelId="{17110CF3-63A1-4454-9CB1-8C5EC3570E18}" type="presOf" srcId="{CB62AA32-34F0-4ADE-948F-A4607EB65DF6}" destId="{403E7FD9-7F60-4265-82F6-8F5070EF3B1C}" srcOrd="1" destOrd="0" presId="urn:microsoft.com/office/officeart/2005/8/layout/pyramid3"/>
    <dgm:cxn modelId="{7CCE4CD3-B2C1-4AAC-AA41-AE23E1135E33}" srcId="{89FC4093-77EC-4A67-A554-798814E7FABC}" destId="{C6240533-08D9-4608-8B00-A4C7D3FCB475}" srcOrd="4" destOrd="0" parTransId="{D941B2FE-C827-4B8F-9E1E-4B37347B8A22}" sibTransId="{8487AB02-FCED-4BD2-A66F-7F04C18AE8EF}"/>
    <dgm:cxn modelId="{53BE183B-9E4D-44A8-A170-646EA78D9403}" type="presOf" srcId="{70FE494B-4267-4F22-99A7-8B2FB99AB38D}" destId="{71B40B14-0D88-4426-B5EA-0A69F47F906B}" srcOrd="1" destOrd="0" presId="urn:microsoft.com/office/officeart/2005/8/layout/pyramid3"/>
    <dgm:cxn modelId="{42E59A75-7102-4E8C-9023-6FBAF017B7AF}" type="presOf" srcId="{B5C9E112-70BE-4142-B1EC-080F116C25B7}" destId="{7B36EE55-B69D-45B2-AD38-C172D4AFDE63}" srcOrd="1" destOrd="0" presId="urn:microsoft.com/office/officeart/2005/8/layout/pyramid3"/>
    <dgm:cxn modelId="{56AF98E9-492A-43F1-8995-919BD5BCD12C}" srcId="{89FC4093-77EC-4A67-A554-798814E7FABC}" destId="{70FE494B-4267-4F22-99A7-8B2FB99AB38D}" srcOrd="0" destOrd="0" parTransId="{88D57A9B-1444-485E-81BA-743C0A7650E0}" sibTransId="{D4EEEB41-F527-4B12-9DAB-E0639A14CFBF}"/>
    <dgm:cxn modelId="{78E78CAD-2DB6-4DAC-8F86-0AAC09B361AD}" srcId="{89FC4093-77EC-4A67-A554-798814E7FABC}" destId="{B5C9E112-70BE-4142-B1EC-080F116C25B7}" srcOrd="5" destOrd="0" parTransId="{BB95637E-03DC-4AEC-87F9-4686BA9783A2}" sibTransId="{3377ABEE-F251-4596-8DB8-11B3D718B7D4}"/>
    <dgm:cxn modelId="{475B9696-F802-4C57-8551-8B36DFC0C56E}" type="presOf" srcId="{189F11AD-C336-4E0D-ABF0-2444B2A1E37F}" destId="{EB888798-5870-43B1-AB7D-F677306DEFC6}" srcOrd="1" destOrd="0" presId="urn:microsoft.com/office/officeart/2005/8/layout/pyramid3"/>
    <dgm:cxn modelId="{F24DF7DD-4307-4399-AB90-64BEDEC785A9}" type="presOf" srcId="{70FE494B-4267-4F22-99A7-8B2FB99AB38D}" destId="{9EB6C696-8BAE-43F5-A7AE-876CEB660999}" srcOrd="0" destOrd="0" presId="urn:microsoft.com/office/officeart/2005/8/layout/pyramid3"/>
    <dgm:cxn modelId="{18CCF446-4F1D-4C7B-8747-8BAD501D1337}" srcId="{89FC4093-77EC-4A67-A554-798814E7FABC}" destId="{B2EEC4EA-DCBB-4F45-8E01-C3B1D149D96E}" srcOrd="1" destOrd="0" parTransId="{196B25F1-1C79-4686-8D1B-50CCC426AFB1}" sibTransId="{D6D169D9-04AF-4284-9364-5FEBC6E72C2F}"/>
    <dgm:cxn modelId="{B4DD44FE-C782-49EC-B407-EAC641A3AE23}" type="presOf" srcId="{189F11AD-C336-4E0D-ABF0-2444B2A1E37F}" destId="{D3458357-E8D2-45B2-A250-AF9A09B0DC07}" srcOrd="0" destOrd="0" presId="urn:microsoft.com/office/officeart/2005/8/layout/pyramid3"/>
    <dgm:cxn modelId="{492FDEE6-F20A-417A-BC81-913E396B2793}" type="presOf" srcId="{CB62AA32-34F0-4ADE-948F-A4607EB65DF6}" destId="{2E9841CB-D369-4D50-B3DF-91B1CB432857}" srcOrd="0" destOrd="0" presId="urn:microsoft.com/office/officeart/2005/8/layout/pyramid3"/>
    <dgm:cxn modelId="{B1DCA8B6-182E-4E90-A3E7-BB4891840485}" type="presOf" srcId="{C6240533-08D9-4608-8B00-A4C7D3FCB475}" destId="{BC23AC2C-C589-473D-B07A-EA5CA8DD25B7}" srcOrd="0" destOrd="0" presId="urn:microsoft.com/office/officeart/2005/8/layout/pyramid3"/>
    <dgm:cxn modelId="{A2AA94A7-1EC5-47EA-8736-357DA576C65D}" type="presParOf" srcId="{912E7169-AF04-4E0C-802E-EFD5E069E710}" destId="{C18B4275-3CDB-46B0-A0D5-39D753AF5EAB}" srcOrd="0" destOrd="0" presId="urn:microsoft.com/office/officeart/2005/8/layout/pyramid3"/>
    <dgm:cxn modelId="{15980901-C4FC-49F0-BF02-7880C20C92AB}" type="presParOf" srcId="{C18B4275-3CDB-46B0-A0D5-39D753AF5EAB}" destId="{9EB6C696-8BAE-43F5-A7AE-876CEB660999}" srcOrd="0" destOrd="0" presId="urn:microsoft.com/office/officeart/2005/8/layout/pyramid3"/>
    <dgm:cxn modelId="{88532512-4E29-479E-B6BE-ABDCE08AB48C}" type="presParOf" srcId="{C18B4275-3CDB-46B0-A0D5-39D753AF5EAB}" destId="{71B40B14-0D88-4426-B5EA-0A69F47F906B}" srcOrd="1" destOrd="0" presId="urn:microsoft.com/office/officeart/2005/8/layout/pyramid3"/>
    <dgm:cxn modelId="{00CCECF1-A9EF-40F9-B2B2-27B21F44236D}" type="presParOf" srcId="{912E7169-AF04-4E0C-802E-EFD5E069E710}" destId="{0606AFFD-56B8-4DB4-B45E-F7C2FBD918CA}" srcOrd="1" destOrd="0" presId="urn:microsoft.com/office/officeart/2005/8/layout/pyramid3"/>
    <dgm:cxn modelId="{C21643CF-DF29-44B0-AE9B-B542A75D2536}" type="presParOf" srcId="{0606AFFD-56B8-4DB4-B45E-F7C2FBD918CA}" destId="{37638A15-F53B-4722-A3A9-504F0872E3E9}" srcOrd="0" destOrd="0" presId="urn:microsoft.com/office/officeart/2005/8/layout/pyramid3"/>
    <dgm:cxn modelId="{E7A063A5-1CF8-4B46-A19E-EC0DC63A0F83}" type="presParOf" srcId="{0606AFFD-56B8-4DB4-B45E-F7C2FBD918CA}" destId="{4C0C98E8-F66C-410F-AE1A-13AEFB236C83}" srcOrd="1" destOrd="0" presId="urn:microsoft.com/office/officeart/2005/8/layout/pyramid3"/>
    <dgm:cxn modelId="{A59725B7-F271-41FB-B916-42C80A3CD580}" type="presParOf" srcId="{912E7169-AF04-4E0C-802E-EFD5E069E710}" destId="{33C778BB-2316-4D41-99E5-AC20C36E52EA}" srcOrd="2" destOrd="0" presId="urn:microsoft.com/office/officeart/2005/8/layout/pyramid3"/>
    <dgm:cxn modelId="{2FB1F651-B0DC-4C0F-B000-53B60AD238C7}" type="presParOf" srcId="{33C778BB-2316-4D41-99E5-AC20C36E52EA}" destId="{D3458357-E8D2-45B2-A250-AF9A09B0DC07}" srcOrd="0" destOrd="0" presId="urn:microsoft.com/office/officeart/2005/8/layout/pyramid3"/>
    <dgm:cxn modelId="{6CD915F6-BB3B-47DB-BDC6-CAED1AE0BAE7}" type="presParOf" srcId="{33C778BB-2316-4D41-99E5-AC20C36E52EA}" destId="{EB888798-5870-43B1-AB7D-F677306DEFC6}" srcOrd="1" destOrd="0" presId="urn:microsoft.com/office/officeart/2005/8/layout/pyramid3"/>
    <dgm:cxn modelId="{1311964C-5C13-4B83-84AE-5DBD8301804E}" type="presParOf" srcId="{912E7169-AF04-4E0C-802E-EFD5E069E710}" destId="{6F265E88-1775-473F-AD79-24A26C390243}" srcOrd="3" destOrd="0" presId="urn:microsoft.com/office/officeart/2005/8/layout/pyramid3"/>
    <dgm:cxn modelId="{103237E6-8B84-40C3-BBA7-43FB5E65F4C0}" type="presParOf" srcId="{6F265E88-1775-473F-AD79-24A26C390243}" destId="{2E9841CB-D369-4D50-B3DF-91B1CB432857}" srcOrd="0" destOrd="0" presId="urn:microsoft.com/office/officeart/2005/8/layout/pyramid3"/>
    <dgm:cxn modelId="{1E7F77CF-15DB-4E79-9CB2-AE3187F5F115}" type="presParOf" srcId="{6F265E88-1775-473F-AD79-24A26C390243}" destId="{403E7FD9-7F60-4265-82F6-8F5070EF3B1C}" srcOrd="1" destOrd="0" presId="urn:microsoft.com/office/officeart/2005/8/layout/pyramid3"/>
    <dgm:cxn modelId="{4EFF54CA-396B-4683-9E6E-E49D210A2F35}" type="presParOf" srcId="{912E7169-AF04-4E0C-802E-EFD5E069E710}" destId="{A741954E-C559-4C56-962C-C0CA99C16132}" srcOrd="4" destOrd="0" presId="urn:microsoft.com/office/officeart/2005/8/layout/pyramid3"/>
    <dgm:cxn modelId="{30ABA122-99F5-4AAF-A1F8-0AE41527315E}" type="presParOf" srcId="{A741954E-C559-4C56-962C-C0CA99C16132}" destId="{BC23AC2C-C589-473D-B07A-EA5CA8DD25B7}" srcOrd="0" destOrd="0" presId="urn:microsoft.com/office/officeart/2005/8/layout/pyramid3"/>
    <dgm:cxn modelId="{F1DF0456-1277-4DBE-BFD4-572D27E2ED9F}" type="presParOf" srcId="{A741954E-C559-4C56-962C-C0CA99C16132}" destId="{69B29AEE-CCC1-48E7-9DD7-F832D199978A}" srcOrd="1" destOrd="0" presId="urn:microsoft.com/office/officeart/2005/8/layout/pyramid3"/>
    <dgm:cxn modelId="{52847077-5224-40B9-94F4-7566566D5AC6}" type="presParOf" srcId="{912E7169-AF04-4E0C-802E-EFD5E069E710}" destId="{53F4106B-472C-4D80-A1AC-7360B9B6A941}" srcOrd="5" destOrd="0" presId="urn:microsoft.com/office/officeart/2005/8/layout/pyramid3"/>
    <dgm:cxn modelId="{F0545FD9-EC99-4191-A256-5ED99EADAE04}" type="presParOf" srcId="{53F4106B-472C-4D80-A1AC-7360B9B6A941}" destId="{EFBE9C48-68C3-41E1-8414-F6D586349D59}" srcOrd="0" destOrd="0" presId="urn:microsoft.com/office/officeart/2005/8/layout/pyramid3"/>
    <dgm:cxn modelId="{3EA6F092-A52D-46C0-A7A8-FC3AD5EE3800}" type="presParOf" srcId="{53F4106B-472C-4D80-A1AC-7360B9B6A941}" destId="{7B36EE55-B69D-45B2-AD38-C172D4AFDE6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endParaRPr lang="en-US" sz="2300" b="1" dirty="0"/>
        </a:p>
        <a:p>
          <a:pPr algn="l"/>
          <a:endParaRPr lang="en-US" sz="2300" b="1" dirty="0"/>
        </a:p>
        <a:p>
          <a:pPr algn="l"/>
          <a:endParaRPr lang="en-US" sz="2300" b="1" dirty="0"/>
        </a:p>
        <a:p>
          <a:pPr algn="l"/>
          <a:r>
            <a:rPr lang="en-US" sz="2300" b="1" dirty="0" err="1" smtClean="0"/>
            <a:t>Արդյո՞ք</a:t>
          </a:r>
          <a:r>
            <a:rPr lang="en-US" sz="2300" b="1" dirty="0" smtClean="0"/>
            <a:t> </a:t>
          </a:r>
          <a:r>
            <a:rPr lang="en-US" sz="2300" b="1" dirty="0" err="1" smtClean="0"/>
            <a:t>Բուդապեշտի</a:t>
          </a:r>
          <a:r>
            <a:rPr lang="en-US" sz="2300" b="1" dirty="0" smtClean="0"/>
            <a:t> </a:t>
          </a:r>
          <a:r>
            <a:rPr lang="en-US" sz="2300" b="1" dirty="0" err="1" smtClean="0"/>
            <a:t>կոնվենցիայի</a:t>
          </a:r>
          <a:r>
            <a:rPr lang="en-US" sz="2300" b="1" dirty="0" smtClean="0"/>
            <a:t> </a:t>
          </a:r>
          <a:r>
            <a:rPr lang="en-US" sz="2300" b="1" dirty="0" err="1" smtClean="0"/>
            <a:t>ընթացակարգային</a:t>
          </a:r>
          <a:r>
            <a:rPr lang="en-US" sz="2300" b="1" dirty="0" smtClean="0"/>
            <a:t> </a:t>
          </a:r>
          <a:r>
            <a:rPr lang="en-US" sz="2300" b="1" dirty="0" err="1" smtClean="0"/>
            <a:t>իրավասությունները</a:t>
          </a:r>
          <a:r>
            <a:rPr lang="en-US" sz="2300" b="1" dirty="0" smtClean="0"/>
            <a:t> </a:t>
          </a:r>
          <a:r>
            <a:rPr lang="en-US" sz="2300" b="1" dirty="0" err="1" smtClean="0"/>
            <a:t>կիրառելի</a:t>
          </a:r>
          <a:r>
            <a:rPr lang="en-US" sz="2300" b="1" dirty="0" smtClean="0"/>
            <a:t> </a:t>
          </a:r>
          <a:r>
            <a:rPr lang="en-US" sz="2300" b="1" dirty="0" err="1" smtClean="0"/>
            <a:t>են</a:t>
          </a:r>
          <a:r>
            <a:rPr lang="en-US" sz="2300" b="1" dirty="0" smtClean="0"/>
            <a:t> </a:t>
          </a:r>
          <a:r>
            <a:rPr lang="en-US" sz="2300" b="1" dirty="0" err="1" smtClean="0"/>
            <a:t>ահաբեկչական</a:t>
          </a:r>
          <a:r>
            <a:rPr lang="en-US" sz="2300" b="1" dirty="0" smtClean="0"/>
            <a:t> </a:t>
          </a:r>
          <a:r>
            <a:rPr lang="en-US" sz="2300" b="1" dirty="0" err="1" smtClean="0"/>
            <a:t>հանցագործությունների</a:t>
          </a:r>
          <a:r>
            <a:rPr lang="en-US" sz="2300" b="1" dirty="0" smtClean="0"/>
            <a:t> </a:t>
          </a:r>
          <a:r>
            <a:rPr lang="en-US" sz="2300" b="1" dirty="0" err="1" smtClean="0"/>
            <a:t>դեպքում</a:t>
          </a:r>
          <a:endParaRPr lang="en-US" sz="23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smtClean="0"/>
            <a:t>ա) </a:t>
          </a:r>
          <a:r>
            <a:rPr lang="en-US" sz="5000" dirty="0" err="1" smtClean="0"/>
            <a:t>Այո</a:t>
          </a:r>
          <a:endParaRPr lang="en-US" sz="50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FADE4BF0-4B4A-4B87-BC47-DCE99B7FFB3A}"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556A7D40-83B7-40BC-935F-51D76BFA8B97}" type="presOf" srcId="{7029F5E8-D056-AE49-BD66-3C193010DDE8}" destId="{5D9EDF3F-7B20-8E47-A431-F9F24450F874}" srcOrd="0" destOrd="0" presId="urn:microsoft.com/office/officeart/2008/layout/LinedList"/>
    <dgm:cxn modelId="{2A120534-CA5A-4F21-B900-B489D8B70DCC}" type="presOf" srcId="{412DA8CB-B9E5-F44F-9FDD-EF35DF68306D}" destId="{B9E57DF2-F223-F848-B6AB-FEB0F6FB4076}" srcOrd="0" destOrd="0" presId="urn:microsoft.com/office/officeart/2008/layout/LinedList"/>
    <dgm:cxn modelId="{D3CC2FE9-5EE7-48AE-9F92-8F5D5E3BAF3D}" type="presOf" srcId="{8E61202A-36DD-0240-811A-270D9611A395}" destId="{CFE00427-EDF8-324F-9A5C-A181E81A4D48}" srcOrd="0" destOrd="0" presId="urn:microsoft.com/office/officeart/2008/layout/LinedList"/>
    <dgm:cxn modelId="{AFAADA66-A4D8-43B2-A5BC-5532A1C0DD30}" type="presParOf" srcId="{9CA50A65-40FA-E945-A868-9E3FE840B07E}" destId="{D5C7DCB4-3723-4443-ADD7-DBEB1005841A}" srcOrd="0" destOrd="0" presId="urn:microsoft.com/office/officeart/2008/layout/LinedList"/>
    <dgm:cxn modelId="{E7B0E45D-5354-4239-B116-82B0E6BABDC8}" type="presParOf" srcId="{9CA50A65-40FA-E945-A868-9E3FE840B07E}" destId="{9F8ADD56-4647-5947-BF4A-89820DB0503F}" srcOrd="1" destOrd="0" presId="urn:microsoft.com/office/officeart/2008/layout/LinedList"/>
    <dgm:cxn modelId="{00BFF4CE-5DA4-4000-BCFD-438BBE007F61}" type="presParOf" srcId="{9F8ADD56-4647-5947-BF4A-89820DB0503F}" destId="{CFE00427-EDF8-324F-9A5C-A181E81A4D48}" srcOrd="0" destOrd="0" presId="urn:microsoft.com/office/officeart/2008/layout/LinedList"/>
    <dgm:cxn modelId="{BC39CFD8-5DC6-41E6-B23D-F27BD5E1211A}" type="presParOf" srcId="{9F8ADD56-4647-5947-BF4A-89820DB0503F}" destId="{71554259-89F3-DC41-AF38-A80F6823C6AB}" srcOrd="1" destOrd="0" presId="urn:microsoft.com/office/officeart/2008/layout/LinedList"/>
    <dgm:cxn modelId="{8ADF1B37-DF05-4E9A-BEAA-7F3B44EB02BD}" type="presParOf" srcId="{71554259-89F3-DC41-AF38-A80F6823C6AB}" destId="{D0431CA8-5100-6745-A242-ED330061BD73}" srcOrd="0" destOrd="0" presId="urn:microsoft.com/office/officeart/2008/layout/LinedList"/>
    <dgm:cxn modelId="{864983E6-14FA-4EB9-AAFE-A5585208EBF1}" type="presParOf" srcId="{71554259-89F3-DC41-AF38-A80F6823C6AB}" destId="{FE55CC5A-C0EF-DF45-AF1E-C9A5EF0E713C}" srcOrd="1" destOrd="0" presId="urn:microsoft.com/office/officeart/2008/layout/LinedList"/>
    <dgm:cxn modelId="{227A8509-2E7C-4900-8B58-67C3B52CC375}" type="presParOf" srcId="{FE55CC5A-C0EF-DF45-AF1E-C9A5EF0E713C}" destId="{D79F8CF2-80EE-C747-9C26-26414E55692C}" srcOrd="0" destOrd="0" presId="urn:microsoft.com/office/officeart/2008/layout/LinedList"/>
    <dgm:cxn modelId="{0373B472-067B-4228-9BEF-BD9D79748429}" type="presParOf" srcId="{FE55CC5A-C0EF-DF45-AF1E-C9A5EF0E713C}" destId="{5D9EDF3F-7B20-8E47-A431-F9F24450F874}" srcOrd="1" destOrd="0" presId="urn:microsoft.com/office/officeart/2008/layout/LinedList"/>
    <dgm:cxn modelId="{8C76129C-032C-44CF-9E4B-A092FBDE8735}" type="presParOf" srcId="{FE55CC5A-C0EF-DF45-AF1E-C9A5EF0E713C}" destId="{EB933D24-ABB6-0C44-A5A7-05F1CB99F1EB}" srcOrd="2" destOrd="0" presId="urn:microsoft.com/office/officeart/2008/layout/LinedList"/>
    <dgm:cxn modelId="{EBD71BCC-AC1F-4FC1-9E5F-A369993B8753}" type="presParOf" srcId="{71554259-89F3-DC41-AF38-A80F6823C6AB}" destId="{EB798B99-5590-864A-A2C1-F553D99D3FAA}" srcOrd="2" destOrd="0" presId="urn:microsoft.com/office/officeart/2008/layout/LinedList"/>
    <dgm:cxn modelId="{740765D3-781B-457E-9B88-C480CB99D0F7}" type="presParOf" srcId="{71554259-89F3-DC41-AF38-A80F6823C6AB}" destId="{9C715A5E-13B0-3F4D-85BD-4FA3A97839C5}" srcOrd="3" destOrd="0" presId="urn:microsoft.com/office/officeart/2008/layout/LinedList"/>
    <dgm:cxn modelId="{C8D689D5-9D43-411C-A746-C236852A95B3}" type="presParOf" srcId="{71554259-89F3-DC41-AF38-A80F6823C6AB}" destId="{A4B3FD2E-63E5-E445-B87B-210177B3706B}" srcOrd="4" destOrd="0" presId="urn:microsoft.com/office/officeart/2008/layout/LinedList"/>
    <dgm:cxn modelId="{2042812B-5DE4-4078-A70D-24E2B75A6919}" type="presParOf" srcId="{A4B3FD2E-63E5-E445-B87B-210177B3706B}" destId="{B4FE7B28-4407-5045-AAC1-7786FB86FE88}" srcOrd="0" destOrd="0" presId="urn:microsoft.com/office/officeart/2008/layout/LinedList"/>
    <dgm:cxn modelId="{A7636A25-29CC-48CB-8EF3-76A30BFA78C6}" type="presParOf" srcId="{A4B3FD2E-63E5-E445-B87B-210177B3706B}" destId="{B9E57DF2-F223-F848-B6AB-FEB0F6FB4076}" srcOrd="1" destOrd="0" presId="urn:microsoft.com/office/officeart/2008/layout/LinedList"/>
    <dgm:cxn modelId="{BF2585EE-F344-4D5F-A1B3-E3F7DDEAA98D}" type="presParOf" srcId="{A4B3FD2E-63E5-E445-B87B-210177B3706B}" destId="{84017E13-6661-1647-9DB1-F43BB49DC0FD}" srcOrd="2" destOrd="0" presId="urn:microsoft.com/office/officeart/2008/layout/LinedList"/>
    <dgm:cxn modelId="{E7D9C19B-1E39-4DCD-BF57-FED9E2BF64B2}" type="presParOf" srcId="{71554259-89F3-DC41-AF38-A80F6823C6AB}" destId="{1E88F2A9-FC8F-2A4F-ABF4-2C5837CA76E5}" srcOrd="5" destOrd="0" presId="urn:microsoft.com/office/officeart/2008/layout/LinedList"/>
    <dgm:cxn modelId="{5A6E773C-A8EE-4930-A82A-697548CC0383}"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endParaRPr lang="en-US" sz="2300" b="1" dirty="0" smtClean="0"/>
        </a:p>
        <a:p>
          <a:pPr algn="l"/>
          <a:endParaRPr lang="en-US" sz="2300" b="1" dirty="0" smtClean="0"/>
        </a:p>
        <a:p>
          <a:pPr algn="l"/>
          <a:endParaRPr lang="en-US" sz="2300" b="1" dirty="0" smtClean="0"/>
        </a:p>
        <a:p>
          <a:pPr algn="l"/>
          <a:r>
            <a:rPr lang="en-US" sz="2300" b="1" dirty="0" err="1" smtClean="0"/>
            <a:t>Արդյո՞ք</a:t>
          </a:r>
          <a:r>
            <a:rPr lang="en-US" sz="2300" b="1" dirty="0" smtClean="0"/>
            <a:t> </a:t>
          </a:r>
          <a:r>
            <a:rPr lang="en-US" sz="2300" b="1" dirty="0" err="1" smtClean="0"/>
            <a:t>Բուդապեշտի</a:t>
          </a:r>
          <a:r>
            <a:rPr lang="en-US" sz="2300" b="1" dirty="0" smtClean="0"/>
            <a:t> </a:t>
          </a:r>
          <a:r>
            <a:rPr lang="en-US" sz="2300" b="1" dirty="0" err="1" smtClean="0"/>
            <a:t>կոնվենցիայի</a:t>
          </a:r>
          <a:r>
            <a:rPr lang="en-US" sz="2300" b="1" dirty="0" smtClean="0"/>
            <a:t> </a:t>
          </a:r>
          <a:r>
            <a:rPr lang="en-US" sz="2300" b="1" dirty="0" err="1" smtClean="0"/>
            <a:t>ընթացակարգային</a:t>
          </a:r>
          <a:r>
            <a:rPr lang="en-US" sz="2300" b="1" dirty="0" smtClean="0"/>
            <a:t> </a:t>
          </a:r>
          <a:r>
            <a:rPr lang="en-US" sz="2300" b="1" dirty="0" err="1" smtClean="0"/>
            <a:t>իրավասությունները</a:t>
          </a:r>
          <a:r>
            <a:rPr lang="en-US" sz="2300" b="1" dirty="0" smtClean="0"/>
            <a:t> </a:t>
          </a:r>
          <a:r>
            <a:rPr lang="en-US" sz="2300" b="1" dirty="0" err="1" smtClean="0"/>
            <a:t>կիրառելի</a:t>
          </a:r>
          <a:r>
            <a:rPr lang="en-US" sz="2300" b="1" dirty="0" smtClean="0"/>
            <a:t> </a:t>
          </a:r>
          <a:r>
            <a:rPr lang="en-US" sz="2300" b="1" dirty="0" err="1" smtClean="0"/>
            <a:t>են</a:t>
          </a:r>
          <a:r>
            <a:rPr lang="en-US" sz="2300" b="1" dirty="0" smtClean="0"/>
            <a:t> </a:t>
          </a:r>
          <a:r>
            <a:rPr lang="en-US" sz="2300" b="1" dirty="0" err="1" smtClean="0"/>
            <a:t>ահաբեկչական</a:t>
          </a:r>
          <a:r>
            <a:rPr lang="en-US" sz="2300" b="1" dirty="0" smtClean="0"/>
            <a:t> </a:t>
          </a:r>
          <a:r>
            <a:rPr lang="en-US" sz="2300" b="1" dirty="0" err="1" smtClean="0"/>
            <a:t>հանցագործությունների</a:t>
          </a:r>
          <a:r>
            <a:rPr lang="en-US" sz="2300" b="1" dirty="0" smtClean="0"/>
            <a:t> </a:t>
          </a:r>
          <a:r>
            <a:rPr lang="en-US" sz="2300" b="1" dirty="0" err="1" smtClean="0"/>
            <a:t>դեպքում</a:t>
          </a:r>
          <a:endParaRPr lang="en-US" sz="23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b="1" dirty="0" smtClean="0">
              <a:solidFill>
                <a:srgbClr val="FF0000"/>
              </a:solidFill>
            </a:rPr>
            <a:t>ա) </a:t>
          </a:r>
          <a:r>
            <a:rPr lang="en-US" sz="5000" b="1" dirty="0" err="1" smtClean="0">
              <a:solidFill>
                <a:srgbClr val="FF0000"/>
              </a:solidFill>
            </a:rPr>
            <a:t>Այո</a:t>
          </a:r>
          <a:endParaRPr lang="en-US" sz="5000" b="1" dirty="0">
            <a:solidFill>
              <a:srgbClr val="FF0000"/>
            </a:solidFill>
          </a:endParaRPr>
        </a:p>
        <a:p>
          <a:pPr algn="just"/>
          <a:r>
            <a:rPr lang="en-US" sz="2000" b="1" dirty="0" smtClean="0">
              <a:solidFill>
                <a:srgbClr val="FF0000"/>
              </a:solidFill>
            </a:rPr>
            <a:t>(</a:t>
          </a:r>
          <a:r>
            <a:rPr lang="hy-AM" sz="2000" b="1" dirty="0" smtClean="0">
              <a:solidFill>
                <a:srgbClr val="FF0000"/>
              </a:solidFill>
            </a:rPr>
            <a:t>եթե </a:t>
          </a:r>
          <a:r>
            <a:rPr lang="hy-AM" sz="2000" b="1" dirty="0" smtClean="0">
              <a:solidFill>
                <a:srgbClr val="FF0000"/>
              </a:solidFill>
              <a:latin typeface="Sylfaen" panose="010A0502050306030303" pitchFamily="18" charset="0"/>
            </a:rPr>
            <a:t>էլեկտրոնային ձևով ապացույցներ</a:t>
          </a:r>
          <a:r>
            <a:rPr lang="en-US" sz="2000" b="1" dirty="0" smtClean="0">
              <a:solidFill>
                <a:srgbClr val="FF0000"/>
              </a:solidFill>
              <a:latin typeface="Sylfaen" panose="010A0502050306030303" pitchFamily="18" charset="0"/>
            </a:rPr>
            <a:t> </a:t>
          </a:r>
          <a:r>
            <a:rPr lang="hy-AM" sz="2000" b="1" dirty="0" smtClean="0">
              <a:solidFill>
                <a:srgbClr val="FF0000"/>
              </a:solidFill>
            </a:rPr>
            <a:t>են ներառված</a:t>
          </a:r>
          <a:r>
            <a:rPr lang="en-US" sz="2000" b="1" dirty="0" smtClean="0">
              <a:solidFill>
                <a:srgbClr val="FF0000"/>
              </a:solidFill>
            </a:rPr>
            <a:t>)</a:t>
          </a:r>
          <a:endParaRPr lang="en-US" sz="2000" b="1" dirty="0">
            <a:solidFill>
              <a:srgbClr val="FF0000"/>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605C0DD4-0F09-4061-A580-6DC48138F2D3}" type="presOf" srcId="{7029F5E8-D056-AE49-BD66-3C193010DDE8}" destId="{5D9EDF3F-7B20-8E47-A431-F9F24450F874}" srcOrd="0" destOrd="0" presId="urn:microsoft.com/office/officeart/2008/layout/LinedList"/>
    <dgm:cxn modelId="{A2B73C2F-8956-4EC2-A674-C6A85BCBE05D}" type="presOf" srcId="{412DA8CB-B9E5-F44F-9FDD-EF35DF68306D}" destId="{B9E57DF2-F223-F848-B6AB-FEB0F6FB4076}" srcOrd="0" destOrd="0" presId="urn:microsoft.com/office/officeart/2008/layout/LinedList"/>
    <dgm:cxn modelId="{1AEF3265-3F44-40AB-964D-F980FBBB2A09}"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CE1E000F-0227-435F-ABE9-F6034B35D575}" type="presOf" srcId="{8E61202A-36DD-0240-811A-270D9611A395}" destId="{CFE00427-EDF8-324F-9A5C-A181E81A4D48}" srcOrd="0" destOrd="0" presId="urn:microsoft.com/office/officeart/2008/layout/LinedList"/>
    <dgm:cxn modelId="{D286C390-62EF-48C1-8B4A-BA8BCA29DD1F}" type="presParOf" srcId="{9CA50A65-40FA-E945-A868-9E3FE840B07E}" destId="{D5C7DCB4-3723-4443-ADD7-DBEB1005841A}" srcOrd="0" destOrd="0" presId="urn:microsoft.com/office/officeart/2008/layout/LinedList"/>
    <dgm:cxn modelId="{CF4D57A9-2AF0-46E0-AFD5-0546427CD379}" type="presParOf" srcId="{9CA50A65-40FA-E945-A868-9E3FE840B07E}" destId="{9F8ADD56-4647-5947-BF4A-89820DB0503F}" srcOrd="1" destOrd="0" presId="urn:microsoft.com/office/officeart/2008/layout/LinedList"/>
    <dgm:cxn modelId="{76FB5F5B-DCF7-4388-BF0F-EF81853EC88D}" type="presParOf" srcId="{9F8ADD56-4647-5947-BF4A-89820DB0503F}" destId="{CFE00427-EDF8-324F-9A5C-A181E81A4D48}" srcOrd="0" destOrd="0" presId="urn:microsoft.com/office/officeart/2008/layout/LinedList"/>
    <dgm:cxn modelId="{FB5CA747-11D0-45D2-8896-406B12C51B99}" type="presParOf" srcId="{9F8ADD56-4647-5947-BF4A-89820DB0503F}" destId="{71554259-89F3-DC41-AF38-A80F6823C6AB}" srcOrd="1" destOrd="0" presId="urn:microsoft.com/office/officeart/2008/layout/LinedList"/>
    <dgm:cxn modelId="{B7C08408-A8D2-4D3C-9D3F-C7314FE7AE4B}" type="presParOf" srcId="{71554259-89F3-DC41-AF38-A80F6823C6AB}" destId="{D0431CA8-5100-6745-A242-ED330061BD73}" srcOrd="0" destOrd="0" presId="urn:microsoft.com/office/officeart/2008/layout/LinedList"/>
    <dgm:cxn modelId="{0CCFDEAB-9549-4CC5-89F8-ECCB93F573EB}" type="presParOf" srcId="{71554259-89F3-DC41-AF38-A80F6823C6AB}" destId="{FE55CC5A-C0EF-DF45-AF1E-C9A5EF0E713C}" srcOrd="1" destOrd="0" presId="urn:microsoft.com/office/officeart/2008/layout/LinedList"/>
    <dgm:cxn modelId="{AB7509EA-8D1F-4382-AD10-121DCDA171AE}" type="presParOf" srcId="{FE55CC5A-C0EF-DF45-AF1E-C9A5EF0E713C}" destId="{D79F8CF2-80EE-C747-9C26-26414E55692C}" srcOrd="0" destOrd="0" presId="urn:microsoft.com/office/officeart/2008/layout/LinedList"/>
    <dgm:cxn modelId="{4024D3FE-09A6-49BE-88E2-C80261EE6235}" type="presParOf" srcId="{FE55CC5A-C0EF-DF45-AF1E-C9A5EF0E713C}" destId="{5D9EDF3F-7B20-8E47-A431-F9F24450F874}" srcOrd="1" destOrd="0" presId="urn:microsoft.com/office/officeart/2008/layout/LinedList"/>
    <dgm:cxn modelId="{EBCE129B-2575-4032-A409-A677FC9D1F56}" type="presParOf" srcId="{FE55CC5A-C0EF-DF45-AF1E-C9A5EF0E713C}" destId="{EB933D24-ABB6-0C44-A5A7-05F1CB99F1EB}" srcOrd="2" destOrd="0" presId="urn:microsoft.com/office/officeart/2008/layout/LinedList"/>
    <dgm:cxn modelId="{9A731006-FDDB-44DE-AF42-6B923D229F56}" type="presParOf" srcId="{71554259-89F3-DC41-AF38-A80F6823C6AB}" destId="{EB798B99-5590-864A-A2C1-F553D99D3FAA}" srcOrd="2" destOrd="0" presId="urn:microsoft.com/office/officeart/2008/layout/LinedList"/>
    <dgm:cxn modelId="{246CC922-876B-44E1-8810-9E51C7E2F060}" type="presParOf" srcId="{71554259-89F3-DC41-AF38-A80F6823C6AB}" destId="{9C715A5E-13B0-3F4D-85BD-4FA3A97839C5}" srcOrd="3" destOrd="0" presId="urn:microsoft.com/office/officeart/2008/layout/LinedList"/>
    <dgm:cxn modelId="{8D1C57BF-2062-4915-85E3-6A4588D5819E}" type="presParOf" srcId="{71554259-89F3-DC41-AF38-A80F6823C6AB}" destId="{A4B3FD2E-63E5-E445-B87B-210177B3706B}" srcOrd="4" destOrd="0" presId="urn:microsoft.com/office/officeart/2008/layout/LinedList"/>
    <dgm:cxn modelId="{5D5C451D-4032-400F-B5B6-9DA43F1711E4}" type="presParOf" srcId="{A4B3FD2E-63E5-E445-B87B-210177B3706B}" destId="{B4FE7B28-4407-5045-AAC1-7786FB86FE88}" srcOrd="0" destOrd="0" presId="urn:microsoft.com/office/officeart/2008/layout/LinedList"/>
    <dgm:cxn modelId="{E821FAD3-05AD-4727-9EF6-4637FBA10086}" type="presParOf" srcId="{A4B3FD2E-63E5-E445-B87B-210177B3706B}" destId="{B9E57DF2-F223-F848-B6AB-FEB0F6FB4076}" srcOrd="1" destOrd="0" presId="urn:microsoft.com/office/officeart/2008/layout/LinedList"/>
    <dgm:cxn modelId="{47D66407-41B7-429E-A553-2A48CFF747BF}" type="presParOf" srcId="{A4B3FD2E-63E5-E445-B87B-210177B3706B}" destId="{84017E13-6661-1647-9DB1-F43BB49DC0FD}" srcOrd="2" destOrd="0" presId="urn:microsoft.com/office/officeart/2008/layout/LinedList"/>
    <dgm:cxn modelId="{1D9ED4BC-674E-4D73-A543-7C16FA749F7C}" type="presParOf" srcId="{71554259-89F3-DC41-AF38-A80F6823C6AB}" destId="{1E88F2A9-FC8F-2A4F-ABF4-2C5837CA76E5}" srcOrd="5" destOrd="0" presId="urn:microsoft.com/office/officeart/2008/layout/LinedList"/>
    <dgm:cxn modelId="{03283AAD-D685-4DC8-89C0-601345B9EC03}"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500" b="1" dirty="0"/>
        </a:p>
        <a:p>
          <a:pPr algn="just"/>
          <a:endParaRPr lang="en-US" sz="2500" b="1" dirty="0"/>
        </a:p>
        <a:p>
          <a:r>
            <a:rPr lang="en-US" sz="2500" b="1" dirty="0" err="1" smtClean="0"/>
            <a:t>Արդյո՞ք</a:t>
          </a:r>
          <a:r>
            <a:rPr lang="en-US" sz="2500" b="1" dirty="0" smtClean="0"/>
            <a:t> </a:t>
          </a:r>
          <a:r>
            <a:rPr lang="hy-AM" sz="2500" b="1" dirty="0" smtClean="0"/>
            <a:t>Բուդապեշտի կոնվենցիայի ընթացակարգային իրավասությունները կիրառելի են </a:t>
          </a:r>
          <a:r>
            <a:rPr lang="en-US" sz="2500" b="1" dirty="0" err="1" smtClean="0"/>
            <a:t>մարդու</a:t>
          </a:r>
          <a:r>
            <a:rPr lang="en-US" sz="2500" b="1" dirty="0" smtClean="0"/>
            <a:t> </a:t>
          </a:r>
          <a:r>
            <a:rPr lang="en-US" sz="2500" b="1" dirty="0" err="1" smtClean="0"/>
            <a:t>թրաֆիքինգի</a:t>
          </a:r>
          <a:r>
            <a:rPr lang="hy-AM" sz="2500" b="1" dirty="0" smtClean="0"/>
            <a:t> հանցագործությունների դեպքում</a:t>
          </a:r>
          <a:endParaRPr lang="en-US" sz="2500" b="1" dirty="0" smtClean="0"/>
        </a:p>
        <a:p>
          <a:pPr algn="just"/>
          <a:endParaRPr lang="en-US" sz="25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smtClean="0"/>
            <a:t>ա) </a:t>
          </a:r>
          <a:r>
            <a:rPr lang="en-US" sz="5000" dirty="0" err="1" smtClean="0"/>
            <a:t>Այո</a:t>
          </a:r>
          <a:endParaRPr lang="en-US" sz="50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A32FA01D-0B92-4FE9-81F0-0F446127DBFA}" type="presOf" srcId="{7029F5E8-D056-AE49-BD66-3C193010DDE8}" destId="{5D9EDF3F-7B20-8E47-A431-F9F24450F874}" srcOrd="0" destOrd="0" presId="urn:microsoft.com/office/officeart/2008/layout/LinedList"/>
    <dgm:cxn modelId="{12994F89-3487-468F-B071-25A8A0D32EFF}"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36D57D44-1F78-4C76-B165-FCCDD8FCF2A4}" type="presOf" srcId="{3C774A1C-BB1C-4347-A758-A94A436F7244}" destId="{9CA50A65-40FA-E945-A868-9E3FE840B07E}" srcOrd="0" destOrd="0" presId="urn:microsoft.com/office/officeart/2008/layout/LinedList"/>
    <dgm:cxn modelId="{5E771E67-C4A9-4232-8E9F-C661A5C76D79}" type="presOf" srcId="{8E61202A-36DD-0240-811A-270D9611A395}" destId="{CFE00427-EDF8-324F-9A5C-A181E81A4D48}"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FA9930DC-68CE-4C5A-9E70-542284007203}" type="presParOf" srcId="{9CA50A65-40FA-E945-A868-9E3FE840B07E}" destId="{D5C7DCB4-3723-4443-ADD7-DBEB1005841A}" srcOrd="0" destOrd="0" presId="urn:microsoft.com/office/officeart/2008/layout/LinedList"/>
    <dgm:cxn modelId="{C5EED3EE-ECE9-4CA1-8B7E-FB0B0287BCF7}" type="presParOf" srcId="{9CA50A65-40FA-E945-A868-9E3FE840B07E}" destId="{9F8ADD56-4647-5947-BF4A-89820DB0503F}" srcOrd="1" destOrd="0" presId="urn:microsoft.com/office/officeart/2008/layout/LinedList"/>
    <dgm:cxn modelId="{3E5BAAFF-C363-4D4B-870F-C67D50A791E0}" type="presParOf" srcId="{9F8ADD56-4647-5947-BF4A-89820DB0503F}" destId="{CFE00427-EDF8-324F-9A5C-A181E81A4D48}" srcOrd="0" destOrd="0" presId="urn:microsoft.com/office/officeart/2008/layout/LinedList"/>
    <dgm:cxn modelId="{9A40A681-432E-46DD-8792-1709E0C23642}" type="presParOf" srcId="{9F8ADD56-4647-5947-BF4A-89820DB0503F}" destId="{71554259-89F3-DC41-AF38-A80F6823C6AB}" srcOrd="1" destOrd="0" presId="urn:microsoft.com/office/officeart/2008/layout/LinedList"/>
    <dgm:cxn modelId="{ECCC67D1-1180-4271-AF3D-BB3692DDC3B8}" type="presParOf" srcId="{71554259-89F3-DC41-AF38-A80F6823C6AB}" destId="{D0431CA8-5100-6745-A242-ED330061BD73}" srcOrd="0" destOrd="0" presId="urn:microsoft.com/office/officeart/2008/layout/LinedList"/>
    <dgm:cxn modelId="{0FEB38F6-D37F-4C4A-B7DF-8E91E5578711}" type="presParOf" srcId="{71554259-89F3-DC41-AF38-A80F6823C6AB}" destId="{FE55CC5A-C0EF-DF45-AF1E-C9A5EF0E713C}" srcOrd="1" destOrd="0" presId="urn:microsoft.com/office/officeart/2008/layout/LinedList"/>
    <dgm:cxn modelId="{3DFB9E78-C173-435F-96E5-E5D2C5624233}" type="presParOf" srcId="{FE55CC5A-C0EF-DF45-AF1E-C9A5EF0E713C}" destId="{D79F8CF2-80EE-C747-9C26-26414E55692C}" srcOrd="0" destOrd="0" presId="urn:microsoft.com/office/officeart/2008/layout/LinedList"/>
    <dgm:cxn modelId="{A1305B3F-41E7-41B0-8155-1E18BCDEEA15}" type="presParOf" srcId="{FE55CC5A-C0EF-DF45-AF1E-C9A5EF0E713C}" destId="{5D9EDF3F-7B20-8E47-A431-F9F24450F874}" srcOrd="1" destOrd="0" presId="urn:microsoft.com/office/officeart/2008/layout/LinedList"/>
    <dgm:cxn modelId="{ADE6655F-EE3A-40F9-984D-892075FE1696}" type="presParOf" srcId="{FE55CC5A-C0EF-DF45-AF1E-C9A5EF0E713C}" destId="{EB933D24-ABB6-0C44-A5A7-05F1CB99F1EB}" srcOrd="2" destOrd="0" presId="urn:microsoft.com/office/officeart/2008/layout/LinedList"/>
    <dgm:cxn modelId="{CA7BC7D0-A1E8-4913-BEB6-3A0E5A34166D}" type="presParOf" srcId="{71554259-89F3-DC41-AF38-A80F6823C6AB}" destId="{EB798B99-5590-864A-A2C1-F553D99D3FAA}" srcOrd="2" destOrd="0" presId="urn:microsoft.com/office/officeart/2008/layout/LinedList"/>
    <dgm:cxn modelId="{DC3ABB41-BB49-4620-BB79-B4A3DDCC51B2}" type="presParOf" srcId="{71554259-89F3-DC41-AF38-A80F6823C6AB}" destId="{9C715A5E-13B0-3F4D-85BD-4FA3A97839C5}" srcOrd="3" destOrd="0" presId="urn:microsoft.com/office/officeart/2008/layout/LinedList"/>
    <dgm:cxn modelId="{619CB742-273F-40B5-9D42-85CAA10CBE85}" type="presParOf" srcId="{71554259-89F3-DC41-AF38-A80F6823C6AB}" destId="{A4B3FD2E-63E5-E445-B87B-210177B3706B}" srcOrd="4" destOrd="0" presId="urn:microsoft.com/office/officeart/2008/layout/LinedList"/>
    <dgm:cxn modelId="{6AA244DC-868A-4CA5-94CE-4C414A985892}" type="presParOf" srcId="{A4B3FD2E-63E5-E445-B87B-210177B3706B}" destId="{B4FE7B28-4407-5045-AAC1-7786FB86FE88}" srcOrd="0" destOrd="0" presId="urn:microsoft.com/office/officeart/2008/layout/LinedList"/>
    <dgm:cxn modelId="{E4367DEC-BF27-4CCE-B41A-723378D763A7}" type="presParOf" srcId="{A4B3FD2E-63E5-E445-B87B-210177B3706B}" destId="{B9E57DF2-F223-F848-B6AB-FEB0F6FB4076}" srcOrd="1" destOrd="0" presId="urn:microsoft.com/office/officeart/2008/layout/LinedList"/>
    <dgm:cxn modelId="{909428F6-C984-4E7C-8C69-32A8401CFFDD}" type="presParOf" srcId="{A4B3FD2E-63E5-E445-B87B-210177B3706B}" destId="{84017E13-6661-1647-9DB1-F43BB49DC0FD}" srcOrd="2" destOrd="0" presId="urn:microsoft.com/office/officeart/2008/layout/LinedList"/>
    <dgm:cxn modelId="{E9EBFA07-DC49-4BAB-AC04-FF9226E3713F}" type="presParOf" srcId="{71554259-89F3-DC41-AF38-A80F6823C6AB}" destId="{1E88F2A9-FC8F-2A4F-ABF4-2C5837CA76E5}" srcOrd="5" destOrd="0" presId="urn:microsoft.com/office/officeart/2008/layout/LinedList"/>
    <dgm:cxn modelId="{F9F468B1-F311-4478-BB5A-B781118E10F5}"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endParaRPr lang="en-US" sz="2500" b="1" dirty="0" smtClean="0"/>
        </a:p>
        <a:p>
          <a:pPr algn="l"/>
          <a:endParaRPr lang="en-US" sz="2500" b="1" dirty="0" smtClean="0"/>
        </a:p>
        <a:p>
          <a:pPr algn="l"/>
          <a:r>
            <a:rPr lang="en-US" sz="2500" b="1" dirty="0" err="1" smtClean="0"/>
            <a:t>Արդյո՞ք</a:t>
          </a:r>
          <a:r>
            <a:rPr lang="en-US" sz="2500" b="1" dirty="0" smtClean="0"/>
            <a:t> </a:t>
          </a:r>
          <a:r>
            <a:rPr lang="hy-AM" sz="2500" b="1" dirty="0" smtClean="0"/>
            <a:t>Բուդապեշտի կոնվենցիայի ընթացակարգային իրավասությունները կիրառելի են </a:t>
          </a:r>
          <a:r>
            <a:rPr lang="en-US" sz="2500" b="1" dirty="0" err="1" smtClean="0"/>
            <a:t>մարդու</a:t>
          </a:r>
          <a:r>
            <a:rPr lang="en-US" sz="2500" b="1" dirty="0" smtClean="0"/>
            <a:t> </a:t>
          </a:r>
          <a:r>
            <a:rPr lang="en-US" sz="2500" b="1" dirty="0" err="1" smtClean="0"/>
            <a:t>թրաֆիքինգի</a:t>
          </a:r>
          <a:r>
            <a:rPr lang="hy-AM" sz="2500" b="1" dirty="0" smtClean="0"/>
            <a:t> հանցագործությունների դեպքում</a:t>
          </a:r>
          <a:endParaRPr lang="en-US" sz="2500" b="1" dirty="0" smtClean="0"/>
        </a:p>
        <a:p>
          <a:pPr algn="l"/>
          <a:endParaRPr lang="en-US" sz="25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b="1" dirty="0" smtClean="0">
              <a:solidFill>
                <a:srgbClr val="FF0000"/>
              </a:solidFill>
              <a:latin typeface="Sylfaen" panose="010A0502050306030303" pitchFamily="18" charset="0"/>
            </a:rPr>
            <a:t>ա) </a:t>
          </a:r>
          <a:r>
            <a:rPr lang="en-US" sz="5000" b="1" dirty="0" err="1" smtClean="0">
              <a:solidFill>
                <a:srgbClr val="FF0000"/>
              </a:solidFill>
              <a:latin typeface="Sylfaen" panose="010A0502050306030303" pitchFamily="18" charset="0"/>
            </a:rPr>
            <a:t>Այո</a:t>
          </a:r>
          <a:endParaRPr lang="en-US" sz="5000" b="1" dirty="0">
            <a:solidFill>
              <a:srgbClr val="FF0000"/>
            </a:solidFill>
            <a:latin typeface="Sylfaen" panose="010A0502050306030303" pitchFamily="18" charset="0"/>
          </a:endParaRPr>
        </a:p>
        <a:p>
          <a:pPr algn="just"/>
          <a:r>
            <a:rPr lang="en-US" sz="2000" b="1" dirty="0" smtClean="0">
              <a:solidFill>
                <a:srgbClr val="FF0000"/>
              </a:solidFill>
              <a:latin typeface="Sylfaen" panose="010A0502050306030303" pitchFamily="18" charset="0"/>
            </a:rPr>
            <a:t>(</a:t>
          </a:r>
          <a:r>
            <a:rPr lang="hy-AM" sz="2000" b="1" dirty="0" smtClean="0">
              <a:solidFill>
                <a:srgbClr val="FF0000"/>
              </a:solidFill>
              <a:latin typeface="Sylfaen" panose="010A0502050306030303" pitchFamily="18" charset="0"/>
            </a:rPr>
            <a:t>եթե էլեկտրոնային ձևով ապացույցներեն ներառված</a:t>
          </a:r>
          <a:r>
            <a:rPr lang="en-US" sz="2000" b="1" dirty="0" smtClean="0">
              <a:solidFill>
                <a:srgbClr val="FF0000"/>
              </a:solidFill>
              <a:latin typeface="Sylfaen" panose="010A0502050306030303" pitchFamily="18" charset="0"/>
            </a:rPr>
            <a:t>)</a:t>
          </a:r>
          <a:endParaRPr lang="en-US" sz="2000" b="1" dirty="0">
            <a:solidFill>
              <a:srgbClr val="FF0000"/>
            </a:solidFill>
            <a:latin typeface="Sylfaen" panose="010A0502050306030303" pitchFamily="18" charset="0"/>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1AF61E-9695-4B22-B0E8-8344DAF3FE36}" type="presOf" srcId="{3C774A1C-BB1C-4347-A758-A94A436F7244}" destId="{9CA50A65-40FA-E945-A868-9E3FE840B07E}" srcOrd="0" destOrd="0" presId="urn:microsoft.com/office/officeart/2008/layout/LinedList"/>
    <dgm:cxn modelId="{9EF70307-A576-4C91-9425-F6C2158BAEDB}" type="presOf" srcId="{412DA8CB-B9E5-F44F-9FDD-EF35DF68306D}" destId="{B9E57DF2-F223-F848-B6AB-FEB0F6FB4076}"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54B98B6F-026E-4215-BE12-D8F2D6CF72CC}" type="presOf" srcId="{8E61202A-36DD-0240-811A-270D9611A395}" destId="{CFE00427-EDF8-324F-9A5C-A181E81A4D48}" srcOrd="0" destOrd="0" presId="urn:microsoft.com/office/officeart/2008/layout/LinedList"/>
    <dgm:cxn modelId="{E5FBDD10-4C3A-43F5-81CF-2B2D9E05DD42}" type="presOf" srcId="{7029F5E8-D056-AE49-BD66-3C193010DDE8}" destId="{5D9EDF3F-7B20-8E47-A431-F9F24450F874}" srcOrd="0" destOrd="0" presId="urn:microsoft.com/office/officeart/2008/layout/LinedList"/>
    <dgm:cxn modelId="{2A6CBB09-58D4-4832-B53C-6D4F743B53F5}" type="presParOf" srcId="{9CA50A65-40FA-E945-A868-9E3FE840B07E}" destId="{D5C7DCB4-3723-4443-ADD7-DBEB1005841A}" srcOrd="0" destOrd="0" presId="urn:microsoft.com/office/officeart/2008/layout/LinedList"/>
    <dgm:cxn modelId="{A264AE5D-34FC-457A-BD0D-74885C5C058C}" type="presParOf" srcId="{9CA50A65-40FA-E945-A868-9E3FE840B07E}" destId="{9F8ADD56-4647-5947-BF4A-89820DB0503F}" srcOrd="1" destOrd="0" presId="urn:microsoft.com/office/officeart/2008/layout/LinedList"/>
    <dgm:cxn modelId="{8C7655AF-19C1-40D8-BA5C-01D91B509605}" type="presParOf" srcId="{9F8ADD56-4647-5947-BF4A-89820DB0503F}" destId="{CFE00427-EDF8-324F-9A5C-A181E81A4D48}" srcOrd="0" destOrd="0" presId="urn:microsoft.com/office/officeart/2008/layout/LinedList"/>
    <dgm:cxn modelId="{3F155BDC-DFDB-4ACE-8FE9-F36F86A9FA20}" type="presParOf" srcId="{9F8ADD56-4647-5947-BF4A-89820DB0503F}" destId="{71554259-89F3-DC41-AF38-A80F6823C6AB}" srcOrd="1" destOrd="0" presId="urn:microsoft.com/office/officeart/2008/layout/LinedList"/>
    <dgm:cxn modelId="{777CFAFD-73DB-450F-84DA-F9C5F1DD88FD}" type="presParOf" srcId="{71554259-89F3-DC41-AF38-A80F6823C6AB}" destId="{D0431CA8-5100-6745-A242-ED330061BD73}" srcOrd="0" destOrd="0" presId="urn:microsoft.com/office/officeart/2008/layout/LinedList"/>
    <dgm:cxn modelId="{02916B31-0E69-40D8-8575-AE983AAE4D0C}" type="presParOf" srcId="{71554259-89F3-DC41-AF38-A80F6823C6AB}" destId="{FE55CC5A-C0EF-DF45-AF1E-C9A5EF0E713C}" srcOrd="1" destOrd="0" presId="urn:microsoft.com/office/officeart/2008/layout/LinedList"/>
    <dgm:cxn modelId="{514FF88F-5054-4C65-947A-C30584D7E410}" type="presParOf" srcId="{FE55CC5A-C0EF-DF45-AF1E-C9A5EF0E713C}" destId="{D79F8CF2-80EE-C747-9C26-26414E55692C}" srcOrd="0" destOrd="0" presId="urn:microsoft.com/office/officeart/2008/layout/LinedList"/>
    <dgm:cxn modelId="{59393793-9A36-458D-8DC8-47C4B362D1FF}" type="presParOf" srcId="{FE55CC5A-C0EF-DF45-AF1E-C9A5EF0E713C}" destId="{5D9EDF3F-7B20-8E47-A431-F9F24450F874}" srcOrd="1" destOrd="0" presId="urn:microsoft.com/office/officeart/2008/layout/LinedList"/>
    <dgm:cxn modelId="{D556E9BA-A851-40D0-B884-EF8CD95F1A8A}" type="presParOf" srcId="{FE55CC5A-C0EF-DF45-AF1E-C9A5EF0E713C}" destId="{EB933D24-ABB6-0C44-A5A7-05F1CB99F1EB}" srcOrd="2" destOrd="0" presId="urn:microsoft.com/office/officeart/2008/layout/LinedList"/>
    <dgm:cxn modelId="{E0A16646-AED5-4801-8A7D-9BE5EE31E354}" type="presParOf" srcId="{71554259-89F3-DC41-AF38-A80F6823C6AB}" destId="{EB798B99-5590-864A-A2C1-F553D99D3FAA}" srcOrd="2" destOrd="0" presId="urn:microsoft.com/office/officeart/2008/layout/LinedList"/>
    <dgm:cxn modelId="{B941AA5F-9B04-4938-B3D8-8F0F397E02CE}" type="presParOf" srcId="{71554259-89F3-DC41-AF38-A80F6823C6AB}" destId="{9C715A5E-13B0-3F4D-85BD-4FA3A97839C5}" srcOrd="3" destOrd="0" presId="urn:microsoft.com/office/officeart/2008/layout/LinedList"/>
    <dgm:cxn modelId="{76F4805A-CC75-4512-AA86-5F6003FB7657}" type="presParOf" srcId="{71554259-89F3-DC41-AF38-A80F6823C6AB}" destId="{A4B3FD2E-63E5-E445-B87B-210177B3706B}" srcOrd="4" destOrd="0" presId="urn:microsoft.com/office/officeart/2008/layout/LinedList"/>
    <dgm:cxn modelId="{440D891D-CD8A-4D35-BB02-E7406ADE4F4C}" type="presParOf" srcId="{A4B3FD2E-63E5-E445-B87B-210177B3706B}" destId="{B4FE7B28-4407-5045-AAC1-7786FB86FE88}" srcOrd="0" destOrd="0" presId="urn:microsoft.com/office/officeart/2008/layout/LinedList"/>
    <dgm:cxn modelId="{7DB827F2-4A53-4E20-BDA2-CB1E0BBEFA50}" type="presParOf" srcId="{A4B3FD2E-63E5-E445-B87B-210177B3706B}" destId="{B9E57DF2-F223-F848-B6AB-FEB0F6FB4076}" srcOrd="1" destOrd="0" presId="urn:microsoft.com/office/officeart/2008/layout/LinedList"/>
    <dgm:cxn modelId="{3816E8F6-D005-4EF1-854B-47261967999B}" type="presParOf" srcId="{A4B3FD2E-63E5-E445-B87B-210177B3706B}" destId="{84017E13-6661-1647-9DB1-F43BB49DC0FD}" srcOrd="2" destOrd="0" presId="urn:microsoft.com/office/officeart/2008/layout/LinedList"/>
    <dgm:cxn modelId="{E8AC5F04-104E-4012-90AD-8410A485ACB8}" type="presParOf" srcId="{71554259-89F3-DC41-AF38-A80F6823C6AB}" destId="{1E88F2A9-FC8F-2A4F-ABF4-2C5837CA76E5}" srcOrd="5" destOrd="0" presId="urn:microsoft.com/office/officeart/2008/layout/LinedList"/>
    <dgm:cxn modelId="{10CB2C6C-6238-46F6-A84B-CD58617F69AE}"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500" b="1" dirty="0"/>
        </a:p>
        <a:p>
          <a:pPr algn="just"/>
          <a:endParaRPr lang="en-US" sz="2500" b="1" dirty="0"/>
        </a:p>
        <a:p>
          <a:pPr algn="just"/>
          <a:r>
            <a:rPr lang="en-US" sz="2500" b="1" dirty="0" err="1" smtClean="0"/>
            <a:t>Տեղին</a:t>
          </a:r>
          <a:r>
            <a:rPr lang="en-US" sz="2500" b="1" dirty="0" smtClean="0"/>
            <a:t> է </a:t>
          </a:r>
          <a:r>
            <a:rPr lang="en-US" sz="2500" b="1" dirty="0" err="1" smtClean="0"/>
            <a:t>արդյո՞ք</a:t>
          </a:r>
          <a:r>
            <a:rPr lang="en-US" sz="2500" b="1" dirty="0" smtClean="0"/>
            <a:t> </a:t>
          </a:r>
          <a:r>
            <a:rPr lang="en-US" sz="2500" b="1" dirty="0" err="1" smtClean="0"/>
            <a:t>քննիչների</a:t>
          </a:r>
          <a:r>
            <a:rPr lang="en-US" sz="2500" b="1" dirty="0" smtClean="0"/>
            <a:t> </a:t>
          </a:r>
          <a:r>
            <a:rPr lang="en-US" sz="2500" b="1" dirty="0" err="1" smtClean="0"/>
            <a:t>կողմից</a:t>
          </a:r>
          <a:r>
            <a:rPr lang="en-US" sz="2500" b="1" dirty="0" smtClean="0"/>
            <a:t> </a:t>
          </a:r>
          <a:r>
            <a:rPr lang="en-US" sz="2500" b="1" dirty="0" err="1" smtClean="0"/>
            <a:t>տվյալների</a:t>
          </a:r>
          <a:r>
            <a:rPr lang="en-US" sz="2500" b="1" dirty="0" smtClean="0"/>
            <a:t> </a:t>
          </a:r>
          <a:r>
            <a:rPr lang="en-US" sz="2500" b="1" dirty="0" err="1" smtClean="0"/>
            <a:t>պահպանում</a:t>
          </a:r>
          <a:r>
            <a:rPr lang="en-US" sz="2500" b="1" dirty="0" smtClean="0"/>
            <a:t> </a:t>
          </a:r>
          <a:r>
            <a:rPr lang="en-US" sz="2500" b="1" dirty="0" err="1" smtClean="0"/>
            <a:t>թույլատրելն</a:t>
          </a:r>
          <a:r>
            <a:rPr lang="en-US" sz="2500" b="1" dirty="0" smtClean="0"/>
            <a:t> </a:t>
          </a:r>
          <a:r>
            <a:rPr lang="en-US" sz="2500" b="1" dirty="0" err="1" smtClean="0"/>
            <a:t>առանց</a:t>
          </a:r>
          <a:r>
            <a:rPr lang="en-US" sz="2500" b="1" dirty="0" smtClean="0"/>
            <a:t> </a:t>
          </a:r>
          <a:r>
            <a:rPr lang="en-US" sz="2500" b="1" dirty="0" err="1" smtClean="0"/>
            <a:t>դատավորի</a:t>
          </a:r>
          <a:r>
            <a:rPr lang="en-US" sz="2500" b="1" dirty="0" smtClean="0"/>
            <a:t> </a:t>
          </a:r>
          <a:r>
            <a:rPr lang="en-US" sz="2500" b="1" dirty="0" err="1" smtClean="0"/>
            <a:t>կամ</a:t>
          </a:r>
          <a:r>
            <a:rPr lang="en-US" sz="2500" b="1" dirty="0" smtClean="0"/>
            <a:t> </a:t>
          </a:r>
          <a:r>
            <a:rPr lang="en-US" sz="2500" b="1" dirty="0" err="1" smtClean="0"/>
            <a:t>մագիստրատի</a:t>
          </a:r>
          <a:r>
            <a:rPr lang="en-US" sz="2500" b="1" dirty="0" smtClean="0"/>
            <a:t> </a:t>
          </a:r>
          <a:r>
            <a:rPr lang="en-US" sz="2500" b="1" dirty="0" err="1" smtClean="0"/>
            <a:t>նախնական</a:t>
          </a:r>
          <a:r>
            <a:rPr lang="en-US" sz="2500" b="1" dirty="0" smtClean="0"/>
            <a:t> </a:t>
          </a:r>
          <a:r>
            <a:rPr lang="en-US" sz="2500" b="1" dirty="0" err="1" smtClean="0"/>
            <a:t>համաձայնության</a:t>
          </a:r>
          <a:endParaRPr lang="en-US" sz="25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b="0" dirty="0" smtClean="0">
              <a:solidFill>
                <a:schemeClr val="tx1"/>
              </a:solidFill>
            </a:rPr>
            <a:t>ա) </a:t>
          </a:r>
          <a:r>
            <a:rPr lang="en-US" sz="5000" b="0" dirty="0" err="1" smtClean="0">
              <a:solidFill>
                <a:schemeClr val="tx1"/>
              </a:solidFill>
            </a:rPr>
            <a:t>Այո</a:t>
          </a:r>
          <a:endParaRPr lang="en-US" sz="5000" b="0"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97BB31A0-3496-4141-B0DE-449E59A3EAC1}"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9D35A335-2CAD-4207-AD39-C2F8899C0E66}" type="presOf" srcId="{7029F5E8-D056-AE49-BD66-3C193010DDE8}" destId="{5D9EDF3F-7B20-8E47-A431-F9F24450F874}" srcOrd="0" destOrd="0" presId="urn:microsoft.com/office/officeart/2008/layout/LinedList"/>
    <dgm:cxn modelId="{B394532D-3108-4ADE-B93B-B737F6398ACC}" type="presOf" srcId="{3C774A1C-BB1C-4347-A758-A94A436F7244}" destId="{9CA50A65-40FA-E945-A868-9E3FE840B07E}" srcOrd="0" destOrd="0" presId="urn:microsoft.com/office/officeart/2008/layout/LinedList"/>
    <dgm:cxn modelId="{0D8E6C02-0CB2-4A22-BA67-4DC32783528B}" type="presOf" srcId="{8E61202A-36DD-0240-811A-270D9611A395}" destId="{CFE00427-EDF8-324F-9A5C-A181E81A4D48}" srcOrd="0" destOrd="0" presId="urn:microsoft.com/office/officeart/2008/layout/LinedList"/>
    <dgm:cxn modelId="{C2605E01-9B86-4982-9784-B3A43B5AA8CE}" type="presParOf" srcId="{9CA50A65-40FA-E945-A868-9E3FE840B07E}" destId="{D5C7DCB4-3723-4443-ADD7-DBEB1005841A}" srcOrd="0" destOrd="0" presId="urn:microsoft.com/office/officeart/2008/layout/LinedList"/>
    <dgm:cxn modelId="{CB9936EB-EF10-445D-8082-CA92DD9FFE3F}" type="presParOf" srcId="{9CA50A65-40FA-E945-A868-9E3FE840B07E}" destId="{9F8ADD56-4647-5947-BF4A-89820DB0503F}" srcOrd="1" destOrd="0" presId="urn:microsoft.com/office/officeart/2008/layout/LinedList"/>
    <dgm:cxn modelId="{D8F88720-BCDA-4C33-BF5F-131A1EDD67D4}" type="presParOf" srcId="{9F8ADD56-4647-5947-BF4A-89820DB0503F}" destId="{CFE00427-EDF8-324F-9A5C-A181E81A4D48}" srcOrd="0" destOrd="0" presId="urn:microsoft.com/office/officeart/2008/layout/LinedList"/>
    <dgm:cxn modelId="{1D898639-A7FF-4CE1-A7D9-2D8FC7D8E9B2}" type="presParOf" srcId="{9F8ADD56-4647-5947-BF4A-89820DB0503F}" destId="{71554259-89F3-DC41-AF38-A80F6823C6AB}" srcOrd="1" destOrd="0" presId="urn:microsoft.com/office/officeart/2008/layout/LinedList"/>
    <dgm:cxn modelId="{74426385-06C8-43DD-98DB-2E5CBA0854E6}" type="presParOf" srcId="{71554259-89F3-DC41-AF38-A80F6823C6AB}" destId="{D0431CA8-5100-6745-A242-ED330061BD73}" srcOrd="0" destOrd="0" presId="urn:microsoft.com/office/officeart/2008/layout/LinedList"/>
    <dgm:cxn modelId="{73B1F6DE-F165-45EF-89CF-452C460291DD}" type="presParOf" srcId="{71554259-89F3-DC41-AF38-A80F6823C6AB}" destId="{FE55CC5A-C0EF-DF45-AF1E-C9A5EF0E713C}" srcOrd="1" destOrd="0" presId="urn:microsoft.com/office/officeart/2008/layout/LinedList"/>
    <dgm:cxn modelId="{7399916A-7454-41BF-B07E-9F6BACCFF414}" type="presParOf" srcId="{FE55CC5A-C0EF-DF45-AF1E-C9A5EF0E713C}" destId="{D79F8CF2-80EE-C747-9C26-26414E55692C}" srcOrd="0" destOrd="0" presId="urn:microsoft.com/office/officeart/2008/layout/LinedList"/>
    <dgm:cxn modelId="{1FD7459A-3E6C-4A85-B7C2-B69C9E93899C}" type="presParOf" srcId="{FE55CC5A-C0EF-DF45-AF1E-C9A5EF0E713C}" destId="{5D9EDF3F-7B20-8E47-A431-F9F24450F874}" srcOrd="1" destOrd="0" presId="urn:microsoft.com/office/officeart/2008/layout/LinedList"/>
    <dgm:cxn modelId="{2C77C6D4-33BC-42F6-AA3F-11F7BA25879F}" type="presParOf" srcId="{FE55CC5A-C0EF-DF45-AF1E-C9A5EF0E713C}" destId="{EB933D24-ABB6-0C44-A5A7-05F1CB99F1EB}" srcOrd="2" destOrd="0" presId="urn:microsoft.com/office/officeart/2008/layout/LinedList"/>
    <dgm:cxn modelId="{193E20A2-9FBA-444C-AD77-2AD546BD36D2}" type="presParOf" srcId="{71554259-89F3-DC41-AF38-A80F6823C6AB}" destId="{EB798B99-5590-864A-A2C1-F553D99D3FAA}" srcOrd="2" destOrd="0" presId="urn:microsoft.com/office/officeart/2008/layout/LinedList"/>
    <dgm:cxn modelId="{2E9B93B9-FB3F-4A0C-9666-21B69E31F31C}" type="presParOf" srcId="{71554259-89F3-DC41-AF38-A80F6823C6AB}" destId="{9C715A5E-13B0-3F4D-85BD-4FA3A97839C5}" srcOrd="3" destOrd="0" presId="urn:microsoft.com/office/officeart/2008/layout/LinedList"/>
    <dgm:cxn modelId="{391B4A10-62C9-4483-9F0A-FF8645CDE1AF}" type="presParOf" srcId="{71554259-89F3-DC41-AF38-A80F6823C6AB}" destId="{A4B3FD2E-63E5-E445-B87B-210177B3706B}" srcOrd="4" destOrd="0" presId="urn:microsoft.com/office/officeart/2008/layout/LinedList"/>
    <dgm:cxn modelId="{1C6375B6-B0C4-4625-B80C-E3B05D5FA914}" type="presParOf" srcId="{A4B3FD2E-63E5-E445-B87B-210177B3706B}" destId="{B4FE7B28-4407-5045-AAC1-7786FB86FE88}" srcOrd="0" destOrd="0" presId="urn:microsoft.com/office/officeart/2008/layout/LinedList"/>
    <dgm:cxn modelId="{01D0D021-CB43-4867-8A0F-277B9FEB9007}" type="presParOf" srcId="{A4B3FD2E-63E5-E445-B87B-210177B3706B}" destId="{B9E57DF2-F223-F848-B6AB-FEB0F6FB4076}" srcOrd="1" destOrd="0" presId="urn:microsoft.com/office/officeart/2008/layout/LinedList"/>
    <dgm:cxn modelId="{347972C1-4CC3-42D3-812B-44C91628F6B9}" type="presParOf" srcId="{A4B3FD2E-63E5-E445-B87B-210177B3706B}" destId="{84017E13-6661-1647-9DB1-F43BB49DC0FD}" srcOrd="2" destOrd="0" presId="urn:microsoft.com/office/officeart/2008/layout/LinedList"/>
    <dgm:cxn modelId="{F571A51E-70E5-48D3-AD8C-9790C1EFD5EC}" type="presParOf" srcId="{71554259-89F3-DC41-AF38-A80F6823C6AB}" destId="{1E88F2A9-FC8F-2A4F-ABF4-2C5837CA76E5}" srcOrd="5" destOrd="0" presId="urn:microsoft.com/office/officeart/2008/layout/LinedList"/>
    <dgm:cxn modelId="{B3216023-BDE7-448F-86C7-A08CF273BCDC}"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500" b="1" dirty="0" smtClean="0"/>
        </a:p>
        <a:p>
          <a:pPr algn="just"/>
          <a:endParaRPr lang="en-US" sz="2500" b="1" dirty="0" smtClean="0"/>
        </a:p>
        <a:p>
          <a:pPr algn="just"/>
          <a:r>
            <a:rPr lang="en-US" sz="2500" b="1" dirty="0" err="1" smtClean="0"/>
            <a:t>Տեղին</a:t>
          </a:r>
          <a:r>
            <a:rPr lang="en-US" sz="2500" b="1" dirty="0" smtClean="0"/>
            <a:t> է </a:t>
          </a:r>
          <a:r>
            <a:rPr lang="en-US" sz="2500" b="1" dirty="0" err="1" smtClean="0"/>
            <a:t>արդյո՞ք</a:t>
          </a:r>
          <a:r>
            <a:rPr lang="en-US" sz="2500" b="1" dirty="0" smtClean="0"/>
            <a:t> </a:t>
          </a:r>
          <a:r>
            <a:rPr lang="en-US" sz="2500" b="1" dirty="0" err="1" smtClean="0"/>
            <a:t>քննիչների</a:t>
          </a:r>
          <a:r>
            <a:rPr lang="en-US" sz="2500" b="1" dirty="0" smtClean="0"/>
            <a:t> </a:t>
          </a:r>
          <a:r>
            <a:rPr lang="en-US" sz="2500" b="1" dirty="0" err="1" smtClean="0"/>
            <a:t>կողմից</a:t>
          </a:r>
          <a:r>
            <a:rPr lang="en-US" sz="2500" b="1" dirty="0" smtClean="0"/>
            <a:t> </a:t>
          </a:r>
          <a:r>
            <a:rPr lang="en-US" sz="2500" b="1" dirty="0" err="1" smtClean="0"/>
            <a:t>տվյալների</a:t>
          </a:r>
          <a:r>
            <a:rPr lang="en-US" sz="2500" b="1" dirty="0" smtClean="0"/>
            <a:t> </a:t>
          </a:r>
          <a:r>
            <a:rPr lang="en-US" sz="2500" b="1" dirty="0" err="1" smtClean="0"/>
            <a:t>պահպանում</a:t>
          </a:r>
          <a:r>
            <a:rPr lang="en-US" sz="2500" b="1" dirty="0" smtClean="0"/>
            <a:t> </a:t>
          </a:r>
          <a:r>
            <a:rPr lang="en-US" sz="2500" b="1" dirty="0" err="1" smtClean="0"/>
            <a:t>թույլատրելն</a:t>
          </a:r>
          <a:r>
            <a:rPr lang="en-US" sz="2500" b="1" dirty="0" smtClean="0"/>
            <a:t> </a:t>
          </a:r>
          <a:r>
            <a:rPr lang="en-US" sz="2500" b="1" dirty="0" err="1" smtClean="0"/>
            <a:t>առանց</a:t>
          </a:r>
          <a:r>
            <a:rPr lang="en-US" sz="2500" b="1" dirty="0" smtClean="0"/>
            <a:t> </a:t>
          </a:r>
          <a:r>
            <a:rPr lang="en-US" sz="2500" b="1" dirty="0" err="1" smtClean="0"/>
            <a:t>դատավորի</a:t>
          </a:r>
          <a:r>
            <a:rPr lang="en-US" sz="2500" b="1" dirty="0" smtClean="0"/>
            <a:t> </a:t>
          </a:r>
          <a:r>
            <a:rPr lang="en-US" sz="2500" b="1" dirty="0" err="1" smtClean="0"/>
            <a:t>կամ</a:t>
          </a:r>
          <a:r>
            <a:rPr lang="en-US" sz="2500" b="1" dirty="0" smtClean="0"/>
            <a:t> </a:t>
          </a:r>
          <a:r>
            <a:rPr lang="en-US" sz="2500" b="1" dirty="0" err="1" smtClean="0"/>
            <a:t>մագիստրատի</a:t>
          </a:r>
          <a:r>
            <a:rPr lang="en-US" sz="2500" b="1" dirty="0" smtClean="0"/>
            <a:t> </a:t>
          </a:r>
          <a:r>
            <a:rPr lang="en-US" sz="2500" b="1" dirty="0" err="1" smtClean="0"/>
            <a:t>նախնական</a:t>
          </a:r>
          <a:r>
            <a:rPr lang="en-US" sz="2500" b="1" dirty="0" smtClean="0"/>
            <a:t> </a:t>
          </a:r>
          <a:r>
            <a:rPr lang="en-US" sz="2500" b="1" dirty="0" err="1" smtClean="0"/>
            <a:t>համաձայնության</a:t>
          </a:r>
          <a:endParaRPr lang="en-US" sz="25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5000" b="1" dirty="0" smtClean="0">
              <a:solidFill>
                <a:srgbClr val="FF0000"/>
              </a:solidFill>
            </a:rPr>
            <a:t>ա) </a:t>
          </a:r>
          <a:r>
            <a:rPr lang="en-US" sz="5000" b="1" dirty="0" err="1" smtClean="0">
              <a:solidFill>
                <a:srgbClr val="FF0000"/>
              </a:solidFill>
            </a:rPr>
            <a:t>Այո</a:t>
          </a:r>
          <a:endParaRPr lang="en-US" sz="5000" b="1" dirty="0">
            <a:solidFill>
              <a:srgbClr val="FF0000"/>
            </a:solidFill>
          </a:endParaRPr>
        </a:p>
        <a:p>
          <a:pPr algn="just"/>
          <a:r>
            <a:rPr lang="en-US" sz="1800" b="1" dirty="0" err="1" smtClean="0">
              <a:solidFill>
                <a:srgbClr val="FF0000"/>
              </a:solidFill>
            </a:rPr>
            <a:t>Այս</a:t>
          </a:r>
          <a:r>
            <a:rPr lang="en-US" sz="1800" b="1" dirty="0" smtClean="0">
              <a:solidFill>
                <a:srgbClr val="FF0000"/>
              </a:solidFill>
            </a:rPr>
            <a:t> </a:t>
          </a:r>
          <a:r>
            <a:rPr lang="en-US" sz="1800" b="1" dirty="0" err="1" smtClean="0">
              <a:solidFill>
                <a:srgbClr val="FF0000"/>
              </a:solidFill>
            </a:rPr>
            <a:t>իրավասությունը</a:t>
          </a:r>
          <a:r>
            <a:rPr lang="en-US" sz="1800" b="1" dirty="0" smtClean="0">
              <a:solidFill>
                <a:srgbClr val="FF0000"/>
              </a:solidFill>
            </a:rPr>
            <a:t> </a:t>
          </a:r>
          <a:r>
            <a:rPr lang="en-US" sz="1800" b="1" dirty="0" err="1" smtClean="0">
              <a:solidFill>
                <a:srgbClr val="FF0000"/>
              </a:solidFill>
            </a:rPr>
            <a:t>չի</a:t>
          </a:r>
          <a:r>
            <a:rPr lang="en-US" sz="1800" b="1" dirty="0" smtClean="0">
              <a:solidFill>
                <a:srgbClr val="FF0000"/>
              </a:solidFill>
            </a:rPr>
            <a:t> </a:t>
          </a:r>
          <a:r>
            <a:rPr lang="en-US" sz="1800" b="1" dirty="0" err="1" smtClean="0">
              <a:solidFill>
                <a:srgbClr val="FF0000"/>
              </a:solidFill>
            </a:rPr>
            <a:t>ներազդում</a:t>
          </a:r>
          <a:r>
            <a:rPr lang="en-US" sz="1800" b="1" dirty="0" smtClean="0">
              <a:solidFill>
                <a:srgbClr val="FF0000"/>
              </a:solidFill>
            </a:rPr>
            <a:t> </a:t>
          </a:r>
          <a:r>
            <a:rPr lang="en-US" sz="1800" b="1" dirty="0" err="1" smtClean="0">
              <a:solidFill>
                <a:srgbClr val="FF0000"/>
              </a:solidFill>
            </a:rPr>
            <a:t>գաղտնիության</a:t>
          </a:r>
          <a:r>
            <a:rPr lang="en-US" sz="1800" b="1" dirty="0" smtClean="0">
              <a:solidFill>
                <a:srgbClr val="FF0000"/>
              </a:solidFill>
            </a:rPr>
            <a:t> </a:t>
          </a:r>
          <a:r>
            <a:rPr lang="en-US" sz="1800" b="1" dirty="0" err="1" smtClean="0">
              <a:solidFill>
                <a:srgbClr val="FF0000"/>
              </a:solidFill>
            </a:rPr>
            <a:t>վրա</a:t>
          </a:r>
          <a:r>
            <a:rPr lang="en-US" sz="1800" b="1" dirty="0" smtClean="0">
              <a:solidFill>
                <a:srgbClr val="FF0000"/>
              </a:solidFill>
            </a:rPr>
            <a:t>, </a:t>
          </a:r>
          <a:r>
            <a:rPr lang="en-US" sz="1800" b="1" dirty="0" err="1" smtClean="0">
              <a:solidFill>
                <a:srgbClr val="FF0000"/>
              </a:solidFill>
            </a:rPr>
            <a:t>քանի</a:t>
          </a:r>
          <a:r>
            <a:rPr lang="en-US" sz="1800" b="1" dirty="0" smtClean="0">
              <a:solidFill>
                <a:srgbClr val="FF0000"/>
              </a:solidFill>
            </a:rPr>
            <a:t> </a:t>
          </a:r>
          <a:r>
            <a:rPr lang="en-US" sz="1800" b="1" dirty="0" err="1" smtClean="0">
              <a:solidFill>
                <a:srgbClr val="FF0000"/>
              </a:solidFill>
            </a:rPr>
            <a:t>որ</a:t>
          </a:r>
          <a:r>
            <a:rPr lang="en-US" sz="1800" b="1" dirty="0" smtClean="0">
              <a:solidFill>
                <a:srgbClr val="FF0000"/>
              </a:solidFill>
            </a:rPr>
            <a:t> </a:t>
          </a:r>
          <a:r>
            <a:rPr lang="en-US" sz="1800" b="1" dirty="0" err="1" smtClean="0">
              <a:solidFill>
                <a:srgbClr val="FF0000"/>
              </a:solidFill>
            </a:rPr>
            <a:t>հայտնաբերում</a:t>
          </a:r>
          <a:r>
            <a:rPr lang="en-US" sz="1800" b="1" dirty="0" smtClean="0">
              <a:solidFill>
                <a:srgbClr val="FF0000"/>
              </a:solidFill>
            </a:rPr>
            <a:t> </a:t>
          </a:r>
          <a:r>
            <a:rPr lang="en-US" sz="1800" b="1" dirty="0" err="1" smtClean="0">
              <a:solidFill>
                <a:srgbClr val="FF0000"/>
              </a:solidFill>
            </a:rPr>
            <a:t>ներառված</a:t>
          </a:r>
          <a:r>
            <a:rPr lang="en-US" sz="1800" b="1" dirty="0" smtClean="0">
              <a:solidFill>
                <a:srgbClr val="FF0000"/>
              </a:solidFill>
            </a:rPr>
            <a:t> </a:t>
          </a:r>
          <a:r>
            <a:rPr lang="en-US" sz="1800" b="1" dirty="0" err="1" smtClean="0">
              <a:solidFill>
                <a:srgbClr val="FF0000"/>
              </a:solidFill>
            </a:rPr>
            <a:t>չէ</a:t>
          </a:r>
          <a:endParaRPr lang="en-US" sz="1800" b="1" dirty="0">
            <a:solidFill>
              <a:srgbClr val="FF0000"/>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4BB7962F-36B5-44C0-BD26-F1EFB11301E3}" type="presOf" srcId="{8E61202A-36DD-0240-811A-270D9611A395}" destId="{CFE00427-EDF8-324F-9A5C-A181E81A4D48}" srcOrd="0" destOrd="0" presId="urn:microsoft.com/office/officeart/2008/layout/LinedList"/>
    <dgm:cxn modelId="{27E21367-0FBA-440A-8F2B-EDA8A0971CB6}" type="presOf" srcId="{3C774A1C-BB1C-4347-A758-A94A436F7244}" destId="{9CA50A65-40FA-E945-A868-9E3FE840B07E}" srcOrd="0" destOrd="0" presId="urn:microsoft.com/office/officeart/2008/layout/LinedList"/>
    <dgm:cxn modelId="{36B15D62-5666-45E3-913E-4921199BB2BD}"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C8CF5D56-4F5D-49B1-AFC9-1B47B85181EE}" type="presOf" srcId="{412DA8CB-B9E5-F44F-9FDD-EF35DF68306D}" destId="{B9E57DF2-F223-F848-B6AB-FEB0F6FB4076}" srcOrd="0" destOrd="0" presId="urn:microsoft.com/office/officeart/2008/layout/LinedList"/>
    <dgm:cxn modelId="{3F5E120A-4838-4D23-85C5-563C9B30D01A}" type="presParOf" srcId="{9CA50A65-40FA-E945-A868-9E3FE840B07E}" destId="{D5C7DCB4-3723-4443-ADD7-DBEB1005841A}" srcOrd="0" destOrd="0" presId="urn:microsoft.com/office/officeart/2008/layout/LinedList"/>
    <dgm:cxn modelId="{3C7866EB-DBDE-4015-9E27-A8744C44688C}" type="presParOf" srcId="{9CA50A65-40FA-E945-A868-9E3FE840B07E}" destId="{9F8ADD56-4647-5947-BF4A-89820DB0503F}" srcOrd="1" destOrd="0" presId="urn:microsoft.com/office/officeart/2008/layout/LinedList"/>
    <dgm:cxn modelId="{BDB0A19F-2E52-42AE-9431-98B8B70C371C}" type="presParOf" srcId="{9F8ADD56-4647-5947-BF4A-89820DB0503F}" destId="{CFE00427-EDF8-324F-9A5C-A181E81A4D48}" srcOrd="0" destOrd="0" presId="urn:microsoft.com/office/officeart/2008/layout/LinedList"/>
    <dgm:cxn modelId="{7C891FAE-6C30-4CA8-AFA0-C21386506E8B}" type="presParOf" srcId="{9F8ADD56-4647-5947-BF4A-89820DB0503F}" destId="{71554259-89F3-DC41-AF38-A80F6823C6AB}" srcOrd="1" destOrd="0" presId="urn:microsoft.com/office/officeart/2008/layout/LinedList"/>
    <dgm:cxn modelId="{8C54AF15-E133-456D-8B0D-0B0B14F6024F}" type="presParOf" srcId="{71554259-89F3-DC41-AF38-A80F6823C6AB}" destId="{D0431CA8-5100-6745-A242-ED330061BD73}" srcOrd="0" destOrd="0" presId="urn:microsoft.com/office/officeart/2008/layout/LinedList"/>
    <dgm:cxn modelId="{8C8D76B5-8A7E-455B-96C7-4E8057D3CF91}" type="presParOf" srcId="{71554259-89F3-DC41-AF38-A80F6823C6AB}" destId="{FE55CC5A-C0EF-DF45-AF1E-C9A5EF0E713C}" srcOrd="1" destOrd="0" presId="urn:microsoft.com/office/officeart/2008/layout/LinedList"/>
    <dgm:cxn modelId="{B99EDF77-DFAB-45DA-AD6F-00CA426C493C}" type="presParOf" srcId="{FE55CC5A-C0EF-DF45-AF1E-C9A5EF0E713C}" destId="{D79F8CF2-80EE-C747-9C26-26414E55692C}" srcOrd="0" destOrd="0" presId="urn:microsoft.com/office/officeart/2008/layout/LinedList"/>
    <dgm:cxn modelId="{A20493B4-58BD-451E-9CBB-3D35B3854EA7}" type="presParOf" srcId="{FE55CC5A-C0EF-DF45-AF1E-C9A5EF0E713C}" destId="{5D9EDF3F-7B20-8E47-A431-F9F24450F874}" srcOrd="1" destOrd="0" presId="urn:microsoft.com/office/officeart/2008/layout/LinedList"/>
    <dgm:cxn modelId="{DAF10E11-5A35-47C6-BCFF-8DE95A499AF8}" type="presParOf" srcId="{FE55CC5A-C0EF-DF45-AF1E-C9A5EF0E713C}" destId="{EB933D24-ABB6-0C44-A5A7-05F1CB99F1EB}" srcOrd="2" destOrd="0" presId="urn:microsoft.com/office/officeart/2008/layout/LinedList"/>
    <dgm:cxn modelId="{EF152F4D-E78C-427C-8178-1DDDF107B070}" type="presParOf" srcId="{71554259-89F3-DC41-AF38-A80F6823C6AB}" destId="{EB798B99-5590-864A-A2C1-F553D99D3FAA}" srcOrd="2" destOrd="0" presId="urn:microsoft.com/office/officeart/2008/layout/LinedList"/>
    <dgm:cxn modelId="{193195C7-EE8A-4CF6-A395-182FFA609D1F}" type="presParOf" srcId="{71554259-89F3-DC41-AF38-A80F6823C6AB}" destId="{9C715A5E-13B0-3F4D-85BD-4FA3A97839C5}" srcOrd="3" destOrd="0" presId="urn:microsoft.com/office/officeart/2008/layout/LinedList"/>
    <dgm:cxn modelId="{7DD1F786-FA87-4FDB-B0DB-70AD98749BE6}" type="presParOf" srcId="{71554259-89F3-DC41-AF38-A80F6823C6AB}" destId="{A4B3FD2E-63E5-E445-B87B-210177B3706B}" srcOrd="4" destOrd="0" presId="urn:microsoft.com/office/officeart/2008/layout/LinedList"/>
    <dgm:cxn modelId="{64E139C9-CAFB-4F4A-AE58-F4EC4C63A8C9}" type="presParOf" srcId="{A4B3FD2E-63E5-E445-B87B-210177B3706B}" destId="{B4FE7B28-4407-5045-AAC1-7786FB86FE88}" srcOrd="0" destOrd="0" presId="urn:microsoft.com/office/officeart/2008/layout/LinedList"/>
    <dgm:cxn modelId="{62ADFAA3-B3AE-4235-8067-AA3E691D5BE0}" type="presParOf" srcId="{A4B3FD2E-63E5-E445-B87B-210177B3706B}" destId="{B9E57DF2-F223-F848-B6AB-FEB0F6FB4076}" srcOrd="1" destOrd="0" presId="urn:microsoft.com/office/officeart/2008/layout/LinedList"/>
    <dgm:cxn modelId="{C7A7C2B6-E442-4EDD-8823-00CAABA9C707}" type="presParOf" srcId="{A4B3FD2E-63E5-E445-B87B-210177B3706B}" destId="{84017E13-6661-1647-9DB1-F43BB49DC0FD}" srcOrd="2" destOrd="0" presId="urn:microsoft.com/office/officeart/2008/layout/LinedList"/>
    <dgm:cxn modelId="{03319805-3265-4514-9240-252C2A92E809}" type="presParOf" srcId="{71554259-89F3-DC41-AF38-A80F6823C6AB}" destId="{1E88F2A9-FC8F-2A4F-ABF4-2C5837CA76E5}" srcOrd="5" destOrd="0" presId="urn:microsoft.com/office/officeart/2008/layout/LinedList"/>
    <dgm:cxn modelId="{E926BEEE-6863-4F20-A099-F938B6494016}"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500" b="1" dirty="0"/>
        </a:p>
        <a:p>
          <a:pPr algn="just"/>
          <a:endParaRPr lang="en-US" sz="2500" b="1" dirty="0"/>
        </a:p>
        <a:p>
          <a:pPr algn="just"/>
          <a:r>
            <a:rPr lang="hy-AM" sz="2400" b="1" dirty="0" smtClean="0"/>
            <a:t>Արդյո</a:t>
          </a:r>
          <a:r>
            <a:rPr lang="en-US" sz="2400" b="1" dirty="0" smtClean="0"/>
            <a:t>՞</a:t>
          </a:r>
          <a:r>
            <a:rPr lang="hy-AM" sz="2400" b="1" dirty="0" smtClean="0"/>
            <a:t>ք արտադրության թույլտվությունը, որը փնտրում է անձի՝ իր տիրապետման տակ եղած բոլոր էլ․ փոստերի արտադրություն, համապատասխան կլինի Բուդապեշտի կոնվենցիային</a:t>
          </a:r>
          <a:endParaRPr lang="en-US" sz="2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5000" b="0" dirty="0" smtClean="0">
              <a:solidFill>
                <a:schemeClr val="tx1"/>
              </a:solidFill>
            </a:rPr>
            <a:t>ա) </a:t>
          </a:r>
          <a:r>
            <a:rPr lang="en-US" sz="5000" b="0" dirty="0" err="1" smtClean="0">
              <a:solidFill>
                <a:schemeClr val="tx1"/>
              </a:solidFill>
            </a:rPr>
            <a:t>Այո</a:t>
          </a:r>
          <a:endParaRPr lang="en-US" sz="5000" b="0"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pPr algn="just"/>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88397"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FDF61D47-31C4-45F0-8574-F8DBED66ECB8}" type="presOf" srcId="{7029F5E8-D056-AE49-BD66-3C193010DDE8}" destId="{5D9EDF3F-7B20-8E47-A431-F9F24450F874}" srcOrd="0" destOrd="0" presId="urn:microsoft.com/office/officeart/2008/layout/LinedList"/>
    <dgm:cxn modelId="{A5E56667-D883-4F43-8193-AB6C5AB1ECF4}" type="presOf" srcId="{3C774A1C-BB1C-4347-A758-A94A436F7244}" destId="{9CA50A65-40FA-E945-A868-9E3FE840B07E}" srcOrd="0" destOrd="0" presId="urn:microsoft.com/office/officeart/2008/layout/LinedList"/>
    <dgm:cxn modelId="{F8714938-9F71-41BA-B1CE-A2794A9A1639}"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03D747C3-E7F9-41CA-A799-A7413428F87B}" type="presOf" srcId="{8E61202A-36DD-0240-811A-270D9611A395}" destId="{CFE00427-EDF8-324F-9A5C-A181E81A4D48}" srcOrd="0" destOrd="0" presId="urn:microsoft.com/office/officeart/2008/layout/LinedList"/>
    <dgm:cxn modelId="{5B909CEC-D197-46BE-84EB-F093AE050839}" type="presParOf" srcId="{9CA50A65-40FA-E945-A868-9E3FE840B07E}" destId="{D5C7DCB4-3723-4443-ADD7-DBEB1005841A}" srcOrd="0" destOrd="0" presId="urn:microsoft.com/office/officeart/2008/layout/LinedList"/>
    <dgm:cxn modelId="{A6F727B7-2DC6-4813-BD34-1152307C6FF2}" type="presParOf" srcId="{9CA50A65-40FA-E945-A868-9E3FE840B07E}" destId="{9F8ADD56-4647-5947-BF4A-89820DB0503F}" srcOrd="1" destOrd="0" presId="urn:microsoft.com/office/officeart/2008/layout/LinedList"/>
    <dgm:cxn modelId="{15ED933A-27C4-46E1-8AF0-8D6DCAD89530}" type="presParOf" srcId="{9F8ADD56-4647-5947-BF4A-89820DB0503F}" destId="{CFE00427-EDF8-324F-9A5C-A181E81A4D48}" srcOrd="0" destOrd="0" presId="urn:microsoft.com/office/officeart/2008/layout/LinedList"/>
    <dgm:cxn modelId="{3156F4FE-4634-45EC-B5A6-FF51F452438F}" type="presParOf" srcId="{9F8ADD56-4647-5947-BF4A-89820DB0503F}" destId="{71554259-89F3-DC41-AF38-A80F6823C6AB}" srcOrd="1" destOrd="0" presId="urn:microsoft.com/office/officeart/2008/layout/LinedList"/>
    <dgm:cxn modelId="{C4C20F4E-53B2-4E32-B4D0-01A08DD9E911}" type="presParOf" srcId="{71554259-89F3-DC41-AF38-A80F6823C6AB}" destId="{D0431CA8-5100-6745-A242-ED330061BD73}" srcOrd="0" destOrd="0" presId="urn:microsoft.com/office/officeart/2008/layout/LinedList"/>
    <dgm:cxn modelId="{0FDAC053-C2F4-4330-A00D-123ED0A1A0D1}" type="presParOf" srcId="{71554259-89F3-DC41-AF38-A80F6823C6AB}" destId="{FE55CC5A-C0EF-DF45-AF1E-C9A5EF0E713C}" srcOrd="1" destOrd="0" presId="urn:microsoft.com/office/officeart/2008/layout/LinedList"/>
    <dgm:cxn modelId="{898664A5-AFE8-4553-A990-982D8D06AC44}" type="presParOf" srcId="{FE55CC5A-C0EF-DF45-AF1E-C9A5EF0E713C}" destId="{D79F8CF2-80EE-C747-9C26-26414E55692C}" srcOrd="0" destOrd="0" presId="urn:microsoft.com/office/officeart/2008/layout/LinedList"/>
    <dgm:cxn modelId="{0EEA137A-FBCE-4E72-8E1E-3596DFC69D40}" type="presParOf" srcId="{FE55CC5A-C0EF-DF45-AF1E-C9A5EF0E713C}" destId="{5D9EDF3F-7B20-8E47-A431-F9F24450F874}" srcOrd="1" destOrd="0" presId="urn:microsoft.com/office/officeart/2008/layout/LinedList"/>
    <dgm:cxn modelId="{7CD18D15-E8A7-4B24-A1DF-72AC74872DDE}" type="presParOf" srcId="{FE55CC5A-C0EF-DF45-AF1E-C9A5EF0E713C}" destId="{EB933D24-ABB6-0C44-A5A7-05F1CB99F1EB}" srcOrd="2" destOrd="0" presId="urn:microsoft.com/office/officeart/2008/layout/LinedList"/>
    <dgm:cxn modelId="{088EBBFA-DE2C-44D5-A42A-EC785F9F053B}" type="presParOf" srcId="{71554259-89F3-DC41-AF38-A80F6823C6AB}" destId="{EB798B99-5590-864A-A2C1-F553D99D3FAA}" srcOrd="2" destOrd="0" presId="urn:microsoft.com/office/officeart/2008/layout/LinedList"/>
    <dgm:cxn modelId="{A9270751-BA79-4172-8EDA-47D4AF2BC449}" type="presParOf" srcId="{71554259-89F3-DC41-AF38-A80F6823C6AB}" destId="{9C715A5E-13B0-3F4D-85BD-4FA3A97839C5}" srcOrd="3" destOrd="0" presId="urn:microsoft.com/office/officeart/2008/layout/LinedList"/>
    <dgm:cxn modelId="{D51ADC8F-3FBD-4DB6-A354-675856E422E1}" type="presParOf" srcId="{71554259-89F3-DC41-AF38-A80F6823C6AB}" destId="{A4B3FD2E-63E5-E445-B87B-210177B3706B}" srcOrd="4" destOrd="0" presId="urn:microsoft.com/office/officeart/2008/layout/LinedList"/>
    <dgm:cxn modelId="{2ECD419C-B546-4FC1-994B-3F065CB20D5B}" type="presParOf" srcId="{A4B3FD2E-63E5-E445-B87B-210177B3706B}" destId="{B4FE7B28-4407-5045-AAC1-7786FB86FE88}" srcOrd="0" destOrd="0" presId="urn:microsoft.com/office/officeart/2008/layout/LinedList"/>
    <dgm:cxn modelId="{1B1193A5-C35F-49B4-928A-A4DF3ABFBB27}" type="presParOf" srcId="{A4B3FD2E-63E5-E445-B87B-210177B3706B}" destId="{B9E57DF2-F223-F848-B6AB-FEB0F6FB4076}" srcOrd="1" destOrd="0" presId="urn:microsoft.com/office/officeart/2008/layout/LinedList"/>
    <dgm:cxn modelId="{D7CBD95A-9684-4ED6-AD29-3138C44D99D0}" type="presParOf" srcId="{A4B3FD2E-63E5-E445-B87B-210177B3706B}" destId="{84017E13-6661-1647-9DB1-F43BB49DC0FD}" srcOrd="2" destOrd="0" presId="urn:microsoft.com/office/officeart/2008/layout/LinedList"/>
    <dgm:cxn modelId="{224FC3B7-9871-44B4-BABF-619B2FEE6F24}" type="presParOf" srcId="{71554259-89F3-DC41-AF38-A80F6823C6AB}" destId="{1E88F2A9-FC8F-2A4F-ABF4-2C5837CA76E5}" srcOrd="5" destOrd="0" presId="urn:microsoft.com/office/officeart/2008/layout/LinedList"/>
    <dgm:cxn modelId="{48E18F49-23AF-4D70-8549-1A56F1F6015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500" b="1" dirty="0" smtClean="0"/>
        </a:p>
        <a:p>
          <a:pPr algn="just"/>
          <a:endParaRPr lang="en-US" sz="2500" b="1" dirty="0" smtClean="0"/>
        </a:p>
        <a:p>
          <a:pPr algn="just"/>
          <a:r>
            <a:rPr lang="hy-AM" sz="2500" b="1" dirty="0" smtClean="0"/>
            <a:t>Արդյո</a:t>
          </a:r>
          <a:r>
            <a:rPr lang="en-US" sz="2500" b="1" dirty="0" smtClean="0"/>
            <a:t>՞</a:t>
          </a:r>
          <a:r>
            <a:rPr lang="hy-AM" sz="2500" b="1" dirty="0" smtClean="0"/>
            <a:t>ք արտադրության թույլտվությունը, որը փնտրում է անձի՝ իր տիրապետման տակ եղած բոլոր էլ․ փոստերի արտադրություն, համապատասխան կլինի Բուդապեշտի կոնվենցիային</a:t>
          </a:r>
          <a:endParaRPr lang="en-US" sz="2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just"/>
          <a:r>
            <a:rPr lang="en-US" sz="5000" b="0" dirty="0" smtClean="0">
              <a:solidFill>
                <a:schemeClr val="tx1"/>
              </a:solidFill>
            </a:rPr>
            <a:t>ա) </a:t>
          </a:r>
          <a:r>
            <a:rPr lang="en-US" sz="5000" b="0" dirty="0" err="1" smtClean="0">
              <a:solidFill>
                <a:schemeClr val="tx1"/>
              </a:solidFill>
            </a:rPr>
            <a:t>Այո</a:t>
          </a:r>
          <a:endParaRPr lang="en-US" sz="5000" b="0"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pPr algn="just"/>
          <a:r>
            <a:rPr lang="en-US" sz="5000" b="1" dirty="0" smtClean="0">
              <a:solidFill>
                <a:srgbClr val="FF0000"/>
              </a:solidFill>
            </a:rPr>
            <a:t>բ) </a:t>
          </a:r>
          <a:r>
            <a:rPr lang="en-US" sz="5000" b="1" dirty="0" err="1" smtClean="0">
              <a:solidFill>
                <a:srgbClr val="FF0000"/>
              </a:solidFill>
            </a:rPr>
            <a:t>Ոչ</a:t>
          </a:r>
          <a:endParaRPr lang="en-US" sz="5000" b="1" dirty="0">
            <a:solidFill>
              <a:srgbClr val="FF0000"/>
            </a:solidFill>
          </a:endParaRPr>
        </a:p>
        <a:p>
          <a:pPr algn="just"/>
          <a:r>
            <a:rPr lang="en-US" sz="1600" b="1" dirty="0" err="1" smtClean="0">
              <a:solidFill>
                <a:srgbClr val="FF0000"/>
              </a:solidFill>
            </a:rPr>
            <a:t>Այս</a:t>
          </a:r>
          <a:r>
            <a:rPr lang="en-US" sz="1600" b="1" dirty="0" smtClean="0">
              <a:solidFill>
                <a:srgbClr val="FF0000"/>
              </a:solidFill>
            </a:rPr>
            <a:t> </a:t>
          </a:r>
          <a:r>
            <a:rPr lang="en-US" sz="1600" b="1" dirty="0" err="1" smtClean="0">
              <a:solidFill>
                <a:srgbClr val="FF0000"/>
              </a:solidFill>
            </a:rPr>
            <a:t>իրավասությունը</a:t>
          </a:r>
          <a:r>
            <a:rPr lang="en-US" sz="1600" b="1" dirty="0" smtClean="0">
              <a:solidFill>
                <a:srgbClr val="FF0000"/>
              </a:solidFill>
            </a:rPr>
            <a:t> </a:t>
          </a:r>
          <a:r>
            <a:rPr lang="en-US" sz="1600" b="1" dirty="0" err="1" smtClean="0">
              <a:solidFill>
                <a:srgbClr val="FF0000"/>
              </a:solidFill>
            </a:rPr>
            <a:t>կարող</a:t>
          </a:r>
          <a:r>
            <a:rPr lang="en-US" sz="1600" b="1" dirty="0" smtClean="0">
              <a:solidFill>
                <a:srgbClr val="FF0000"/>
              </a:solidFill>
            </a:rPr>
            <a:t> է </a:t>
          </a:r>
          <a:r>
            <a:rPr lang="en-US" sz="1600" b="1" dirty="0" err="1" smtClean="0">
              <a:solidFill>
                <a:srgbClr val="FF0000"/>
              </a:solidFill>
            </a:rPr>
            <a:t>գործածվել</a:t>
          </a:r>
          <a:r>
            <a:rPr lang="en-US" sz="1600" b="1" dirty="0" smtClean="0">
              <a:solidFill>
                <a:srgbClr val="FF0000"/>
              </a:solidFill>
            </a:rPr>
            <a:t> </a:t>
          </a:r>
          <a:r>
            <a:rPr lang="en-US" sz="1600" b="1" dirty="0" err="1" smtClean="0">
              <a:solidFill>
                <a:srgbClr val="FF0000"/>
              </a:solidFill>
            </a:rPr>
            <a:t>միայն</a:t>
          </a:r>
          <a:r>
            <a:rPr lang="en-US" sz="1600" b="1" dirty="0" smtClean="0">
              <a:solidFill>
                <a:srgbClr val="FF0000"/>
              </a:solidFill>
            </a:rPr>
            <a:t> </a:t>
          </a:r>
          <a:r>
            <a:rPr lang="en-US" sz="1600" b="1" dirty="0" err="1" smtClean="0">
              <a:solidFill>
                <a:srgbClr val="FF0000"/>
              </a:solidFill>
            </a:rPr>
            <a:t>հստակեցված</a:t>
          </a:r>
          <a:r>
            <a:rPr lang="en-US" sz="1600" b="1" dirty="0" smtClean="0">
              <a:solidFill>
                <a:srgbClr val="FF0000"/>
              </a:solidFill>
            </a:rPr>
            <a:t> </a:t>
          </a:r>
          <a:r>
            <a:rPr lang="en-US" sz="1600" b="1" dirty="0" err="1" smtClean="0">
              <a:solidFill>
                <a:srgbClr val="FF0000"/>
              </a:solidFill>
            </a:rPr>
            <a:t>համակարգչային</a:t>
          </a:r>
          <a:r>
            <a:rPr lang="en-US" sz="1600" b="1" dirty="0" smtClean="0">
              <a:solidFill>
                <a:srgbClr val="FF0000"/>
              </a:solidFill>
            </a:rPr>
            <a:t> </a:t>
          </a:r>
          <a:r>
            <a:rPr lang="en-US" sz="1600" b="1" dirty="0" err="1" smtClean="0">
              <a:solidFill>
                <a:srgbClr val="FF0000"/>
              </a:solidFill>
            </a:rPr>
            <a:t>տվյալների</a:t>
          </a:r>
          <a:r>
            <a:rPr lang="en-US" sz="1600" b="1" dirty="0" smtClean="0">
              <a:solidFill>
                <a:srgbClr val="FF0000"/>
              </a:solidFill>
            </a:rPr>
            <a:t> </a:t>
          </a:r>
          <a:r>
            <a:rPr lang="en-US" sz="1600" b="1" dirty="0" err="1" smtClean="0">
              <a:solidFill>
                <a:srgbClr val="FF0000"/>
              </a:solidFill>
            </a:rPr>
            <a:t>առնչությամբ</a:t>
          </a:r>
          <a:r>
            <a:rPr lang="hy-AM" sz="1600" b="1" dirty="0" smtClean="0">
              <a:solidFill>
                <a:srgbClr val="FF0000"/>
              </a:solidFill>
            </a:rPr>
            <a:t>,</a:t>
          </a:r>
          <a:r>
            <a:rPr lang="en-US" sz="1600" b="1" dirty="0" smtClean="0">
              <a:solidFill>
                <a:srgbClr val="FF0000"/>
              </a:solidFill>
            </a:rPr>
            <a:t> </a:t>
          </a:r>
          <a:r>
            <a:rPr lang="en-US" sz="1600" b="1" dirty="0" err="1" smtClean="0">
              <a:solidFill>
                <a:srgbClr val="FF0000"/>
              </a:solidFill>
            </a:rPr>
            <a:t>չի</a:t>
          </a:r>
          <a:r>
            <a:rPr lang="en-US" sz="1600" b="1" dirty="0" smtClean="0">
              <a:solidFill>
                <a:srgbClr val="FF0000"/>
              </a:solidFill>
            </a:rPr>
            <a:t> </a:t>
          </a:r>
          <a:r>
            <a:rPr lang="en-US" sz="1600" b="1" dirty="0" err="1" smtClean="0">
              <a:solidFill>
                <a:srgbClr val="FF0000"/>
              </a:solidFill>
            </a:rPr>
            <a:t>կարող</a:t>
          </a:r>
          <a:r>
            <a:rPr lang="en-US" sz="1600" b="1" dirty="0" smtClean="0">
              <a:solidFill>
                <a:srgbClr val="FF0000"/>
              </a:solidFill>
            </a:rPr>
            <a:t> </a:t>
          </a:r>
          <a:r>
            <a:rPr lang="en-US" sz="1600" b="1" dirty="0" err="1" smtClean="0">
              <a:solidFill>
                <a:srgbClr val="FF0000"/>
              </a:solidFill>
            </a:rPr>
            <a:t>լինել</a:t>
          </a:r>
          <a:r>
            <a:rPr lang="en-US" sz="1600" b="1" dirty="0" smtClean="0">
              <a:solidFill>
                <a:srgbClr val="FF0000"/>
              </a:solidFill>
            </a:rPr>
            <a:t> </a:t>
          </a:r>
          <a:r>
            <a:rPr lang="en-US" sz="1600" b="1" dirty="0" err="1" smtClean="0">
              <a:solidFill>
                <a:srgbClr val="FF0000"/>
              </a:solidFill>
            </a:rPr>
            <a:t>անհամաչափ</a:t>
          </a:r>
          <a:endParaRPr lang="en-US" sz="1600"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F52D3AEF-A000-4737-B374-5E95C193B9C2}"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844D9F8-1CAB-4FCF-B06D-FB1D8573CAF0}" type="presOf" srcId="{412DA8CB-B9E5-F44F-9FDD-EF35DF68306D}" destId="{B9E57DF2-F223-F848-B6AB-FEB0F6FB4076}" srcOrd="0" destOrd="0" presId="urn:microsoft.com/office/officeart/2008/layout/LinedList"/>
    <dgm:cxn modelId="{B7E0A584-71AD-4E22-8C81-92F629C18B31}" type="presOf" srcId="{3C774A1C-BB1C-4347-A758-A94A436F7244}" destId="{9CA50A65-40FA-E945-A868-9E3FE840B07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37DA104C-7CE2-4612-BCEC-BB642E9F12B8}"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49898FA0-D96D-4005-9653-DA3DB2EACC64}" type="presParOf" srcId="{9CA50A65-40FA-E945-A868-9E3FE840B07E}" destId="{D5C7DCB4-3723-4443-ADD7-DBEB1005841A}" srcOrd="0" destOrd="0" presId="urn:microsoft.com/office/officeart/2008/layout/LinedList"/>
    <dgm:cxn modelId="{DDD9283D-8154-4DB5-BB68-85B26E176D8F}" type="presParOf" srcId="{9CA50A65-40FA-E945-A868-9E3FE840B07E}" destId="{9F8ADD56-4647-5947-BF4A-89820DB0503F}" srcOrd="1" destOrd="0" presId="urn:microsoft.com/office/officeart/2008/layout/LinedList"/>
    <dgm:cxn modelId="{D207B150-4D94-4462-85CD-6AC05CF89D8A}" type="presParOf" srcId="{9F8ADD56-4647-5947-BF4A-89820DB0503F}" destId="{CFE00427-EDF8-324F-9A5C-A181E81A4D48}" srcOrd="0" destOrd="0" presId="urn:microsoft.com/office/officeart/2008/layout/LinedList"/>
    <dgm:cxn modelId="{D44B3FB2-B1D0-4395-820A-50C8AF0263AD}" type="presParOf" srcId="{9F8ADD56-4647-5947-BF4A-89820DB0503F}" destId="{71554259-89F3-DC41-AF38-A80F6823C6AB}" srcOrd="1" destOrd="0" presId="urn:microsoft.com/office/officeart/2008/layout/LinedList"/>
    <dgm:cxn modelId="{C546541C-6AF2-4FA8-8396-8CED6912D452}" type="presParOf" srcId="{71554259-89F3-DC41-AF38-A80F6823C6AB}" destId="{D0431CA8-5100-6745-A242-ED330061BD73}" srcOrd="0" destOrd="0" presId="urn:microsoft.com/office/officeart/2008/layout/LinedList"/>
    <dgm:cxn modelId="{D6ABD29C-0E41-4779-84A5-A8FC1C0E012E}" type="presParOf" srcId="{71554259-89F3-DC41-AF38-A80F6823C6AB}" destId="{FE55CC5A-C0EF-DF45-AF1E-C9A5EF0E713C}" srcOrd="1" destOrd="0" presId="urn:microsoft.com/office/officeart/2008/layout/LinedList"/>
    <dgm:cxn modelId="{1D0F5182-8E19-4025-86B1-6938AEE9DF40}" type="presParOf" srcId="{FE55CC5A-C0EF-DF45-AF1E-C9A5EF0E713C}" destId="{D79F8CF2-80EE-C747-9C26-26414E55692C}" srcOrd="0" destOrd="0" presId="urn:microsoft.com/office/officeart/2008/layout/LinedList"/>
    <dgm:cxn modelId="{BB432056-73D6-406C-A927-E4468CE40822}" type="presParOf" srcId="{FE55CC5A-C0EF-DF45-AF1E-C9A5EF0E713C}" destId="{5D9EDF3F-7B20-8E47-A431-F9F24450F874}" srcOrd="1" destOrd="0" presId="urn:microsoft.com/office/officeart/2008/layout/LinedList"/>
    <dgm:cxn modelId="{A2752C42-DE5B-42C2-BB7D-78408E3A66A5}" type="presParOf" srcId="{FE55CC5A-C0EF-DF45-AF1E-C9A5EF0E713C}" destId="{EB933D24-ABB6-0C44-A5A7-05F1CB99F1EB}" srcOrd="2" destOrd="0" presId="urn:microsoft.com/office/officeart/2008/layout/LinedList"/>
    <dgm:cxn modelId="{5650C801-DB28-47B4-A712-BBE42D7BDAF4}" type="presParOf" srcId="{71554259-89F3-DC41-AF38-A80F6823C6AB}" destId="{EB798B99-5590-864A-A2C1-F553D99D3FAA}" srcOrd="2" destOrd="0" presId="urn:microsoft.com/office/officeart/2008/layout/LinedList"/>
    <dgm:cxn modelId="{7A00943B-E7C1-4E34-BCD0-913E94A16399}" type="presParOf" srcId="{71554259-89F3-DC41-AF38-A80F6823C6AB}" destId="{9C715A5E-13B0-3F4D-85BD-4FA3A97839C5}" srcOrd="3" destOrd="0" presId="urn:microsoft.com/office/officeart/2008/layout/LinedList"/>
    <dgm:cxn modelId="{AC2612D5-7EED-4C8E-BF7B-57148545FA5F}" type="presParOf" srcId="{71554259-89F3-DC41-AF38-A80F6823C6AB}" destId="{A4B3FD2E-63E5-E445-B87B-210177B3706B}" srcOrd="4" destOrd="0" presId="urn:microsoft.com/office/officeart/2008/layout/LinedList"/>
    <dgm:cxn modelId="{DBF86C8C-9C72-46E2-85EE-FC231F3E074D}" type="presParOf" srcId="{A4B3FD2E-63E5-E445-B87B-210177B3706B}" destId="{B4FE7B28-4407-5045-AAC1-7786FB86FE88}" srcOrd="0" destOrd="0" presId="urn:microsoft.com/office/officeart/2008/layout/LinedList"/>
    <dgm:cxn modelId="{7CC9EB59-3BA9-40F4-8F1F-CE38138E3393}" type="presParOf" srcId="{A4B3FD2E-63E5-E445-B87B-210177B3706B}" destId="{B9E57DF2-F223-F848-B6AB-FEB0F6FB4076}" srcOrd="1" destOrd="0" presId="urn:microsoft.com/office/officeart/2008/layout/LinedList"/>
    <dgm:cxn modelId="{DCE6CCC3-1EB5-41A3-997F-E97AE90B477D}" type="presParOf" srcId="{A4B3FD2E-63E5-E445-B87B-210177B3706B}" destId="{84017E13-6661-1647-9DB1-F43BB49DC0FD}" srcOrd="2" destOrd="0" presId="urn:microsoft.com/office/officeart/2008/layout/LinedList"/>
    <dgm:cxn modelId="{2A426225-202E-414E-9CD7-24D420F87ADC}" type="presParOf" srcId="{71554259-89F3-DC41-AF38-A80F6823C6AB}" destId="{1E88F2A9-FC8F-2A4F-ABF4-2C5837CA76E5}" srcOrd="5" destOrd="0" presId="urn:microsoft.com/office/officeart/2008/layout/LinedList"/>
    <dgm:cxn modelId="{2432C03E-F5BA-49C5-BF93-919A00C23901}"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6C696-8BAE-43F5-A7AE-876CEB660999}">
      <dsp:nvSpPr>
        <dsp:cNvPr id="0" name=""/>
        <dsp:cNvSpPr/>
      </dsp:nvSpPr>
      <dsp:spPr>
        <a:xfrm rot="10800000">
          <a:off x="0" y="0"/>
          <a:ext cx="5004047"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smtClean="0"/>
            <a:t>Բովանդակային</a:t>
          </a:r>
          <a:r>
            <a:rPr lang="en-US" sz="1200" b="1" kern="1200" dirty="0" smtClean="0"/>
            <a:t> </a:t>
          </a:r>
          <a:r>
            <a:rPr lang="en-US" sz="1200" b="1" kern="1200" dirty="0" err="1" smtClean="0"/>
            <a:t>տվյալները</a:t>
          </a:r>
          <a:r>
            <a:rPr lang="en-US" sz="1200" b="1" kern="1200" dirty="0" smtClean="0"/>
            <a:t> </a:t>
          </a:r>
          <a:r>
            <a:rPr lang="en-US" sz="1200" b="1" kern="1200" dirty="0" err="1" smtClean="0"/>
            <a:t>գաղտնի</a:t>
          </a:r>
          <a:r>
            <a:rPr lang="en-US" sz="1200" b="1" kern="1200" dirty="0" smtClean="0"/>
            <a:t> </a:t>
          </a:r>
          <a:r>
            <a:rPr lang="en-US" sz="1200" b="1" kern="1200" dirty="0" err="1" smtClean="0"/>
            <a:t>որսալ</a:t>
          </a:r>
          <a:endParaRPr lang="aa-ET" sz="1200" b="1" kern="1200" dirty="0"/>
        </a:p>
      </dsp:txBody>
      <dsp:txXfrm rot="-10800000">
        <a:off x="875708" y="0"/>
        <a:ext cx="3252631" cy="807871"/>
      </dsp:txXfrm>
    </dsp:sp>
    <dsp:sp modelId="{37638A15-F53B-4722-A3A9-504F0872E3E9}">
      <dsp:nvSpPr>
        <dsp:cNvPr id="0" name=""/>
        <dsp:cNvSpPr/>
      </dsp:nvSpPr>
      <dsp:spPr>
        <a:xfrm rot="10800000">
          <a:off x="417003" y="807871"/>
          <a:ext cx="4170040"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smtClean="0"/>
            <a:t>Փոխանցվող</a:t>
          </a:r>
          <a:r>
            <a:rPr lang="en-US" sz="1200" b="1" kern="1200" dirty="0" smtClean="0"/>
            <a:t> </a:t>
          </a:r>
          <a:r>
            <a:rPr lang="en-US" sz="1200" b="1" kern="1200" dirty="0" err="1" smtClean="0"/>
            <a:t>տվյալների</a:t>
          </a:r>
          <a:r>
            <a:rPr lang="en-US" sz="1200" b="1" kern="1200" dirty="0" smtClean="0"/>
            <a:t> </a:t>
          </a:r>
          <a:r>
            <a:rPr lang="en-US" sz="1200" b="1" kern="1200" dirty="0" err="1" smtClean="0"/>
            <a:t>իրական</a:t>
          </a:r>
          <a:r>
            <a:rPr lang="en-US" sz="1200" b="1" kern="1200" dirty="0" smtClean="0"/>
            <a:t> </a:t>
          </a:r>
          <a:r>
            <a:rPr lang="en-US" sz="1200" b="1" kern="1200" dirty="0" err="1" smtClean="0"/>
            <a:t>ժամանակում</a:t>
          </a:r>
          <a:r>
            <a:rPr lang="en-US" sz="1200" b="1" kern="1200" dirty="0" smtClean="0"/>
            <a:t> </a:t>
          </a:r>
          <a:r>
            <a:rPr lang="en-US" sz="1200" b="1" kern="1200" dirty="0" err="1" smtClean="0"/>
            <a:t>հավաքում</a:t>
          </a:r>
          <a:endParaRPr lang="aa-ET" sz="1200" b="1" kern="1200" dirty="0"/>
        </a:p>
      </dsp:txBody>
      <dsp:txXfrm rot="-10800000">
        <a:off x="1146760" y="807871"/>
        <a:ext cx="2710526" cy="807871"/>
      </dsp:txXfrm>
    </dsp:sp>
    <dsp:sp modelId="{D3458357-E8D2-45B2-A250-AF9A09B0DC07}">
      <dsp:nvSpPr>
        <dsp:cNvPr id="0" name=""/>
        <dsp:cNvSpPr/>
      </dsp:nvSpPr>
      <dsp:spPr>
        <a:xfrm rot="10800000">
          <a:off x="834007" y="1615742"/>
          <a:ext cx="3336032"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smtClean="0"/>
            <a:t>Խուզարկում</a:t>
          </a:r>
          <a:r>
            <a:rPr lang="en-US" sz="1200" b="1" kern="1200" dirty="0" smtClean="0"/>
            <a:t> և </a:t>
          </a:r>
          <a:r>
            <a:rPr lang="en-US" sz="1200" b="1" kern="1200" dirty="0" err="1" smtClean="0"/>
            <a:t>առգրավում</a:t>
          </a:r>
          <a:endParaRPr lang="aa-ET" sz="1200" b="1" kern="1200" dirty="0"/>
        </a:p>
      </dsp:txBody>
      <dsp:txXfrm rot="-10800000">
        <a:off x="1417813" y="1615742"/>
        <a:ext cx="2168420" cy="807871"/>
      </dsp:txXfrm>
    </dsp:sp>
    <dsp:sp modelId="{2E9841CB-D369-4D50-B3DF-91B1CB432857}">
      <dsp:nvSpPr>
        <dsp:cNvPr id="0" name=""/>
        <dsp:cNvSpPr/>
      </dsp:nvSpPr>
      <dsp:spPr>
        <a:xfrm rot="10800000">
          <a:off x="1251011" y="2423614"/>
          <a:ext cx="2502023"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y-AM" sz="1200" b="1" kern="1200" dirty="0" smtClean="0"/>
            <a:t>Ա</a:t>
          </a:r>
          <a:r>
            <a:rPr lang="en-US" sz="1200" b="1" kern="1200" dirty="0" err="1" smtClean="0"/>
            <a:t>րտադրության</a:t>
          </a:r>
          <a:r>
            <a:rPr lang="en-US" sz="1200" b="1" kern="1200" dirty="0" smtClean="0"/>
            <a:t> </a:t>
          </a:r>
          <a:r>
            <a:rPr lang="en-US" sz="1200" b="1" kern="1200" dirty="0" err="1" smtClean="0"/>
            <a:t>թույլտվություն</a:t>
          </a:r>
          <a:endParaRPr lang="aa-ET" sz="1200" b="1" kern="1200" dirty="0"/>
        </a:p>
      </dsp:txBody>
      <dsp:txXfrm rot="-10800000">
        <a:off x="1688866" y="2423614"/>
        <a:ext cx="1626315" cy="807871"/>
      </dsp:txXfrm>
    </dsp:sp>
    <dsp:sp modelId="{BC23AC2C-C589-473D-B07A-EA5CA8DD25B7}">
      <dsp:nvSpPr>
        <dsp:cNvPr id="0" name=""/>
        <dsp:cNvSpPr/>
      </dsp:nvSpPr>
      <dsp:spPr>
        <a:xfrm rot="10800000">
          <a:off x="1668015" y="3231485"/>
          <a:ext cx="1668016"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smtClean="0"/>
            <a:t>Փոխանցվող</a:t>
          </a:r>
          <a:r>
            <a:rPr lang="en-US" sz="1100" b="1" kern="1200" dirty="0" smtClean="0"/>
            <a:t> </a:t>
          </a:r>
          <a:r>
            <a:rPr lang="en-US" sz="1100" b="1" kern="1200" dirty="0" err="1" smtClean="0"/>
            <a:t>տվյալների</a:t>
          </a:r>
          <a:r>
            <a:rPr lang="en-US" sz="1100" b="1" kern="1200" dirty="0" smtClean="0"/>
            <a:t> </a:t>
          </a:r>
          <a:r>
            <a:rPr lang="en-US" sz="1100" b="1" kern="1200" dirty="0" err="1" smtClean="0"/>
            <a:t>մասնակի</a:t>
          </a:r>
          <a:r>
            <a:rPr lang="en-US" sz="1100" b="1" kern="1200" dirty="0" smtClean="0"/>
            <a:t> </a:t>
          </a:r>
          <a:r>
            <a:rPr lang="en-US" sz="1100" b="1" kern="1200" dirty="0" err="1" smtClean="0"/>
            <a:t>հայտնաբերում</a:t>
          </a:r>
          <a:endParaRPr lang="aa-ET" sz="1100" b="1" kern="1200" dirty="0"/>
        </a:p>
      </dsp:txBody>
      <dsp:txXfrm rot="-10800000">
        <a:off x="1959918" y="3231485"/>
        <a:ext cx="1084210" cy="807871"/>
      </dsp:txXfrm>
    </dsp:sp>
    <dsp:sp modelId="{EFBE9C48-68C3-41E1-8414-F6D586349D59}">
      <dsp:nvSpPr>
        <dsp:cNvPr id="0" name=""/>
        <dsp:cNvSpPr/>
      </dsp:nvSpPr>
      <dsp:spPr>
        <a:xfrm rot="10800000">
          <a:off x="2085019" y="4039356"/>
          <a:ext cx="834008" cy="807871"/>
        </a:xfrm>
        <a:prstGeom prst="trapezoid">
          <a:avLst>
            <a:gd name="adj" fmla="val 5161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t" anchorCtr="0">
          <a:noAutofit/>
        </a:bodyPr>
        <a:lstStyle/>
        <a:p>
          <a:pPr lvl="0" algn="ctr" defTabSz="133350">
            <a:lnSpc>
              <a:spcPct val="90000"/>
            </a:lnSpc>
            <a:spcBef>
              <a:spcPct val="0"/>
            </a:spcBef>
            <a:spcAft>
              <a:spcPct val="35000"/>
            </a:spcAft>
          </a:pPr>
          <a:endParaRPr lang="en-US" sz="300" b="1" kern="1200" dirty="0"/>
        </a:p>
        <a:p>
          <a:pPr lvl="0" algn="ctr" defTabSz="133350">
            <a:lnSpc>
              <a:spcPct val="90000"/>
            </a:lnSpc>
            <a:spcBef>
              <a:spcPct val="0"/>
            </a:spcBef>
            <a:spcAft>
              <a:spcPct val="35000"/>
            </a:spcAft>
          </a:pPr>
          <a:r>
            <a:rPr lang="en-US" sz="800" b="1" kern="1200" dirty="0" err="1" smtClean="0"/>
            <a:t>Արագ</a:t>
          </a:r>
          <a:r>
            <a:rPr lang="en-US" sz="800" b="1" kern="1200" dirty="0" smtClean="0"/>
            <a:t> </a:t>
          </a:r>
          <a:r>
            <a:rPr lang="en-US" sz="800" b="1" kern="1200" dirty="0" err="1" smtClean="0"/>
            <a:t>պահպանում</a:t>
          </a:r>
          <a:endParaRPr lang="aa-ET" sz="800" b="1" kern="1200" dirty="0"/>
        </a:p>
      </dsp:txBody>
      <dsp:txXfrm rot="-10800000">
        <a:off x="2085019" y="4039356"/>
        <a:ext cx="834008" cy="807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en-US" sz="2300" b="1" kern="1200" dirty="0"/>
        </a:p>
        <a:p>
          <a:pPr lvl="0" algn="l" defTabSz="1022350">
            <a:lnSpc>
              <a:spcPct val="90000"/>
            </a:lnSpc>
            <a:spcBef>
              <a:spcPct val="0"/>
            </a:spcBef>
            <a:spcAft>
              <a:spcPct val="35000"/>
            </a:spcAft>
          </a:pPr>
          <a:endParaRPr lang="en-US" sz="2300" b="1" kern="1200" dirty="0"/>
        </a:p>
        <a:p>
          <a:pPr lvl="0" algn="l" defTabSz="1022350">
            <a:lnSpc>
              <a:spcPct val="90000"/>
            </a:lnSpc>
            <a:spcBef>
              <a:spcPct val="0"/>
            </a:spcBef>
            <a:spcAft>
              <a:spcPct val="35000"/>
            </a:spcAft>
          </a:pPr>
          <a:endParaRPr lang="en-US" sz="2300" b="1" kern="1200" dirty="0"/>
        </a:p>
        <a:p>
          <a:pPr lvl="0" algn="l" defTabSz="1022350">
            <a:lnSpc>
              <a:spcPct val="90000"/>
            </a:lnSpc>
            <a:spcBef>
              <a:spcPct val="0"/>
            </a:spcBef>
            <a:spcAft>
              <a:spcPct val="35000"/>
            </a:spcAft>
          </a:pPr>
          <a:r>
            <a:rPr lang="en-US" sz="2300" b="1" kern="1200" dirty="0" err="1" smtClean="0"/>
            <a:t>Արդյո՞ք</a:t>
          </a:r>
          <a:r>
            <a:rPr lang="en-US" sz="2300" b="1" kern="1200" dirty="0" smtClean="0"/>
            <a:t> </a:t>
          </a:r>
          <a:r>
            <a:rPr lang="en-US" sz="2300" b="1" kern="1200" dirty="0" err="1" smtClean="0"/>
            <a:t>Բուդապեշտի</a:t>
          </a:r>
          <a:r>
            <a:rPr lang="en-US" sz="2300" b="1" kern="1200" dirty="0" smtClean="0"/>
            <a:t> </a:t>
          </a:r>
          <a:r>
            <a:rPr lang="en-US" sz="2300" b="1" kern="1200" dirty="0" err="1" smtClean="0"/>
            <a:t>կոնվենցիայի</a:t>
          </a:r>
          <a:r>
            <a:rPr lang="en-US" sz="2300" b="1" kern="1200" dirty="0" smtClean="0"/>
            <a:t> </a:t>
          </a:r>
          <a:r>
            <a:rPr lang="en-US" sz="2300" b="1" kern="1200" dirty="0" err="1" smtClean="0"/>
            <a:t>ընթացակարգային</a:t>
          </a:r>
          <a:r>
            <a:rPr lang="en-US" sz="2300" b="1" kern="1200" dirty="0" smtClean="0"/>
            <a:t> </a:t>
          </a:r>
          <a:r>
            <a:rPr lang="en-US" sz="2300" b="1" kern="1200" dirty="0" err="1" smtClean="0"/>
            <a:t>իրավասությունները</a:t>
          </a:r>
          <a:r>
            <a:rPr lang="en-US" sz="2300" b="1" kern="1200" dirty="0" smtClean="0"/>
            <a:t> </a:t>
          </a:r>
          <a:r>
            <a:rPr lang="en-US" sz="2300" b="1" kern="1200" dirty="0" err="1" smtClean="0"/>
            <a:t>կիրառելի</a:t>
          </a:r>
          <a:r>
            <a:rPr lang="en-US" sz="2300" b="1" kern="1200" dirty="0" smtClean="0"/>
            <a:t> </a:t>
          </a:r>
          <a:r>
            <a:rPr lang="en-US" sz="2300" b="1" kern="1200" dirty="0" err="1" smtClean="0"/>
            <a:t>են</a:t>
          </a:r>
          <a:r>
            <a:rPr lang="en-US" sz="2300" b="1" kern="1200" dirty="0" smtClean="0"/>
            <a:t> </a:t>
          </a:r>
          <a:r>
            <a:rPr lang="en-US" sz="2300" b="1" kern="1200" dirty="0" err="1" smtClean="0"/>
            <a:t>ահաբեկչական</a:t>
          </a:r>
          <a:r>
            <a:rPr lang="en-US" sz="2300" b="1" kern="1200" dirty="0" smtClean="0"/>
            <a:t> </a:t>
          </a:r>
          <a:r>
            <a:rPr lang="en-US" sz="2300" b="1" kern="1200" dirty="0" err="1" smtClean="0"/>
            <a:t>հանցագործությունների</a:t>
          </a:r>
          <a:r>
            <a:rPr lang="en-US" sz="2300" b="1" kern="1200" dirty="0" smtClean="0"/>
            <a:t> </a:t>
          </a:r>
          <a:r>
            <a:rPr lang="en-US" sz="2300" b="1" kern="1200" dirty="0" err="1" smtClean="0"/>
            <a:t>դեպքում</a:t>
          </a:r>
          <a:endParaRPr lang="en-US" sz="23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smtClean="0"/>
            <a:t>ա) </a:t>
          </a:r>
          <a:r>
            <a:rPr lang="en-US" sz="5000" kern="1200" dirty="0" err="1" smtClean="0"/>
            <a:t>Այո</a:t>
          </a:r>
          <a:endParaRPr lang="en-US" sz="5000" kern="1200" dirty="0"/>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en-US" sz="2300" b="1" kern="1200" dirty="0" smtClean="0"/>
        </a:p>
        <a:p>
          <a:pPr lvl="0" algn="l" defTabSz="1022350">
            <a:lnSpc>
              <a:spcPct val="90000"/>
            </a:lnSpc>
            <a:spcBef>
              <a:spcPct val="0"/>
            </a:spcBef>
            <a:spcAft>
              <a:spcPct val="35000"/>
            </a:spcAft>
          </a:pPr>
          <a:endParaRPr lang="en-US" sz="2300" b="1" kern="1200" dirty="0" smtClean="0"/>
        </a:p>
        <a:p>
          <a:pPr lvl="0" algn="l" defTabSz="1022350">
            <a:lnSpc>
              <a:spcPct val="90000"/>
            </a:lnSpc>
            <a:spcBef>
              <a:spcPct val="0"/>
            </a:spcBef>
            <a:spcAft>
              <a:spcPct val="35000"/>
            </a:spcAft>
          </a:pPr>
          <a:endParaRPr lang="en-US" sz="2300" b="1" kern="1200" dirty="0" smtClean="0"/>
        </a:p>
        <a:p>
          <a:pPr lvl="0" algn="l" defTabSz="1022350">
            <a:lnSpc>
              <a:spcPct val="90000"/>
            </a:lnSpc>
            <a:spcBef>
              <a:spcPct val="0"/>
            </a:spcBef>
            <a:spcAft>
              <a:spcPct val="35000"/>
            </a:spcAft>
          </a:pPr>
          <a:r>
            <a:rPr lang="en-US" sz="2300" b="1" kern="1200" dirty="0" err="1" smtClean="0"/>
            <a:t>Արդյո՞ք</a:t>
          </a:r>
          <a:r>
            <a:rPr lang="en-US" sz="2300" b="1" kern="1200" dirty="0" smtClean="0"/>
            <a:t> </a:t>
          </a:r>
          <a:r>
            <a:rPr lang="en-US" sz="2300" b="1" kern="1200" dirty="0" err="1" smtClean="0"/>
            <a:t>Բուդապեշտի</a:t>
          </a:r>
          <a:r>
            <a:rPr lang="en-US" sz="2300" b="1" kern="1200" dirty="0" smtClean="0"/>
            <a:t> </a:t>
          </a:r>
          <a:r>
            <a:rPr lang="en-US" sz="2300" b="1" kern="1200" dirty="0" err="1" smtClean="0"/>
            <a:t>կոնվենցիայի</a:t>
          </a:r>
          <a:r>
            <a:rPr lang="en-US" sz="2300" b="1" kern="1200" dirty="0" smtClean="0"/>
            <a:t> </a:t>
          </a:r>
          <a:r>
            <a:rPr lang="en-US" sz="2300" b="1" kern="1200" dirty="0" err="1" smtClean="0"/>
            <a:t>ընթացակարգային</a:t>
          </a:r>
          <a:r>
            <a:rPr lang="en-US" sz="2300" b="1" kern="1200" dirty="0" smtClean="0"/>
            <a:t> </a:t>
          </a:r>
          <a:r>
            <a:rPr lang="en-US" sz="2300" b="1" kern="1200" dirty="0" err="1" smtClean="0"/>
            <a:t>իրավասությունները</a:t>
          </a:r>
          <a:r>
            <a:rPr lang="en-US" sz="2300" b="1" kern="1200" dirty="0" smtClean="0"/>
            <a:t> </a:t>
          </a:r>
          <a:r>
            <a:rPr lang="en-US" sz="2300" b="1" kern="1200" dirty="0" err="1" smtClean="0"/>
            <a:t>կիրառելի</a:t>
          </a:r>
          <a:r>
            <a:rPr lang="en-US" sz="2300" b="1" kern="1200" dirty="0" smtClean="0"/>
            <a:t> </a:t>
          </a:r>
          <a:r>
            <a:rPr lang="en-US" sz="2300" b="1" kern="1200" dirty="0" err="1" smtClean="0"/>
            <a:t>են</a:t>
          </a:r>
          <a:r>
            <a:rPr lang="en-US" sz="2300" b="1" kern="1200" dirty="0" smtClean="0"/>
            <a:t> </a:t>
          </a:r>
          <a:r>
            <a:rPr lang="en-US" sz="2300" b="1" kern="1200" dirty="0" err="1" smtClean="0"/>
            <a:t>ահաբեկչական</a:t>
          </a:r>
          <a:r>
            <a:rPr lang="en-US" sz="2300" b="1" kern="1200" dirty="0" smtClean="0"/>
            <a:t> </a:t>
          </a:r>
          <a:r>
            <a:rPr lang="en-US" sz="2300" b="1" kern="1200" dirty="0" err="1" smtClean="0"/>
            <a:t>հանցագործությունների</a:t>
          </a:r>
          <a:r>
            <a:rPr lang="en-US" sz="2300" b="1" kern="1200" dirty="0" smtClean="0"/>
            <a:t> </a:t>
          </a:r>
          <a:r>
            <a:rPr lang="en-US" sz="2300" b="1" kern="1200" dirty="0" err="1" smtClean="0"/>
            <a:t>դեպքում</a:t>
          </a:r>
          <a:endParaRPr lang="en-US" sz="23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1" kern="1200" dirty="0" smtClean="0">
              <a:solidFill>
                <a:srgbClr val="FF0000"/>
              </a:solidFill>
            </a:rPr>
            <a:t>ա) </a:t>
          </a:r>
          <a:r>
            <a:rPr lang="en-US" sz="5000" b="1" kern="1200" dirty="0" err="1" smtClean="0">
              <a:solidFill>
                <a:srgbClr val="FF0000"/>
              </a:solidFill>
            </a:rPr>
            <a:t>Այո</a:t>
          </a:r>
          <a:endParaRPr lang="en-US" sz="5000" b="1" kern="1200" dirty="0">
            <a:solidFill>
              <a:srgbClr val="FF0000"/>
            </a:solidFill>
          </a:endParaRPr>
        </a:p>
        <a:p>
          <a:pPr lvl="0" algn="just" defTabSz="2222500">
            <a:lnSpc>
              <a:spcPct val="90000"/>
            </a:lnSpc>
            <a:spcBef>
              <a:spcPct val="0"/>
            </a:spcBef>
            <a:spcAft>
              <a:spcPct val="35000"/>
            </a:spcAft>
          </a:pPr>
          <a:r>
            <a:rPr lang="en-US" sz="2000" b="1" kern="1200" dirty="0" smtClean="0">
              <a:solidFill>
                <a:srgbClr val="FF0000"/>
              </a:solidFill>
            </a:rPr>
            <a:t>(</a:t>
          </a:r>
          <a:r>
            <a:rPr lang="hy-AM" sz="2000" b="1" kern="1200" dirty="0" smtClean="0">
              <a:solidFill>
                <a:srgbClr val="FF0000"/>
              </a:solidFill>
            </a:rPr>
            <a:t>եթե </a:t>
          </a:r>
          <a:r>
            <a:rPr lang="hy-AM" sz="2000" b="1" kern="1200" dirty="0" smtClean="0">
              <a:solidFill>
                <a:srgbClr val="FF0000"/>
              </a:solidFill>
              <a:latin typeface="Sylfaen" panose="010A0502050306030303" pitchFamily="18" charset="0"/>
            </a:rPr>
            <a:t>էլեկտրոնային ձևով ապացույցներ</a:t>
          </a:r>
          <a:r>
            <a:rPr lang="en-US" sz="2000" b="1" kern="1200" dirty="0" smtClean="0">
              <a:solidFill>
                <a:srgbClr val="FF0000"/>
              </a:solidFill>
              <a:latin typeface="Sylfaen" panose="010A0502050306030303" pitchFamily="18" charset="0"/>
            </a:rPr>
            <a:t> </a:t>
          </a:r>
          <a:r>
            <a:rPr lang="hy-AM" sz="2000" b="1" kern="1200" dirty="0" smtClean="0">
              <a:solidFill>
                <a:srgbClr val="FF0000"/>
              </a:solidFill>
            </a:rPr>
            <a:t>են ներառված</a:t>
          </a:r>
          <a:r>
            <a:rPr lang="en-US" sz="2000" b="1" kern="1200" dirty="0" smtClean="0">
              <a:solidFill>
                <a:srgbClr val="FF0000"/>
              </a:solidFill>
            </a:rPr>
            <a:t>)</a:t>
          </a:r>
          <a:endParaRPr lang="en-US" sz="2000" b="1" kern="1200" dirty="0">
            <a:solidFill>
              <a:srgbClr val="FF0000"/>
            </a:solidFill>
          </a:endParaRP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endParaRPr lang="en-US" sz="2500" b="1" kern="1200" dirty="0"/>
        </a:p>
        <a:p>
          <a:pPr lvl="0" defTabSz="1111250">
            <a:lnSpc>
              <a:spcPct val="90000"/>
            </a:lnSpc>
            <a:spcBef>
              <a:spcPct val="0"/>
            </a:spcBef>
            <a:spcAft>
              <a:spcPct val="35000"/>
            </a:spcAft>
          </a:pPr>
          <a:r>
            <a:rPr lang="en-US" sz="2500" b="1" kern="1200" dirty="0" err="1" smtClean="0"/>
            <a:t>Արդյո՞ք</a:t>
          </a:r>
          <a:r>
            <a:rPr lang="en-US" sz="2500" b="1" kern="1200" dirty="0" smtClean="0"/>
            <a:t> </a:t>
          </a:r>
          <a:r>
            <a:rPr lang="hy-AM" sz="2500" b="1" kern="1200" dirty="0" smtClean="0"/>
            <a:t>Բուդապեշտի կոնվենցիայի ընթացակարգային իրավասությունները կիրառելի են </a:t>
          </a:r>
          <a:r>
            <a:rPr lang="en-US" sz="2500" b="1" kern="1200" dirty="0" err="1" smtClean="0"/>
            <a:t>մարդու</a:t>
          </a:r>
          <a:r>
            <a:rPr lang="en-US" sz="2500" b="1" kern="1200" dirty="0" smtClean="0"/>
            <a:t> </a:t>
          </a:r>
          <a:r>
            <a:rPr lang="en-US" sz="2500" b="1" kern="1200" dirty="0" err="1" smtClean="0"/>
            <a:t>թրաֆիքինգի</a:t>
          </a:r>
          <a:r>
            <a:rPr lang="hy-AM" sz="2500" b="1" kern="1200" dirty="0" smtClean="0"/>
            <a:t> հանցագործությունների դեպքում</a:t>
          </a:r>
          <a:endParaRPr lang="en-US" sz="2500" b="1" kern="1200" dirty="0" smtClean="0"/>
        </a:p>
        <a:p>
          <a:pPr lvl="0" algn="just" defTabSz="1111250">
            <a:lnSpc>
              <a:spcPct val="90000"/>
            </a:lnSpc>
            <a:spcBef>
              <a:spcPct val="0"/>
            </a:spcBef>
            <a:spcAft>
              <a:spcPct val="35000"/>
            </a:spcAft>
          </a:pPr>
          <a:endParaRPr lang="en-US" sz="25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smtClean="0"/>
            <a:t>ա) </a:t>
          </a:r>
          <a:r>
            <a:rPr lang="en-US" sz="5000" kern="1200" dirty="0" err="1" smtClean="0"/>
            <a:t>Այո</a:t>
          </a:r>
          <a:endParaRPr lang="en-US" sz="5000" kern="1200" dirty="0"/>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endParaRPr lang="en-US" sz="2500" b="1" kern="1200" dirty="0" smtClean="0"/>
        </a:p>
        <a:p>
          <a:pPr lvl="0" algn="l" defTabSz="1111250">
            <a:lnSpc>
              <a:spcPct val="90000"/>
            </a:lnSpc>
            <a:spcBef>
              <a:spcPct val="0"/>
            </a:spcBef>
            <a:spcAft>
              <a:spcPct val="35000"/>
            </a:spcAft>
          </a:pPr>
          <a:endParaRPr lang="en-US" sz="2500" b="1" kern="1200" dirty="0" smtClean="0"/>
        </a:p>
        <a:p>
          <a:pPr lvl="0" algn="l" defTabSz="1111250">
            <a:lnSpc>
              <a:spcPct val="90000"/>
            </a:lnSpc>
            <a:spcBef>
              <a:spcPct val="0"/>
            </a:spcBef>
            <a:spcAft>
              <a:spcPct val="35000"/>
            </a:spcAft>
          </a:pPr>
          <a:r>
            <a:rPr lang="en-US" sz="2500" b="1" kern="1200" dirty="0" err="1" smtClean="0"/>
            <a:t>Արդյո՞ք</a:t>
          </a:r>
          <a:r>
            <a:rPr lang="en-US" sz="2500" b="1" kern="1200" dirty="0" smtClean="0"/>
            <a:t> </a:t>
          </a:r>
          <a:r>
            <a:rPr lang="hy-AM" sz="2500" b="1" kern="1200" dirty="0" smtClean="0"/>
            <a:t>Բուդապեշտի կոնվենցիայի ընթացակարգային իրավասությունները կիրառելի են </a:t>
          </a:r>
          <a:r>
            <a:rPr lang="en-US" sz="2500" b="1" kern="1200" dirty="0" err="1" smtClean="0"/>
            <a:t>մարդու</a:t>
          </a:r>
          <a:r>
            <a:rPr lang="en-US" sz="2500" b="1" kern="1200" dirty="0" smtClean="0"/>
            <a:t> </a:t>
          </a:r>
          <a:r>
            <a:rPr lang="en-US" sz="2500" b="1" kern="1200" dirty="0" err="1" smtClean="0"/>
            <a:t>թրաֆիքինգի</a:t>
          </a:r>
          <a:r>
            <a:rPr lang="hy-AM" sz="2500" b="1" kern="1200" dirty="0" smtClean="0"/>
            <a:t> հանցագործությունների դեպքում</a:t>
          </a:r>
          <a:endParaRPr lang="en-US" sz="2500" b="1" kern="1200" dirty="0" smtClean="0"/>
        </a:p>
        <a:p>
          <a:pPr lvl="0" algn="l" defTabSz="1111250">
            <a:lnSpc>
              <a:spcPct val="90000"/>
            </a:lnSpc>
            <a:spcBef>
              <a:spcPct val="0"/>
            </a:spcBef>
            <a:spcAft>
              <a:spcPct val="35000"/>
            </a:spcAft>
          </a:pPr>
          <a:endParaRPr lang="en-US" sz="25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1" kern="1200" dirty="0" smtClean="0">
              <a:solidFill>
                <a:srgbClr val="FF0000"/>
              </a:solidFill>
              <a:latin typeface="Sylfaen" panose="010A0502050306030303" pitchFamily="18" charset="0"/>
            </a:rPr>
            <a:t>ա) </a:t>
          </a:r>
          <a:r>
            <a:rPr lang="en-US" sz="5000" b="1" kern="1200" dirty="0" err="1" smtClean="0">
              <a:solidFill>
                <a:srgbClr val="FF0000"/>
              </a:solidFill>
              <a:latin typeface="Sylfaen" panose="010A0502050306030303" pitchFamily="18" charset="0"/>
            </a:rPr>
            <a:t>Այո</a:t>
          </a:r>
          <a:endParaRPr lang="en-US" sz="5000" b="1" kern="1200" dirty="0">
            <a:solidFill>
              <a:srgbClr val="FF0000"/>
            </a:solidFill>
            <a:latin typeface="Sylfaen" panose="010A0502050306030303" pitchFamily="18" charset="0"/>
          </a:endParaRPr>
        </a:p>
        <a:p>
          <a:pPr lvl="0" algn="just" defTabSz="2222500">
            <a:lnSpc>
              <a:spcPct val="90000"/>
            </a:lnSpc>
            <a:spcBef>
              <a:spcPct val="0"/>
            </a:spcBef>
            <a:spcAft>
              <a:spcPct val="35000"/>
            </a:spcAft>
          </a:pPr>
          <a:r>
            <a:rPr lang="en-US" sz="2000" b="1" kern="1200" dirty="0" smtClean="0">
              <a:solidFill>
                <a:srgbClr val="FF0000"/>
              </a:solidFill>
              <a:latin typeface="Sylfaen" panose="010A0502050306030303" pitchFamily="18" charset="0"/>
            </a:rPr>
            <a:t>(</a:t>
          </a:r>
          <a:r>
            <a:rPr lang="hy-AM" sz="2000" b="1" kern="1200" dirty="0" smtClean="0">
              <a:solidFill>
                <a:srgbClr val="FF0000"/>
              </a:solidFill>
              <a:latin typeface="Sylfaen" panose="010A0502050306030303" pitchFamily="18" charset="0"/>
            </a:rPr>
            <a:t>եթե էլեկտրոնային ձևով ապացույցներեն ներառված</a:t>
          </a:r>
          <a:r>
            <a:rPr lang="en-US" sz="2000" b="1" kern="1200" dirty="0" smtClean="0">
              <a:solidFill>
                <a:srgbClr val="FF0000"/>
              </a:solidFill>
              <a:latin typeface="Sylfaen" panose="010A0502050306030303" pitchFamily="18" charset="0"/>
            </a:rPr>
            <a:t>)</a:t>
          </a:r>
          <a:endParaRPr lang="en-US" sz="2000" b="1" kern="1200" dirty="0">
            <a:solidFill>
              <a:srgbClr val="FF0000"/>
            </a:solidFill>
            <a:latin typeface="Sylfaen" panose="010A0502050306030303" pitchFamily="18" charset="0"/>
          </a:endParaRP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r>
            <a:rPr lang="en-US" sz="2500" b="1" kern="1200" dirty="0" err="1" smtClean="0"/>
            <a:t>Տեղին</a:t>
          </a:r>
          <a:r>
            <a:rPr lang="en-US" sz="2500" b="1" kern="1200" dirty="0" smtClean="0"/>
            <a:t> է </a:t>
          </a:r>
          <a:r>
            <a:rPr lang="en-US" sz="2500" b="1" kern="1200" dirty="0" err="1" smtClean="0"/>
            <a:t>արդյո՞ք</a:t>
          </a:r>
          <a:r>
            <a:rPr lang="en-US" sz="2500" b="1" kern="1200" dirty="0" smtClean="0"/>
            <a:t> </a:t>
          </a:r>
          <a:r>
            <a:rPr lang="en-US" sz="2500" b="1" kern="1200" dirty="0" err="1" smtClean="0"/>
            <a:t>քննիչների</a:t>
          </a:r>
          <a:r>
            <a:rPr lang="en-US" sz="2500" b="1" kern="1200" dirty="0" smtClean="0"/>
            <a:t> </a:t>
          </a:r>
          <a:r>
            <a:rPr lang="en-US" sz="2500" b="1" kern="1200" dirty="0" err="1" smtClean="0"/>
            <a:t>կողմից</a:t>
          </a:r>
          <a:r>
            <a:rPr lang="en-US" sz="2500" b="1" kern="1200" dirty="0" smtClean="0"/>
            <a:t> </a:t>
          </a:r>
          <a:r>
            <a:rPr lang="en-US" sz="2500" b="1" kern="1200" dirty="0" err="1" smtClean="0"/>
            <a:t>տվյալների</a:t>
          </a:r>
          <a:r>
            <a:rPr lang="en-US" sz="2500" b="1" kern="1200" dirty="0" smtClean="0"/>
            <a:t> </a:t>
          </a:r>
          <a:r>
            <a:rPr lang="en-US" sz="2500" b="1" kern="1200" dirty="0" err="1" smtClean="0"/>
            <a:t>պահպանում</a:t>
          </a:r>
          <a:r>
            <a:rPr lang="en-US" sz="2500" b="1" kern="1200" dirty="0" smtClean="0"/>
            <a:t> </a:t>
          </a:r>
          <a:r>
            <a:rPr lang="en-US" sz="2500" b="1" kern="1200" dirty="0" err="1" smtClean="0"/>
            <a:t>թույլատրելն</a:t>
          </a:r>
          <a:r>
            <a:rPr lang="en-US" sz="2500" b="1" kern="1200" dirty="0" smtClean="0"/>
            <a:t> </a:t>
          </a:r>
          <a:r>
            <a:rPr lang="en-US" sz="2500" b="1" kern="1200" dirty="0" err="1" smtClean="0"/>
            <a:t>առանց</a:t>
          </a:r>
          <a:r>
            <a:rPr lang="en-US" sz="2500" b="1" kern="1200" dirty="0" smtClean="0"/>
            <a:t> </a:t>
          </a:r>
          <a:r>
            <a:rPr lang="en-US" sz="2500" b="1" kern="1200" dirty="0" err="1" smtClean="0"/>
            <a:t>դատավորի</a:t>
          </a:r>
          <a:r>
            <a:rPr lang="en-US" sz="2500" b="1" kern="1200" dirty="0" smtClean="0"/>
            <a:t> </a:t>
          </a:r>
          <a:r>
            <a:rPr lang="en-US" sz="2500" b="1" kern="1200" dirty="0" err="1" smtClean="0"/>
            <a:t>կամ</a:t>
          </a:r>
          <a:r>
            <a:rPr lang="en-US" sz="2500" b="1" kern="1200" dirty="0" smtClean="0"/>
            <a:t> </a:t>
          </a:r>
          <a:r>
            <a:rPr lang="en-US" sz="2500" b="1" kern="1200" dirty="0" err="1" smtClean="0"/>
            <a:t>մագիստրատի</a:t>
          </a:r>
          <a:r>
            <a:rPr lang="en-US" sz="2500" b="1" kern="1200" dirty="0" smtClean="0"/>
            <a:t> </a:t>
          </a:r>
          <a:r>
            <a:rPr lang="en-US" sz="2500" b="1" kern="1200" dirty="0" err="1" smtClean="0"/>
            <a:t>նախնական</a:t>
          </a:r>
          <a:r>
            <a:rPr lang="en-US" sz="2500" b="1" kern="1200" dirty="0" smtClean="0"/>
            <a:t> </a:t>
          </a:r>
          <a:r>
            <a:rPr lang="en-US" sz="2500" b="1" kern="1200" dirty="0" err="1" smtClean="0"/>
            <a:t>համաձայնության</a:t>
          </a:r>
          <a:endParaRPr lang="en-US" sz="25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ա) </a:t>
          </a:r>
          <a:r>
            <a:rPr lang="en-US" sz="5000" b="0" kern="1200" dirty="0" err="1" smtClean="0">
              <a:solidFill>
                <a:schemeClr val="tx1"/>
              </a:solidFill>
            </a:rPr>
            <a:t>Այո</a:t>
          </a:r>
          <a:endParaRPr lang="en-US" sz="5000" b="0" kern="1200" dirty="0">
            <a:solidFill>
              <a:schemeClr val="tx1"/>
            </a:solidFill>
          </a:endParaRP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endParaRPr lang="en-US" sz="2500" b="1" kern="1200" dirty="0" smtClean="0"/>
        </a:p>
        <a:p>
          <a:pPr lvl="0" algn="just" defTabSz="1111250">
            <a:lnSpc>
              <a:spcPct val="90000"/>
            </a:lnSpc>
            <a:spcBef>
              <a:spcPct val="0"/>
            </a:spcBef>
            <a:spcAft>
              <a:spcPct val="35000"/>
            </a:spcAft>
          </a:pPr>
          <a:endParaRPr lang="en-US" sz="2500" b="1" kern="1200" dirty="0" smtClean="0"/>
        </a:p>
        <a:p>
          <a:pPr lvl="0" algn="just" defTabSz="1111250">
            <a:lnSpc>
              <a:spcPct val="90000"/>
            </a:lnSpc>
            <a:spcBef>
              <a:spcPct val="0"/>
            </a:spcBef>
            <a:spcAft>
              <a:spcPct val="35000"/>
            </a:spcAft>
          </a:pPr>
          <a:r>
            <a:rPr lang="en-US" sz="2500" b="1" kern="1200" dirty="0" err="1" smtClean="0"/>
            <a:t>Տեղին</a:t>
          </a:r>
          <a:r>
            <a:rPr lang="en-US" sz="2500" b="1" kern="1200" dirty="0" smtClean="0"/>
            <a:t> է </a:t>
          </a:r>
          <a:r>
            <a:rPr lang="en-US" sz="2500" b="1" kern="1200" dirty="0" err="1" smtClean="0"/>
            <a:t>արդյո՞ք</a:t>
          </a:r>
          <a:r>
            <a:rPr lang="en-US" sz="2500" b="1" kern="1200" dirty="0" smtClean="0"/>
            <a:t> </a:t>
          </a:r>
          <a:r>
            <a:rPr lang="en-US" sz="2500" b="1" kern="1200" dirty="0" err="1" smtClean="0"/>
            <a:t>քննիչների</a:t>
          </a:r>
          <a:r>
            <a:rPr lang="en-US" sz="2500" b="1" kern="1200" dirty="0" smtClean="0"/>
            <a:t> </a:t>
          </a:r>
          <a:r>
            <a:rPr lang="en-US" sz="2500" b="1" kern="1200" dirty="0" err="1" smtClean="0"/>
            <a:t>կողմից</a:t>
          </a:r>
          <a:r>
            <a:rPr lang="en-US" sz="2500" b="1" kern="1200" dirty="0" smtClean="0"/>
            <a:t> </a:t>
          </a:r>
          <a:r>
            <a:rPr lang="en-US" sz="2500" b="1" kern="1200" dirty="0" err="1" smtClean="0"/>
            <a:t>տվյալների</a:t>
          </a:r>
          <a:r>
            <a:rPr lang="en-US" sz="2500" b="1" kern="1200" dirty="0" smtClean="0"/>
            <a:t> </a:t>
          </a:r>
          <a:r>
            <a:rPr lang="en-US" sz="2500" b="1" kern="1200" dirty="0" err="1" smtClean="0"/>
            <a:t>պահպանում</a:t>
          </a:r>
          <a:r>
            <a:rPr lang="en-US" sz="2500" b="1" kern="1200" dirty="0" smtClean="0"/>
            <a:t> </a:t>
          </a:r>
          <a:r>
            <a:rPr lang="en-US" sz="2500" b="1" kern="1200" dirty="0" err="1" smtClean="0"/>
            <a:t>թույլատրելն</a:t>
          </a:r>
          <a:r>
            <a:rPr lang="en-US" sz="2500" b="1" kern="1200" dirty="0" smtClean="0"/>
            <a:t> </a:t>
          </a:r>
          <a:r>
            <a:rPr lang="en-US" sz="2500" b="1" kern="1200" dirty="0" err="1" smtClean="0"/>
            <a:t>առանց</a:t>
          </a:r>
          <a:r>
            <a:rPr lang="en-US" sz="2500" b="1" kern="1200" dirty="0" smtClean="0"/>
            <a:t> </a:t>
          </a:r>
          <a:r>
            <a:rPr lang="en-US" sz="2500" b="1" kern="1200" dirty="0" err="1" smtClean="0"/>
            <a:t>դատավորի</a:t>
          </a:r>
          <a:r>
            <a:rPr lang="en-US" sz="2500" b="1" kern="1200" dirty="0" smtClean="0"/>
            <a:t> </a:t>
          </a:r>
          <a:r>
            <a:rPr lang="en-US" sz="2500" b="1" kern="1200" dirty="0" err="1" smtClean="0"/>
            <a:t>կամ</a:t>
          </a:r>
          <a:r>
            <a:rPr lang="en-US" sz="2500" b="1" kern="1200" dirty="0" smtClean="0"/>
            <a:t> </a:t>
          </a:r>
          <a:r>
            <a:rPr lang="en-US" sz="2500" b="1" kern="1200" dirty="0" err="1" smtClean="0"/>
            <a:t>մագիստրատի</a:t>
          </a:r>
          <a:r>
            <a:rPr lang="en-US" sz="2500" b="1" kern="1200" dirty="0" smtClean="0"/>
            <a:t> </a:t>
          </a:r>
          <a:r>
            <a:rPr lang="en-US" sz="2500" b="1" kern="1200" dirty="0" err="1" smtClean="0"/>
            <a:t>նախնական</a:t>
          </a:r>
          <a:r>
            <a:rPr lang="en-US" sz="2500" b="1" kern="1200" dirty="0" smtClean="0"/>
            <a:t> </a:t>
          </a:r>
          <a:r>
            <a:rPr lang="en-US" sz="2500" b="1" kern="1200" dirty="0" err="1" smtClean="0"/>
            <a:t>համաձայնության</a:t>
          </a:r>
          <a:endParaRPr lang="en-US" sz="25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just" defTabSz="2222500">
            <a:lnSpc>
              <a:spcPct val="90000"/>
            </a:lnSpc>
            <a:spcBef>
              <a:spcPct val="0"/>
            </a:spcBef>
            <a:spcAft>
              <a:spcPct val="35000"/>
            </a:spcAft>
          </a:pPr>
          <a:r>
            <a:rPr lang="en-US" sz="5000" b="1" kern="1200" dirty="0" smtClean="0">
              <a:solidFill>
                <a:srgbClr val="FF0000"/>
              </a:solidFill>
            </a:rPr>
            <a:t>ա) </a:t>
          </a:r>
          <a:r>
            <a:rPr lang="en-US" sz="5000" b="1" kern="1200" dirty="0" err="1" smtClean="0">
              <a:solidFill>
                <a:srgbClr val="FF0000"/>
              </a:solidFill>
            </a:rPr>
            <a:t>Այո</a:t>
          </a:r>
          <a:endParaRPr lang="en-US" sz="5000" b="1" kern="1200" dirty="0">
            <a:solidFill>
              <a:srgbClr val="FF0000"/>
            </a:solidFill>
          </a:endParaRPr>
        </a:p>
        <a:p>
          <a:pPr lvl="0" algn="just" defTabSz="2222500">
            <a:lnSpc>
              <a:spcPct val="90000"/>
            </a:lnSpc>
            <a:spcBef>
              <a:spcPct val="0"/>
            </a:spcBef>
            <a:spcAft>
              <a:spcPct val="35000"/>
            </a:spcAft>
          </a:pPr>
          <a:r>
            <a:rPr lang="en-US" sz="1800" b="1" kern="1200" dirty="0" err="1" smtClean="0">
              <a:solidFill>
                <a:srgbClr val="FF0000"/>
              </a:solidFill>
            </a:rPr>
            <a:t>Այս</a:t>
          </a:r>
          <a:r>
            <a:rPr lang="en-US" sz="1800" b="1" kern="1200" dirty="0" smtClean="0">
              <a:solidFill>
                <a:srgbClr val="FF0000"/>
              </a:solidFill>
            </a:rPr>
            <a:t> </a:t>
          </a:r>
          <a:r>
            <a:rPr lang="en-US" sz="1800" b="1" kern="1200" dirty="0" err="1" smtClean="0">
              <a:solidFill>
                <a:srgbClr val="FF0000"/>
              </a:solidFill>
            </a:rPr>
            <a:t>իրավասությունը</a:t>
          </a:r>
          <a:r>
            <a:rPr lang="en-US" sz="1800" b="1" kern="1200" dirty="0" smtClean="0">
              <a:solidFill>
                <a:srgbClr val="FF0000"/>
              </a:solidFill>
            </a:rPr>
            <a:t> </a:t>
          </a:r>
          <a:r>
            <a:rPr lang="en-US" sz="1800" b="1" kern="1200" dirty="0" err="1" smtClean="0">
              <a:solidFill>
                <a:srgbClr val="FF0000"/>
              </a:solidFill>
            </a:rPr>
            <a:t>չի</a:t>
          </a:r>
          <a:r>
            <a:rPr lang="en-US" sz="1800" b="1" kern="1200" dirty="0" smtClean="0">
              <a:solidFill>
                <a:srgbClr val="FF0000"/>
              </a:solidFill>
            </a:rPr>
            <a:t> </a:t>
          </a:r>
          <a:r>
            <a:rPr lang="en-US" sz="1800" b="1" kern="1200" dirty="0" err="1" smtClean="0">
              <a:solidFill>
                <a:srgbClr val="FF0000"/>
              </a:solidFill>
            </a:rPr>
            <a:t>ներազդում</a:t>
          </a:r>
          <a:r>
            <a:rPr lang="en-US" sz="1800" b="1" kern="1200" dirty="0" smtClean="0">
              <a:solidFill>
                <a:srgbClr val="FF0000"/>
              </a:solidFill>
            </a:rPr>
            <a:t> </a:t>
          </a:r>
          <a:r>
            <a:rPr lang="en-US" sz="1800" b="1" kern="1200" dirty="0" err="1" smtClean="0">
              <a:solidFill>
                <a:srgbClr val="FF0000"/>
              </a:solidFill>
            </a:rPr>
            <a:t>գաղտնիության</a:t>
          </a:r>
          <a:r>
            <a:rPr lang="en-US" sz="1800" b="1" kern="1200" dirty="0" smtClean="0">
              <a:solidFill>
                <a:srgbClr val="FF0000"/>
              </a:solidFill>
            </a:rPr>
            <a:t> </a:t>
          </a:r>
          <a:r>
            <a:rPr lang="en-US" sz="1800" b="1" kern="1200" dirty="0" err="1" smtClean="0">
              <a:solidFill>
                <a:srgbClr val="FF0000"/>
              </a:solidFill>
            </a:rPr>
            <a:t>վրա</a:t>
          </a:r>
          <a:r>
            <a:rPr lang="en-US" sz="1800" b="1" kern="1200" dirty="0" smtClean="0">
              <a:solidFill>
                <a:srgbClr val="FF0000"/>
              </a:solidFill>
            </a:rPr>
            <a:t>, </a:t>
          </a:r>
          <a:r>
            <a:rPr lang="en-US" sz="1800" b="1" kern="1200" dirty="0" err="1" smtClean="0">
              <a:solidFill>
                <a:srgbClr val="FF0000"/>
              </a:solidFill>
            </a:rPr>
            <a:t>քանի</a:t>
          </a:r>
          <a:r>
            <a:rPr lang="en-US" sz="1800" b="1" kern="1200" dirty="0" smtClean="0">
              <a:solidFill>
                <a:srgbClr val="FF0000"/>
              </a:solidFill>
            </a:rPr>
            <a:t> </a:t>
          </a:r>
          <a:r>
            <a:rPr lang="en-US" sz="1800" b="1" kern="1200" dirty="0" err="1" smtClean="0">
              <a:solidFill>
                <a:srgbClr val="FF0000"/>
              </a:solidFill>
            </a:rPr>
            <a:t>որ</a:t>
          </a:r>
          <a:r>
            <a:rPr lang="en-US" sz="1800" b="1" kern="1200" dirty="0" smtClean="0">
              <a:solidFill>
                <a:srgbClr val="FF0000"/>
              </a:solidFill>
            </a:rPr>
            <a:t> </a:t>
          </a:r>
          <a:r>
            <a:rPr lang="en-US" sz="1800" b="1" kern="1200" dirty="0" err="1" smtClean="0">
              <a:solidFill>
                <a:srgbClr val="FF0000"/>
              </a:solidFill>
            </a:rPr>
            <a:t>հայտնաբերում</a:t>
          </a:r>
          <a:r>
            <a:rPr lang="en-US" sz="1800" b="1" kern="1200" dirty="0" smtClean="0">
              <a:solidFill>
                <a:srgbClr val="FF0000"/>
              </a:solidFill>
            </a:rPr>
            <a:t> </a:t>
          </a:r>
          <a:r>
            <a:rPr lang="en-US" sz="1800" b="1" kern="1200" dirty="0" err="1" smtClean="0">
              <a:solidFill>
                <a:srgbClr val="FF0000"/>
              </a:solidFill>
            </a:rPr>
            <a:t>ներառված</a:t>
          </a:r>
          <a:r>
            <a:rPr lang="en-US" sz="1800" b="1" kern="1200" dirty="0" smtClean="0">
              <a:solidFill>
                <a:srgbClr val="FF0000"/>
              </a:solidFill>
            </a:rPr>
            <a:t> </a:t>
          </a:r>
          <a:r>
            <a:rPr lang="en-US" sz="1800" b="1" kern="1200" dirty="0" err="1" smtClean="0">
              <a:solidFill>
                <a:srgbClr val="FF0000"/>
              </a:solidFill>
            </a:rPr>
            <a:t>չէ</a:t>
          </a:r>
          <a:endParaRPr lang="en-US" sz="1800" b="1" kern="1200" dirty="0">
            <a:solidFill>
              <a:srgbClr val="FF0000"/>
            </a:solidFill>
          </a:endParaRP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162232"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endParaRPr lang="en-US" sz="2500" b="1" kern="1200" dirty="0"/>
        </a:p>
        <a:p>
          <a:pPr lvl="0" algn="just" defTabSz="1111250">
            <a:lnSpc>
              <a:spcPct val="90000"/>
            </a:lnSpc>
            <a:spcBef>
              <a:spcPct val="0"/>
            </a:spcBef>
            <a:spcAft>
              <a:spcPct val="35000"/>
            </a:spcAft>
          </a:pPr>
          <a:r>
            <a:rPr lang="hy-AM" sz="2400" b="1" kern="1200" dirty="0" smtClean="0"/>
            <a:t>Արդյո</a:t>
          </a:r>
          <a:r>
            <a:rPr lang="en-US" sz="2400" b="1" kern="1200" dirty="0" smtClean="0"/>
            <a:t>՞</a:t>
          </a:r>
          <a:r>
            <a:rPr lang="hy-AM" sz="2400" b="1" kern="1200" dirty="0" smtClean="0"/>
            <a:t>ք արտադրության թույլտվությունը, որը փնտրում է անձի՝ իր տիրապետման տակ եղած բոլոր էլ․ փոստերի արտադրություն, համապատասխան կլինի Բուդապեշտի կոնվենցիային</a:t>
          </a:r>
          <a:endParaRPr lang="en-US" sz="2400" b="1" kern="1200" dirty="0"/>
        </a:p>
      </dsp:txBody>
      <dsp:txXfrm>
        <a:off x="0" y="2466"/>
        <a:ext cx="4162232" cy="5052045"/>
      </dsp:txXfrm>
    </dsp:sp>
    <dsp:sp modelId="{5D9EDF3F-7B20-8E47-A431-F9F24450F874}">
      <dsp:nvSpPr>
        <dsp:cNvPr id="0" name=""/>
        <dsp:cNvSpPr/>
      </dsp:nvSpPr>
      <dsp:spPr>
        <a:xfrm>
          <a:off x="4242605" y="119657"/>
          <a:ext cx="420620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just" defTabSz="2222500">
            <a:lnSpc>
              <a:spcPct val="90000"/>
            </a:lnSpc>
            <a:spcBef>
              <a:spcPct val="0"/>
            </a:spcBef>
            <a:spcAft>
              <a:spcPct val="35000"/>
            </a:spcAft>
          </a:pPr>
          <a:r>
            <a:rPr lang="en-US" sz="5000" b="0" kern="1200" dirty="0" smtClean="0">
              <a:solidFill>
                <a:schemeClr val="tx1"/>
              </a:solidFill>
            </a:rPr>
            <a:t>ա) </a:t>
          </a:r>
          <a:r>
            <a:rPr lang="en-US" sz="5000" b="0" kern="1200" dirty="0" err="1" smtClean="0">
              <a:solidFill>
                <a:schemeClr val="tx1"/>
              </a:solidFill>
            </a:rPr>
            <a:t>Այո</a:t>
          </a:r>
          <a:endParaRPr lang="en-US" sz="5000" b="0" kern="1200" dirty="0">
            <a:solidFill>
              <a:schemeClr val="tx1"/>
            </a:solidFill>
          </a:endParaRPr>
        </a:p>
      </dsp:txBody>
      <dsp:txXfrm>
        <a:off x="4242605" y="119657"/>
        <a:ext cx="4206201" cy="2343817"/>
      </dsp:txXfrm>
    </dsp:sp>
    <dsp:sp modelId="{EB798B99-5590-864A-A2C1-F553D99D3FAA}">
      <dsp:nvSpPr>
        <dsp:cNvPr id="0" name=""/>
        <dsp:cNvSpPr/>
      </dsp:nvSpPr>
      <dsp:spPr>
        <a:xfrm>
          <a:off x="4162232" y="2463475"/>
          <a:ext cx="42865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242605" y="2580665"/>
          <a:ext cx="420620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just"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242605" y="2580665"/>
        <a:ext cx="4206201" cy="2343817"/>
      </dsp:txXfrm>
    </dsp:sp>
    <dsp:sp modelId="{1E88F2A9-FC8F-2A4F-ABF4-2C5837CA76E5}">
      <dsp:nvSpPr>
        <dsp:cNvPr id="0" name=""/>
        <dsp:cNvSpPr/>
      </dsp:nvSpPr>
      <dsp:spPr>
        <a:xfrm>
          <a:off x="4162232" y="4924483"/>
          <a:ext cx="428657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endParaRPr lang="en-US" sz="2500" b="1" kern="1200" dirty="0" smtClean="0"/>
        </a:p>
        <a:p>
          <a:pPr lvl="0" algn="just" defTabSz="1111250">
            <a:lnSpc>
              <a:spcPct val="90000"/>
            </a:lnSpc>
            <a:spcBef>
              <a:spcPct val="0"/>
            </a:spcBef>
            <a:spcAft>
              <a:spcPct val="35000"/>
            </a:spcAft>
          </a:pPr>
          <a:endParaRPr lang="en-US" sz="2500" b="1" kern="1200" dirty="0" smtClean="0"/>
        </a:p>
        <a:p>
          <a:pPr lvl="0" algn="just" defTabSz="1111250">
            <a:lnSpc>
              <a:spcPct val="90000"/>
            </a:lnSpc>
            <a:spcBef>
              <a:spcPct val="0"/>
            </a:spcBef>
            <a:spcAft>
              <a:spcPct val="35000"/>
            </a:spcAft>
          </a:pPr>
          <a:r>
            <a:rPr lang="hy-AM" sz="2500" b="1" kern="1200" dirty="0" smtClean="0"/>
            <a:t>Արդյո</a:t>
          </a:r>
          <a:r>
            <a:rPr lang="en-US" sz="2500" b="1" kern="1200" dirty="0" smtClean="0"/>
            <a:t>՞</a:t>
          </a:r>
          <a:r>
            <a:rPr lang="hy-AM" sz="2500" b="1" kern="1200" dirty="0" smtClean="0"/>
            <a:t>ք արտադրության թույլտվությունը, որը փնտրում է անձի՝ իր տիրապետման տակ եղած բոլոր էլ․ փոստերի արտադրություն, համապատասխան կլինի Բուդապեշտի կոնվենցիային</a:t>
          </a:r>
          <a:endParaRPr lang="en-US" sz="24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just" defTabSz="2222500">
            <a:lnSpc>
              <a:spcPct val="90000"/>
            </a:lnSpc>
            <a:spcBef>
              <a:spcPct val="0"/>
            </a:spcBef>
            <a:spcAft>
              <a:spcPct val="35000"/>
            </a:spcAft>
          </a:pPr>
          <a:r>
            <a:rPr lang="en-US" sz="5000" b="0" kern="1200" dirty="0" smtClean="0">
              <a:solidFill>
                <a:schemeClr val="tx1"/>
              </a:solidFill>
            </a:rPr>
            <a:t>ա) </a:t>
          </a:r>
          <a:r>
            <a:rPr lang="en-US" sz="5000" b="0" kern="1200" dirty="0" err="1" smtClean="0">
              <a:solidFill>
                <a:schemeClr val="tx1"/>
              </a:solidFill>
            </a:rPr>
            <a:t>Այո</a:t>
          </a:r>
          <a:endParaRPr lang="en-US" sz="5000" b="0" kern="1200" dirty="0">
            <a:solidFill>
              <a:schemeClr val="tx1"/>
            </a:solidFill>
          </a:endParaRPr>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just" defTabSz="2222500">
            <a:lnSpc>
              <a:spcPct val="90000"/>
            </a:lnSpc>
            <a:spcBef>
              <a:spcPct val="0"/>
            </a:spcBef>
            <a:spcAft>
              <a:spcPct val="35000"/>
            </a:spcAft>
          </a:pPr>
          <a:r>
            <a:rPr lang="en-US" sz="5000" b="1" kern="1200" dirty="0" smtClean="0">
              <a:solidFill>
                <a:srgbClr val="FF0000"/>
              </a:solidFill>
            </a:rPr>
            <a:t>բ) </a:t>
          </a:r>
          <a:r>
            <a:rPr lang="en-US" sz="5000" b="1" kern="1200" dirty="0" err="1" smtClean="0">
              <a:solidFill>
                <a:srgbClr val="FF0000"/>
              </a:solidFill>
            </a:rPr>
            <a:t>Ոչ</a:t>
          </a:r>
          <a:endParaRPr lang="en-US" sz="5000" b="1" kern="1200" dirty="0">
            <a:solidFill>
              <a:srgbClr val="FF0000"/>
            </a:solidFill>
          </a:endParaRPr>
        </a:p>
        <a:p>
          <a:pPr lvl="0" algn="just" defTabSz="2222500">
            <a:lnSpc>
              <a:spcPct val="90000"/>
            </a:lnSpc>
            <a:spcBef>
              <a:spcPct val="0"/>
            </a:spcBef>
            <a:spcAft>
              <a:spcPct val="35000"/>
            </a:spcAft>
          </a:pPr>
          <a:r>
            <a:rPr lang="en-US" sz="1600" b="1" kern="1200" dirty="0" err="1" smtClean="0">
              <a:solidFill>
                <a:srgbClr val="FF0000"/>
              </a:solidFill>
            </a:rPr>
            <a:t>Այս</a:t>
          </a:r>
          <a:r>
            <a:rPr lang="en-US" sz="1600" b="1" kern="1200" dirty="0" smtClean="0">
              <a:solidFill>
                <a:srgbClr val="FF0000"/>
              </a:solidFill>
            </a:rPr>
            <a:t> </a:t>
          </a:r>
          <a:r>
            <a:rPr lang="en-US" sz="1600" b="1" kern="1200" dirty="0" err="1" smtClean="0">
              <a:solidFill>
                <a:srgbClr val="FF0000"/>
              </a:solidFill>
            </a:rPr>
            <a:t>իրավասությունը</a:t>
          </a:r>
          <a:r>
            <a:rPr lang="en-US" sz="1600" b="1" kern="1200" dirty="0" smtClean="0">
              <a:solidFill>
                <a:srgbClr val="FF0000"/>
              </a:solidFill>
            </a:rPr>
            <a:t> </a:t>
          </a:r>
          <a:r>
            <a:rPr lang="en-US" sz="1600" b="1" kern="1200" dirty="0" err="1" smtClean="0">
              <a:solidFill>
                <a:srgbClr val="FF0000"/>
              </a:solidFill>
            </a:rPr>
            <a:t>կարող</a:t>
          </a:r>
          <a:r>
            <a:rPr lang="en-US" sz="1600" b="1" kern="1200" dirty="0" smtClean="0">
              <a:solidFill>
                <a:srgbClr val="FF0000"/>
              </a:solidFill>
            </a:rPr>
            <a:t> է </a:t>
          </a:r>
          <a:r>
            <a:rPr lang="en-US" sz="1600" b="1" kern="1200" dirty="0" err="1" smtClean="0">
              <a:solidFill>
                <a:srgbClr val="FF0000"/>
              </a:solidFill>
            </a:rPr>
            <a:t>գործածվել</a:t>
          </a:r>
          <a:r>
            <a:rPr lang="en-US" sz="1600" b="1" kern="1200" dirty="0" smtClean="0">
              <a:solidFill>
                <a:srgbClr val="FF0000"/>
              </a:solidFill>
            </a:rPr>
            <a:t> </a:t>
          </a:r>
          <a:r>
            <a:rPr lang="en-US" sz="1600" b="1" kern="1200" dirty="0" err="1" smtClean="0">
              <a:solidFill>
                <a:srgbClr val="FF0000"/>
              </a:solidFill>
            </a:rPr>
            <a:t>միայն</a:t>
          </a:r>
          <a:r>
            <a:rPr lang="en-US" sz="1600" b="1" kern="1200" dirty="0" smtClean="0">
              <a:solidFill>
                <a:srgbClr val="FF0000"/>
              </a:solidFill>
            </a:rPr>
            <a:t> </a:t>
          </a:r>
          <a:r>
            <a:rPr lang="en-US" sz="1600" b="1" kern="1200" dirty="0" err="1" smtClean="0">
              <a:solidFill>
                <a:srgbClr val="FF0000"/>
              </a:solidFill>
            </a:rPr>
            <a:t>հստակեցված</a:t>
          </a:r>
          <a:r>
            <a:rPr lang="en-US" sz="1600" b="1" kern="1200" dirty="0" smtClean="0">
              <a:solidFill>
                <a:srgbClr val="FF0000"/>
              </a:solidFill>
            </a:rPr>
            <a:t> </a:t>
          </a:r>
          <a:r>
            <a:rPr lang="en-US" sz="1600" b="1" kern="1200" dirty="0" err="1" smtClean="0">
              <a:solidFill>
                <a:srgbClr val="FF0000"/>
              </a:solidFill>
            </a:rPr>
            <a:t>համակարգչային</a:t>
          </a:r>
          <a:r>
            <a:rPr lang="en-US" sz="1600" b="1" kern="1200" dirty="0" smtClean="0">
              <a:solidFill>
                <a:srgbClr val="FF0000"/>
              </a:solidFill>
            </a:rPr>
            <a:t> </a:t>
          </a:r>
          <a:r>
            <a:rPr lang="en-US" sz="1600" b="1" kern="1200" dirty="0" err="1" smtClean="0">
              <a:solidFill>
                <a:srgbClr val="FF0000"/>
              </a:solidFill>
            </a:rPr>
            <a:t>տվյալների</a:t>
          </a:r>
          <a:r>
            <a:rPr lang="en-US" sz="1600" b="1" kern="1200" dirty="0" smtClean="0">
              <a:solidFill>
                <a:srgbClr val="FF0000"/>
              </a:solidFill>
            </a:rPr>
            <a:t> </a:t>
          </a:r>
          <a:r>
            <a:rPr lang="en-US" sz="1600" b="1" kern="1200" dirty="0" err="1" smtClean="0">
              <a:solidFill>
                <a:srgbClr val="FF0000"/>
              </a:solidFill>
            </a:rPr>
            <a:t>առնչությամբ</a:t>
          </a:r>
          <a:r>
            <a:rPr lang="hy-AM" sz="1600" b="1" kern="1200" dirty="0" smtClean="0">
              <a:solidFill>
                <a:srgbClr val="FF0000"/>
              </a:solidFill>
            </a:rPr>
            <a:t>,</a:t>
          </a:r>
          <a:r>
            <a:rPr lang="en-US" sz="1600" b="1" kern="1200" dirty="0" smtClean="0">
              <a:solidFill>
                <a:srgbClr val="FF0000"/>
              </a:solidFill>
            </a:rPr>
            <a:t> </a:t>
          </a:r>
          <a:r>
            <a:rPr lang="en-US" sz="1600" b="1" kern="1200" dirty="0" err="1" smtClean="0">
              <a:solidFill>
                <a:srgbClr val="FF0000"/>
              </a:solidFill>
            </a:rPr>
            <a:t>չի</a:t>
          </a:r>
          <a:r>
            <a:rPr lang="en-US" sz="1600" b="1" kern="1200" dirty="0" smtClean="0">
              <a:solidFill>
                <a:srgbClr val="FF0000"/>
              </a:solidFill>
            </a:rPr>
            <a:t> </a:t>
          </a:r>
          <a:r>
            <a:rPr lang="en-US" sz="1600" b="1" kern="1200" dirty="0" err="1" smtClean="0">
              <a:solidFill>
                <a:srgbClr val="FF0000"/>
              </a:solidFill>
            </a:rPr>
            <a:t>կարող</a:t>
          </a:r>
          <a:r>
            <a:rPr lang="en-US" sz="1600" b="1" kern="1200" dirty="0" smtClean="0">
              <a:solidFill>
                <a:srgbClr val="FF0000"/>
              </a:solidFill>
            </a:rPr>
            <a:t> </a:t>
          </a:r>
          <a:r>
            <a:rPr lang="en-US" sz="1600" b="1" kern="1200" dirty="0" err="1" smtClean="0">
              <a:solidFill>
                <a:srgbClr val="FF0000"/>
              </a:solidFill>
            </a:rPr>
            <a:t>լինել</a:t>
          </a:r>
          <a:r>
            <a:rPr lang="en-US" sz="1600" b="1" kern="1200" dirty="0" smtClean="0">
              <a:solidFill>
                <a:srgbClr val="FF0000"/>
              </a:solidFill>
            </a:rPr>
            <a:t> </a:t>
          </a:r>
          <a:r>
            <a:rPr lang="en-US" sz="1600" b="1" kern="1200" dirty="0" err="1" smtClean="0">
              <a:solidFill>
                <a:srgbClr val="FF0000"/>
              </a:solidFill>
            </a:rPr>
            <a:t>անհամաչափ</a:t>
          </a:r>
          <a:endParaRPr lang="en-US" sz="1600" b="1" kern="1200" dirty="0">
            <a:solidFill>
              <a:srgbClr val="FF0000"/>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17/05/2021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latin typeface="Sylfaen" panose="010A0502050306030303" pitchFamily="18" charset="0"/>
              </a:rPr>
              <a:t>Այս</a:t>
            </a:r>
            <a:r>
              <a:rPr lang="en-GB" baseline="0" dirty="0" smtClean="0">
                <a:latin typeface="Sylfaen" panose="010A0502050306030303" pitchFamily="18" charset="0"/>
              </a:rPr>
              <a:t> </a:t>
            </a:r>
            <a:r>
              <a:rPr lang="hy-AM" baseline="0" dirty="0" smtClean="0">
                <a:latin typeface="Sylfaen" panose="010A0502050306030303" pitchFamily="18" charset="0"/>
              </a:rPr>
              <a:t>Դասընթացի</a:t>
            </a:r>
            <a:r>
              <a:rPr lang="en-GB" baseline="0" dirty="0" smtClean="0">
                <a:latin typeface="Sylfaen" panose="010A0502050306030303" pitchFamily="18" charset="0"/>
              </a:rPr>
              <a:t> </a:t>
            </a:r>
            <a:r>
              <a:rPr lang="en-GB" baseline="0" dirty="0" err="1" smtClean="0">
                <a:latin typeface="Sylfaen" panose="010A0502050306030303" pitchFamily="18" charset="0"/>
              </a:rPr>
              <a:t>տևողությունն</a:t>
            </a:r>
            <a:r>
              <a:rPr lang="en-GB" baseline="0" dirty="0" smtClean="0">
                <a:latin typeface="Sylfaen" panose="010A0502050306030303" pitchFamily="18" charset="0"/>
              </a:rPr>
              <a:t> է 90 </a:t>
            </a:r>
            <a:r>
              <a:rPr lang="en-GB" baseline="0" dirty="0" err="1" smtClean="0">
                <a:latin typeface="Sylfaen" panose="010A0502050306030303" pitchFamily="18" charset="0"/>
              </a:rPr>
              <a:t>րոպե</a:t>
            </a:r>
            <a:r>
              <a:rPr lang="en-GB" baseline="0" dirty="0" smtClean="0">
                <a:latin typeface="Sylfaen" panose="010A0502050306030303" pitchFamily="18" charset="0"/>
              </a:rPr>
              <a:t>:</a:t>
            </a:r>
            <a:endParaRPr lang="en-GB" dirty="0" smtClean="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en-GB"/>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15-ի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համաչափության</a:t>
            </a:r>
            <a:r>
              <a:rPr lang="en-US" i="0" dirty="0" smtClean="0">
                <a:latin typeface="Sylfaen" panose="010A0502050306030303" pitchFamily="18" charset="0"/>
              </a:rPr>
              <a:t> </a:t>
            </a:r>
            <a:r>
              <a:rPr lang="en-US" i="0" dirty="0" err="1" smtClean="0">
                <a:latin typeface="Sylfaen" panose="010A0502050306030303" pitchFamily="18" charset="0"/>
              </a:rPr>
              <a:t>սկզբունքը</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smtClean="0">
              <a:latin typeface="Sylfaen" panose="010A0502050306030303" pitchFamily="18" charset="0"/>
            </a:endParaRPr>
          </a:p>
          <a:p>
            <a:pPr eaLnBrk="1" hangingPunct="1">
              <a:spcBef>
                <a:spcPct val="0"/>
              </a:spcBef>
            </a:pPr>
            <a:r>
              <a:rPr lang="en-GB" b="0" baseline="0" dirty="0" err="1" smtClean="0">
                <a:latin typeface="Sylfaen" panose="010A0502050306030303" pitchFamily="18" charset="0"/>
              </a:rPr>
              <a:t>Ըստ</a:t>
            </a:r>
            <a:r>
              <a:rPr lang="en-GB" b="0" baseline="0" dirty="0" smtClean="0">
                <a:latin typeface="Sylfaen" panose="010A0502050306030303" pitchFamily="18" charset="0"/>
              </a:rPr>
              <a:t> </a:t>
            </a:r>
            <a:r>
              <a:rPr lang="en-GB" b="0" baseline="0" dirty="0" err="1" smtClean="0">
                <a:latin typeface="Sylfaen" panose="010A0502050306030303" pitchFamily="18" charset="0"/>
              </a:rPr>
              <a:t>Բուդապեշտի</a:t>
            </a:r>
            <a:r>
              <a:rPr lang="en-GB" b="0" baseline="0" dirty="0" smtClean="0">
                <a:latin typeface="Sylfaen" panose="010A0502050306030303" pitchFamily="18" charset="0"/>
              </a:rPr>
              <a:t> </a:t>
            </a:r>
            <a:r>
              <a:rPr lang="en-GB" b="0" baseline="0" dirty="0" err="1" smtClean="0">
                <a:latin typeface="Sylfaen" panose="010A0502050306030303" pitchFamily="18" charset="0"/>
              </a:rPr>
              <a:t>կոնվենցիայի</a:t>
            </a:r>
            <a:r>
              <a:rPr lang="en-GB" b="0" baseline="0" dirty="0" smtClean="0">
                <a:latin typeface="Sylfaen" panose="010A0502050306030303" pitchFamily="18" charset="0"/>
              </a:rPr>
              <a:t>՝ </a:t>
            </a:r>
            <a:r>
              <a:rPr lang="en-GB" b="0" baseline="0" dirty="0" err="1" smtClean="0">
                <a:latin typeface="Sylfaen" panose="010A0502050306030303" pitchFamily="18" charset="0"/>
              </a:rPr>
              <a:t>երաշխիքները</a:t>
            </a:r>
            <a:r>
              <a:rPr lang="en-GB" b="0" baseline="0" dirty="0" smtClean="0">
                <a:latin typeface="Sylfaen" panose="010A0502050306030303" pitchFamily="18" charset="0"/>
              </a:rPr>
              <a:t> </a:t>
            </a:r>
            <a:r>
              <a:rPr lang="en-GB" b="0" baseline="0" dirty="0" err="1" smtClean="0">
                <a:latin typeface="Sylfaen" panose="010A0502050306030303" pitchFamily="18" charset="0"/>
              </a:rPr>
              <a:t>պետք</a:t>
            </a:r>
            <a:r>
              <a:rPr lang="en-GB" b="0" baseline="0" dirty="0" smtClean="0">
                <a:latin typeface="Sylfaen" panose="010A0502050306030303" pitchFamily="18" charset="0"/>
              </a:rPr>
              <a:t> է </a:t>
            </a:r>
            <a:r>
              <a:rPr lang="en-GB" b="0" baseline="0" dirty="0" err="1" smtClean="0">
                <a:latin typeface="Sylfaen" panose="010A0502050306030303" pitchFamily="18" charset="0"/>
              </a:rPr>
              <a:t>ապահովեն</a:t>
            </a:r>
            <a:r>
              <a:rPr lang="en-GB" b="0" baseline="0" dirty="0" smtClean="0">
                <a:latin typeface="Sylfaen" panose="010A0502050306030303" pitchFamily="18" charset="0"/>
              </a:rPr>
              <a:t> </a:t>
            </a:r>
            <a:r>
              <a:rPr lang="en-GB" b="0" baseline="0" dirty="0" err="1" smtClean="0">
                <a:latin typeface="Sylfaen" panose="010A0502050306030303" pitchFamily="18" charset="0"/>
              </a:rPr>
              <a:t>առնվազն</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համաչափության</a:t>
            </a:r>
            <a:r>
              <a:rPr lang="en-GB" b="0" baseline="0" dirty="0" smtClean="0">
                <a:latin typeface="Sylfaen" panose="010A0502050306030303" pitchFamily="18" charset="0"/>
              </a:rPr>
              <a:t> </a:t>
            </a:r>
            <a:r>
              <a:rPr lang="en-GB" b="0" baseline="0" dirty="0" err="1" smtClean="0">
                <a:latin typeface="Sylfaen" panose="010A0502050306030303" pitchFamily="18" charset="0"/>
              </a:rPr>
              <a:t>սկզբունքը</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Համաչափության</a:t>
            </a:r>
            <a:r>
              <a:rPr lang="en-GB" b="0" baseline="0" dirty="0" smtClean="0">
                <a:latin typeface="Sylfaen" panose="010A0502050306030303" pitchFamily="18" charset="0"/>
              </a:rPr>
              <a:t> </a:t>
            </a:r>
            <a:r>
              <a:rPr lang="en-GB" b="0" baseline="0" dirty="0" err="1" smtClean="0">
                <a:latin typeface="Sylfaen" panose="010A0502050306030303" pitchFamily="18" charset="0"/>
              </a:rPr>
              <a:t>սկզբունքը</a:t>
            </a:r>
            <a:r>
              <a:rPr lang="en-GB" b="0" baseline="0" dirty="0" smtClean="0">
                <a:latin typeface="Sylfaen" panose="010A0502050306030303" pitchFamily="18" charset="0"/>
              </a:rPr>
              <a:t> </a:t>
            </a:r>
            <a:r>
              <a:rPr lang="en-GB" b="0" baseline="0" dirty="0" err="1" smtClean="0">
                <a:latin typeface="Sylfaen" panose="010A0502050306030303" pitchFamily="18" charset="0"/>
              </a:rPr>
              <a:t>մեկ</a:t>
            </a:r>
            <a:r>
              <a:rPr lang="en-GB" b="0" baseline="0" dirty="0" smtClean="0">
                <a:latin typeface="Sylfaen" panose="010A0502050306030303" pitchFamily="18" charset="0"/>
              </a:rPr>
              <a:t> </a:t>
            </a:r>
            <a:r>
              <a:rPr lang="en-GB" b="0" baseline="0" dirty="0" err="1" smtClean="0">
                <a:latin typeface="Sylfaen" panose="010A0502050306030303" pitchFamily="18" charset="0"/>
              </a:rPr>
              <a:t>այլ</a:t>
            </a:r>
            <a:r>
              <a:rPr lang="en-GB" b="0" baseline="0" dirty="0" smtClean="0">
                <a:latin typeface="Sylfaen" panose="010A0502050306030303" pitchFamily="18" charset="0"/>
              </a:rPr>
              <a:t> </a:t>
            </a:r>
            <a:r>
              <a:rPr lang="en-GB" b="0" baseline="0" dirty="0" err="1" smtClean="0">
                <a:latin typeface="Sylfaen" panose="010A0502050306030303" pitchFamily="18" charset="0"/>
              </a:rPr>
              <a:t>կարևոր</a:t>
            </a:r>
            <a:r>
              <a:rPr lang="en-GB" b="0" baseline="0" dirty="0" smtClean="0">
                <a:latin typeface="Sylfaen" panose="010A0502050306030303" pitchFamily="18" charset="0"/>
              </a:rPr>
              <a:t> </a:t>
            </a:r>
            <a:r>
              <a:rPr lang="en-GB" b="0" baseline="0" dirty="0" err="1" smtClean="0">
                <a:latin typeface="Sylfaen" panose="010A0502050306030303" pitchFamily="18" charset="0"/>
              </a:rPr>
              <a:t>սկզբունք</a:t>
            </a:r>
            <a:r>
              <a:rPr lang="en-GB" b="0" baseline="0" dirty="0" smtClean="0">
                <a:latin typeface="Sylfaen" panose="010A0502050306030303" pitchFamily="18" charset="0"/>
              </a:rPr>
              <a:t> է, </a:t>
            </a:r>
            <a:r>
              <a:rPr lang="en-GB" b="0" baseline="0" dirty="0" err="1" smtClean="0">
                <a:latin typeface="Sylfaen" panose="010A0502050306030303" pitchFamily="18" charset="0"/>
              </a:rPr>
              <a:t>որի</a:t>
            </a:r>
            <a:r>
              <a:rPr lang="en-GB" b="0" baseline="0" dirty="0" smtClean="0">
                <a:latin typeface="Sylfaen" panose="010A0502050306030303" pitchFamily="18" charset="0"/>
              </a:rPr>
              <a:t> </a:t>
            </a:r>
            <a:r>
              <a:rPr lang="en-GB" b="0" baseline="0" dirty="0" err="1" smtClean="0">
                <a:latin typeface="Sylfaen" panose="010A0502050306030303" pitchFamily="18" charset="0"/>
              </a:rPr>
              <a:t>նշանակությունը</a:t>
            </a:r>
            <a:r>
              <a:rPr lang="en-GB" b="0" baseline="0" dirty="0" smtClean="0">
                <a:latin typeface="Sylfaen" panose="010A0502050306030303" pitchFamily="18" charset="0"/>
              </a:rPr>
              <a:t> </a:t>
            </a:r>
            <a:r>
              <a:rPr lang="en-GB" b="0" baseline="0" dirty="0" err="1" smtClean="0">
                <a:latin typeface="Sylfaen" panose="010A0502050306030303" pitchFamily="18" charset="0"/>
              </a:rPr>
              <a:t>կարող</a:t>
            </a:r>
            <a:r>
              <a:rPr lang="en-GB" b="0" baseline="0" dirty="0" smtClean="0">
                <a:latin typeface="Sylfaen" panose="010A0502050306030303" pitchFamily="18" charset="0"/>
              </a:rPr>
              <a:t> է </a:t>
            </a:r>
            <a:r>
              <a:rPr lang="en-GB" b="0" baseline="0" dirty="0" err="1" smtClean="0">
                <a:latin typeface="Sylfaen" panose="010A0502050306030303" pitchFamily="18" charset="0"/>
              </a:rPr>
              <a:t>տարբերվել</a:t>
            </a:r>
            <a:r>
              <a:rPr lang="en-GB" b="0" baseline="0" dirty="0" smtClean="0">
                <a:latin typeface="Sylfaen" panose="010A0502050306030303" pitchFamily="18" charset="0"/>
              </a:rPr>
              <a:t>՝ </a:t>
            </a:r>
            <a:r>
              <a:rPr lang="en-GB" b="0" baseline="0" dirty="0" err="1" smtClean="0">
                <a:latin typeface="Sylfaen" panose="010A0502050306030303" pitchFamily="18" charset="0"/>
              </a:rPr>
              <a:t>կախված</a:t>
            </a:r>
            <a:r>
              <a:rPr lang="en-GB" b="0" baseline="0" dirty="0" smtClean="0">
                <a:latin typeface="Sylfaen" panose="010A0502050306030303" pitchFamily="18" charset="0"/>
              </a:rPr>
              <a:t> </a:t>
            </a:r>
            <a:r>
              <a:rPr lang="en-GB" b="0" baseline="0" dirty="0" err="1" smtClean="0">
                <a:latin typeface="Sylfaen" panose="010A0502050306030303" pitchFamily="18" charset="0"/>
              </a:rPr>
              <a:t>իրավական</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համակարգերից</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Համաչափության</a:t>
            </a:r>
            <a:r>
              <a:rPr lang="en-GB" b="0" baseline="0" dirty="0" smtClean="0">
                <a:latin typeface="Sylfaen" panose="010A0502050306030303" pitchFamily="18" charset="0"/>
              </a:rPr>
              <a:t> </a:t>
            </a:r>
            <a:r>
              <a:rPr lang="en-GB" b="0" baseline="0" dirty="0" err="1" smtClean="0">
                <a:latin typeface="Sylfaen" panose="010A0502050306030303" pitchFamily="18" charset="0"/>
              </a:rPr>
              <a:t>սկզբունքը</a:t>
            </a:r>
            <a:r>
              <a:rPr lang="en-GB" b="0" baseline="0" dirty="0" smtClean="0">
                <a:latin typeface="Sylfaen" panose="010A0502050306030303" pitchFamily="18" charset="0"/>
              </a:rPr>
              <a:t> </a:t>
            </a:r>
            <a:r>
              <a:rPr lang="en-GB" b="0" baseline="0" dirty="0" err="1" smtClean="0">
                <a:latin typeface="Sylfaen" panose="010A0502050306030303" pitchFamily="18" charset="0"/>
              </a:rPr>
              <a:t>պահանջում</a:t>
            </a:r>
            <a:r>
              <a:rPr lang="en-GB" b="0" baseline="0" dirty="0" smtClean="0">
                <a:latin typeface="Sylfaen" panose="010A0502050306030303" pitchFamily="18" charset="0"/>
              </a:rPr>
              <a:t> է, </a:t>
            </a:r>
            <a:r>
              <a:rPr lang="en-GB" b="0" baseline="0" dirty="0" err="1" smtClean="0">
                <a:latin typeface="Sylfaen" panose="010A0502050306030303" pitchFamily="18" charset="0"/>
              </a:rPr>
              <a:t>որ</a:t>
            </a:r>
            <a:r>
              <a:rPr lang="en-GB" b="0" baseline="0" dirty="0" smtClean="0">
                <a:latin typeface="Sylfaen" panose="010A0502050306030303" pitchFamily="18" charset="0"/>
              </a:rPr>
              <a:t> </a:t>
            </a:r>
            <a:r>
              <a:rPr lang="en-GB" b="0" baseline="0" dirty="0" err="1" smtClean="0">
                <a:latin typeface="Sylfaen" panose="010A0502050306030303" pitchFamily="18" charset="0"/>
              </a:rPr>
              <a:t>առկա</a:t>
            </a:r>
            <a:r>
              <a:rPr lang="en-GB" b="0" baseline="0" dirty="0" smtClean="0">
                <a:latin typeface="Sylfaen" panose="010A0502050306030303" pitchFamily="18" charset="0"/>
              </a:rPr>
              <a:t> </a:t>
            </a:r>
            <a:r>
              <a:rPr lang="en-GB" b="0" baseline="0" dirty="0" err="1" smtClean="0">
                <a:latin typeface="Sylfaen" panose="010A0502050306030303" pitchFamily="18" charset="0"/>
              </a:rPr>
              <a:t>լինի</a:t>
            </a:r>
            <a:r>
              <a:rPr lang="en-GB" b="0" baseline="0" dirty="0" smtClean="0">
                <a:latin typeface="Sylfaen" panose="010A0502050306030303" pitchFamily="18" charset="0"/>
              </a:rPr>
              <a:t> </a:t>
            </a:r>
            <a:r>
              <a:rPr lang="en-GB" b="0" baseline="0" dirty="0" err="1" smtClean="0">
                <a:latin typeface="Sylfaen" panose="010A0502050306030303" pitchFamily="18" charset="0"/>
              </a:rPr>
              <a:t>ողջամիտ</a:t>
            </a:r>
            <a:r>
              <a:rPr lang="en-GB" b="0" baseline="0" dirty="0" smtClean="0">
                <a:latin typeface="Sylfaen" panose="010A0502050306030303" pitchFamily="18" charset="0"/>
              </a:rPr>
              <a:t> </a:t>
            </a:r>
            <a:r>
              <a:rPr lang="en-GB" b="0" baseline="0" dirty="0" err="1" smtClean="0">
                <a:latin typeface="Sylfaen" panose="010A0502050306030303" pitchFamily="18" charset="0"/>
              </a:rPr>
              <a:t>հարաբերություն</a:t>
            </a:r>
            <a:r>
              <a:rPr lang="en-GB" b="0" baseline="0" dirty="0" smtClean="0">
                <a:latin typeface="Sylfaen" panose="010A0502050306030303" pitchFamily="18" charset="0"/>
              </a:rPr>
              <a:t> </a:t>
            </a:r>
            <a:r>
              <a:rPr lang="en-GB" b="0" baseline="0" dirty="0" err="1" smtClean="0">
                <a:latin typeface="Sylfaen" panose="010A0502050306030303" pitchFamily="18" charset="0"/>
              </a:rPr>
              <a:t>կոնկրետ</a:t>
            </a:r>
            <a:r>
              <a:rPr lang="en-GB" b="0" baseline="0" dirty="0" smtClean="0">
                <a:latin typeface="Sylfaen" panose="010A0502050306030303" pitchFamily="18" charset="0"/>
              </a:rPr>
              <a:t> </a:t>
            </a:r>
            <a:r>
              <a:rPr lang="en-GB" b="0" baseline="0" dirty="0" err="1" smtClean="0">
                <a:latin typeface="Sylfaen" panose="010A0502050306030303" pitchFamily="18" charset="0"/>
              </a:rPr>
              <a:t>նպատակի</a:t>
            </a:r>
            <a:r>
              <a:rPr lang="en-GB" b="0" baseline="0" dirty="0" smtClean="0">
                <a:latin typeface="Sylfaen" panose="010A0502050306030303" pitchFamily="18" charset="0"/>
              </a:rPr>
              <a:t> և </a:t>
            </a:r>
            <a:r>
              <a:rPr lang="en-GB" b="0" baseline="0" dirty="0" err="1" smtClean="0">
                <a:latin typeface="Sylfaen" panose="010A0502050306030303" pitchFamily="18" charset="0"/>
              </a:rPr>
              <a:t>դրան</a:t>
            </a:r>
            <a:r>
              <a:rPr lang="en-GB" b="0" baseline="0" dirty="0" smtClean="0">
                <a:latin typeface="Sylfaen" panose="010A0502050306030303" pitchFamily="18" charset="0"/>
              </a:rPr>
              <a:t> </a:t>
            </a:r>
            <a:r>
              <a:rPr lang="en-GB" b="0" baseline="0" dirty="0" err="1" smtClean="0">
                <a:latin typeface="Sylfaen" panose="010A0502050306030303" pitchFamily="18" charset="0"/>
              </a:rPr>
              <a:t>հասնելու</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համար</a:t>
            </a:r>
            <a:r>
              <a:rPr lang="en-GB" b="0" baseline="0" dirty="0" smtClean="0">
                <a:latin typeface="Sylfaen" panose="010A0502050306030303" pitchFamily="18" charset="0"/>
              </a:rPr>
              <a:t> </a:t>
            </a:r>
            <a:r>
              <a:rPr lang="en-GB" b="0" baseline="0" dirty="0" err="1" smtClean="0">
                <a:latin typeface="Sylfaen" panose="010A0502050306030303" pitchFamily="18" charset="0"/>
              </a:rPr>
              <a:t>օգտագործվող</a:t>
            </a:r>
            <a:r>
              <a:rPr lang="en-GB" b="0" baseline="0" dirty="0" smtClean="0">
                <a:latin typeface="Sylfaen" panose="010A0502050306030303" pitchFamily="18" charset="0"/>
              </a:rPr>
              <a:t> </a:t>
            </a:r>
            <a:r>
              <a:rPr lang="en-GB" b="0" baseline="0" dirty="0" err="1" smtClean="0">
                <a:latin typeface="Sylfaen" panose="010A0502050306030303" pitchFamily="18" charset="0"/>
              </a:rPr>
              <a:t>միջոցների</a:t>
            </a:r>
            <a:r>
              <a:rPr lang="en-GB" b="0" baseline="0" dirty="0" smtClean="0">
                <a:latin typeface="Sylfaen" panose="010A0502050306030303" pitchFamily="18" charset="0"/>
              </a:rPr>
              <a:t> </a:t>
            </a:r>
            <a:r>
              <a:rPr lang="en-GB" b="0" baseline="0" dirty="0" err="1" smtClean="0">
                <a:latin typeface="Sylfaen" panose="010A0502050306030303" pitchFamily="18" charset="0"/>
              </a:rPr>
              <a:t>միջև</a:t>
            </a:r>
            <a:r>
              <a:rPr lang="en-GB" b="0" baseline="0" dirty="0" smtClean="0">
                <a:latin typeface="Sylfaen" panose="010A0502050306030303" pitchFamily="18" charset="0"/>
              </a:rPr>
              <a:t>:</a:t>
            </a:r>
            <a:r>
              <a:rPr lang="en-GB" baseline="0" dirty="0" smtClean="0">
                <a:latin typeface="Sylfaen" panose="010A0502050306030303" pitchFamily="18" charset="0"/>
              </a:rPr>
              <a:t> </a:t>
            </a:r>
          </a:p>
          <a:p>
            <a:pPr eaLnBrk="1" hangingPunct="1">
              <a:spcBef>
                <a:spcPct val="0"/>
              </a:spcBef>
            </a:pPr>
            <a:endParaRPr lang="en-GB" baseline="0" dirty="0" smtClean="0">
              <a:latin typeface="Sylfaen" panose="010A0502050306030303" pitchFamily="18" charset="0"/>
            </a:endParaRPr>
          </a:p>
          <a:p>
            <a:pPr eaLnBrk="1" hangingPunct="1">
              <a:spcBef>
                <a:spcPct val="0"/>
              </a:spcBef>
            </a:pPr>
            <a:r>
              <a:rPr lang="en-GB" baseline="0" dirty="0" smtClean="0">
                <a:latin typeface="Sylfaen" panose="010A0502050306030303" pitchFamily="18" charset="0"/>
              </a:rPr>
              <a:t>ՄԻԵԴ-</a:t>
            </a:r>
            <a:r>
              <a:rPr lang="en-GB" baseline="0" dirty="0" err="1" smtClean="0">
                <a:latin typeface="Sylfaen" panose="010A0502050306030303" pitchFamily="18" charset="0"/>
              </a:rPr>
              <a:t>ով</a:t>
            </a:r>
            <a:r>
              <a:rPr lang="en-GB" baseline="0" dirty="0" smtClean="0">
                <a:latin typeface="Sylfaen" panose="010A0502050306030303" pitchFamily="18" charset="0"/>
              </a:rPr>
              <a:t> </a:t>
            </a:r>
            <a:r>
              <a:rPr lang="en-GB" baseline="0" dirty="0" err="1" smtClean="0">
                <a:latin typeface="Sylfaen" panose="010A0502050306030303" pitchFamily="18" charset="0"/>
              </a:rPr>
              <a:t>սահմանափակված</a:t>
            </a:r>
            <a:r>
              <a:rPr lang="en-GB" baseline="0" dirty="0" smtClean="0">
                <a:latin typeface="Sylfaen" panose="010A0502050306030303" pitchFamily="18" charset="0"/>
              </a:rPr>
              <a:t> </a:t>
            </a:r>
            <a:r>
              <a:rPr lang="en-GB" baseline="0" dirty="0" err="1" smtClean="0">
                <a:latin typeface="Sylfaen" panose="010A0502050306030303" pitchFamily="18" charset="0"/>
              </a:rPr>
              <a:t>պետություններում</a:t>
            </a:r>
            <a:r>
              <a:rPr lang="en-GB" baseline="0" dirty="0" smtClean="0">
                <a:latin typeface="Sylfaen" panose="010A0502050306030303" pitchFamily="18" charset="0"/>
              </a:rPr>
              <a:t> </a:t>
            </a:r>
            <a:r>
              <a:rPr lang="en-GB" baseline="0" dirty="0" err="1" smtClean="0">
                <a:latin typeface="Sylfaen" panose="010A0502050306030303" pitchFamily="18" charset="0"/>
              </a:rPr>
              <a:t>համաչափության</a:t>
            </a:r>
            <a:r>
              <a:rPr lang="en-GB" baseline="0" dirty="0" smtClean="0">
                <a:latin typeface="Sylfaen" panose="010A0502050306030303" pitchFamily="18" charset="0"/>
              </a:rPr>
              <a:t> </a:t>
            </a:r>
            <a:r>
              <a:rPr lang="en-GB" baseline="0" dirty="0" err="1" smtClean="0">
                <a:latin typeface="Sylfaen" panose="010A0502050306030303" pitchFamily="18" charset="0"/>
              </a:rPr>
              <a:t>սկզբունքն</a:t>
            </a:r>
            <a:r>
              <a:rPr lang="en-GB" baseline="0" dirty="0" smtClean="0">
                <a:latin typeface="Sylfaen" panose="010A0502050306030303" pitchFamily="18" charset="0"/>
              </a:rPr>
              <a:t> </a:t>
            </a:r>
            <a:r>
              <a:rPr lang="en-GB" baseline="0" dirty="0" err="1" smtClean="0">
                <a:latin typeface="Sylfaen" panose="010A0502050306030303" pitchFamily="18" charset="0"/>
              </a:rPr>
              <a:t>ապահովում</a:t>
            </a:r>
            <a:r>
              <a:rPr lang="en-GB" baseline="0" dirty="0" smtClean="0">
                <a:latin typeface="Sylfaen" panose="010A0502050306030303" pitchFamily="18" charset="0"/>
              </a:rPr>
              <a:t> է, </a:t>
            </a:r>
            <a:r>
              <a:rPr lang="en-GB" baseline="0" dirty="0" err="1" smtClean="0">
                <a:latin typeface="Sylfaen" panose="010A0502050306030303" pitchFamily="18" charset="0"/>
              </a:rPr>
              <a:t>որ</a:t>
            </a:r>
            <a:r>
              <a:rPr lang="en-GB" baseline="0" dirty="0" smtClean="0">
                <a:latin typeface="Sylfaen" panose="010A0502050306030303" pitchFamily="18" charset="0"/>
              </a:rPr>
              <a:t> </a:t>
            </a:r>
            <a:r>
              <a:rPr lang="en-GB" baseline="0" dirty="0" err="1" smtClean="0">
                <a:latin typeface="Sylfaen" panose="010A0502050306030303" pitchFamily="18" charset="0"/>
              </a:rPr>
              <a:t>ոչ</a:t>
            </a:r>
            <a:r>
              <a:rPr lang="en-GB" baseline="0" dirty="0" smtClean="0">
                <a:latin typeface="Sylfaen" panose="010A0502050306030303" pitchFamily="18" charset="0"/>
              </a:rPr>
              <a:t> </a:t>
            </a:r>
            <a:r>
              <a:rPr lang="en-GB" baseline="0" dirty="0" err="1" smtClean="0">
                <a:latin typeface="Sylfaen" panose="010A0502050306030303" pitchFamily="18" charset="0"/>
              </a:rPr>
              <a:t>մի</a:t>
            </a:r>
            <a:r>
              <a:rPr lang="en-GB" baseline="0" dirty="0" smtClean="0">
                <a:latin typeface="Sylfaen" panose="010A0502050306030303" pitchFamily="18" charset="0"/>
              </a:rPr>
              <a:t> </a:t>
            </a:r>
            <a:r>
              <a:rPr lang="en-GB" baseline="0" dirty="0" err="1" smtClean="0">
                <a:latin typeface="Sylfaen" panose="010A0502050306030303" pitchFamily="18" charset="0"/>
              </a:rPr>
              <a:t>այլ</a:t>
            </a:r>
            <a:r>
              <a:rPr lang="en-GB" baseline="0" dirty="0" smtClean="0">
                <a:latin typeface="Sylfaen" panose="010A0502050306030303" pitchFamily="18" charset="0"/>
              </a:rPr>
              <a:t> </a:t>
            </a:r>
            <a:r>
              <a:rPr lang="en-GB" baseline="0" dirty="0" err="1" smtClean="0">
                <a:latin typeface="Sylfaen" panose="010A0502050306030303" pitchFamily="18" charset="0"/>
              </a:rPr>
              <a:t>ավելի</a:t>
            </a:r>
            <a:r>
              <a:rPr lang="en-GB" baseline="0" dirty="0" smtClean="0">
                <a:latin typeface="Sylfaen" panose="010A0502050306030303" pitchFamily="18" charset="0"/>
              </a:rPr>
              <a:t> </a:t>
            </a:r>
            <a:r>
              <a:rPr lang="en-GB" baseline="0" dirty="0" err="1" smtClean="0">
                <a:latin typeface="Sylfaen" panose="010A0502050306030303" pitchFamily="18" charset="0"/>
              </a:rPr>
              <a:t>պակաս</a:t>
            </a:r>
            <a:r>
              <a:rPr lang="en-GB" baseline="0" dirty="0" smtClean="0">
                <a:latin typeface="Sylfaen" panose="010A0502050306030303" pitchFamily="18" charset="0"/>
              </a:rPr>
              <a:t> </a:t>
            </a:r>
            <a:r>
              <a:rPr lang="en-GB" baseline="0" dirty="0" err="1" smtClean="0">
                <a:latin typeface="Sylfaen" panose="010A0502050306030303" pitchFamily="18" charset="0"/>
              </a:rPr>
              <a:t>ներազդող</a:t>
            </a:r>
            <a:r>
              <a:rPr lang="en-GB" baseline="0" dirty="0" smtClean="0">
                <a:latin typeface="Sylfaen" panose="010A0502050306030303" pitchFamily="18" charset="0"/>
              </a:rPr>
              <a:t> </a:t>
            </a:r>
            <a:r>
              <a:rPr lang="en-GB" baseline="0" dirty="0" err="1" smtClean="0">
                <a:latin typeface="Sylfaen" panose="010A0502050306030303" pitchFamily="18" charset="0"/>
              </a:rPr>
              <a:t>իրավասություն</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ընթացակարգ</a:t>
            </a:r>
            <a:r>
              <a:rPr lang="en-GB" baseline="0" dirty="0" smtClean="0">
                <a:latin typeface="Sylfaen" panose="010A0502050306030303" pitchFamily="18" charset="0"/>
              </a:rPr>
              <a:t> </a:t>
            </a:r>
            <a:r>
              <a:rPr lang="en-GB" baseline="0" dirty="0" err="1" smtClean="0">
                <a:latin typeface="Sylfaen" panose="010A0502050306030303" pitchFamily="18" charset="0"/>
              </a:rPr>
              <a:t>չկարողանա</a:t>
            </a:r>
            <a:r>
              <a:rPr lang="en-GB" baseline="0" dirty="0" smtClean="0">
                <a:latin typeface="Sylfaen" panose="010A0502050306030303" pitchFamily="18" charset="0"/>
              </a:rPr>
              <a:t> </a:t>
            </a:r>
            <a:r>
              <a:rPr lang="en-GB" baseline="0" dirty="0" err="1" smtClean="0">
                <a:latin typeface="Sylfaen" panose="010A0502050306030303" pitchFamily="18" charset="0"/>
              </a:rPr>
              <a:t>ապահովել</a:t>
            </a:r>
            <a:r>
              <a:rPr lang="en-GB" baseline="0" dirty="0" smtClean="0">
                <a:latin typeface="Sylfaen" panose="010A0502050306030303" pitchFamily="18" charset="0"/>
              </a:rPr>
              <a:t> </a:t>
            </a:r>
            <a:r>
              <a:rPr lang="en-GB" baseline="0" dirty="0" err="1" smtClean="0">
                <a:latin typeface="Sylfaen" panose="010A0502050306030303" pitchFamily="18" charset="0"/>
              </a:rPr>
              <a:t>վերջիններիս</a:t>
            </a:r>
            <a:r>
              <a:rPr lang="en-GB" baseline="0" dirty="0" smtClean="0">
                <a:latin typeface="Sylfaen" panose="010A0502050306030303" pitchFamily="18" charset="0"/>
              </a:rPr>
              <a:t> </a:t>
            </a:r>
            <a:r>
              <a:rPr lang="en-GB" baseline="0" dirty="0" err="1" smtClean="0">
                <a:latin typeface="Sylfaen" panose="010A0502050306030303" pitchFamily="18" charset="0"/>
              </a:rPr>
              <a:t>նպատակին</a:t>
            </a:r>
            <a:r>
              <a:rPr lang="en-GB" baseline="0" dirty="0" smtClean="0">
                <a:latin typeface="Sylfaen" panose="010A0502050306030303" pitchFamily="18" charset="0"/>
              </a:rPr>
              <a:t> </a:t>
            </a:r>
            <a:r>
              <a:rPr lang="en-GB" baseline="0" dirty="0" err="1" smtClean="0">
                <a:latin typeface="Sylfaen" panose="010A0502050306030303" pitchFamily="18" charset="0"/>
              </a:rPr>
              <a:t>հասնելը</a:t>
            </a:r>
            <a:r>
              <a:rPr lang="en-GB" baseline="0" dirty="0" smtClean="0">
                <a:latin typeface="Sylfaen" panose="010A0502050306030303" pitchFamily="18" charset="0"/>
              </a:rPr>
              <a:t> </a:t>
            </a:r>
            <a:r>
              <a:rPr lang="en-GB" baseline="0" dirty="0" err="1" smtClean="0">
                <a:latin typeface="Sylfaen" panose="010A0502050306030303" pitchFamily="18" charset="0"/>
              </a:rPr>
              <a:t>պատշաճորեն</a:t>
            </a:r>
            <a:r>
              <a:rPr lang="en-GB" baseline="0" dirty="0" smtClean="0">
                <a:latin typeface="Sylfaen" panose="010A0502050306030303" pitchFamily="18" charset="0"/>
              </a:rPr>
              <a:t>, </a:t>
            </a:r>
            <a:r>
              <a:rPr lang="en-GB" baseline="0" dirty="0" err="1" smtClean="0">
                <a:latin typeface="Sylfaen" panose="010A0502050306030303" pitchFamily="18" charset="0"/>
              </a:rPr>
              <a:t>հաշվի</a:t>
            </a:r>
            <a:r>
              <a:rPr lang="en-GB" baseline="0" dirty="0" smtClean="0">
                <a:latin typeface="Sylfaen" panose="010A0502050306030303" pitchFamily="18" charset="0"/>
              </a:rPr>
              <a:t> </a:t>
            </a:r>
            <a:r>
              <a:rPr lang="en-GB" baseline="0" dirty="0" err="1" smtClean="0">
                <a:latin typeface="Sylfaen" panose="010A0502050306030303" pitchFamily="18" charset="0"/>
              </a:rPr>
              <a:t>առնելով</a:t>
            </a:r>
            <a:r>
              <a:rPr lang="en-GB" baseline="0" dirty="0" smtClean="0">
                <a:latin typeface="Sylfaen" panose="010A0502050306030303" pitchFamily="18" charset="0"/>
              </a:rPr>
              <a:t> </a:t>
            </a:r>
            <a:r>
              <a:rPr lang="en-GB" baseline="0" dirty="0" err="1" smtClean="0">
                <a:latin typeface="Sylfaen" panose="010A0502050306030303" pitchFamily="18" charset="0"/>
              </a:rPr>
              <a:t>հանցագործության</a:t>
            </a:r>
            <a:r>
              <a:rPr lang="en-GB" baseline="0" dirty="0" smtClean="0">
                <a:latin typeface="Sylfaen" panose="010A0502050306030303" pitchFamily="18" charset="0"/>
              </a:rPr>
              <a:t> </a:t>
            </a:r>
            <a:r>
              <a:rPr lang="en-GB" baseline="0" dirty="0" err="1" smtClean="0">
                <a:latin typeface="Sylfaen" panose="010A0502050306030303" pitchFamily="18" charset="0"/>
              </a:rPr>
              <a:t>բնույթն</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հանգամանքները</a:t>
            </a:r>
            <a:r>
              <a:rPr lang="en-GB" baseline="0" dirty="0" smtClean="0">
                <a:latin typeface="Sylfaen" panose="010A0502050306030303" pitchFamily="18" charset="0"/>
              </a:rPr>
              <a:t> և </a:t>
            </a:r>
            <a:r>
              <a:rPr lang="en-GB" baseline="0" dirty="0" err="1" smtClean="0">
                <a:latin typeface="Sylfaen" panose="010A0502050306030303" pitchFamily="18" charset="0"/>
              </a:rPr>
              <a:t>խնդրո</a:t>
            </a:r>
            <a:r>
              <a:rPr lang="en-GB" baseline="0" dirty="0" smtClean="0">
                <a:latin typeface="Sylfaen" panose="010A0502050306030303" pitchFamily="18" charset="0"/>
              </a:rPr>
              <a:t> </a:t>
            </a:r>
            <a:r>
              <a:rPr lang="en-GB" baseline="0" dirty="0" err="1" smtClean="0">
                <a:latin typeface="Sylfaen" panose="010A0502050306030303" pitchFamily="18" charset="0"/>
              </a:rPr>
              <a:t>առարկա</a:t>
            </a:r>
            <a:r>
              <a:rPr lang="en-GB" baseline="0" dirty="0" smtClean="0">
                <a:latin typeface="Sylfaen" panose="010A0502050306030303" pitchFamily="18" charset="0"/>
              </a:rPr>
              <a:t> </a:t>
            </a:r>
            <a:r>
              <a:rPr lang="en-GB" baseline="0" dirty="0" err="1" smtClean="0">
                <a:latin typeface="Sylfaen" panose="010A0502050306030303" pitchFamily="18" charset="0"/>
              </a:rPr>
              <a:t>հիմնարար</a:t>
            </a:r>
            <a:r>
              <a:rPr lang="en-GB" baseline="0" dirty="0" smtClean="0">
                <a:latin typeface="Sylfaen" panose="010A0502050306030303" pitchFamily="18" charset="0"/>
              </a:rPr>
              <a:t> </a:t>
            </a:r>
            <a:r>
              <a:rPr lang="en-GB" baseline="0" dirty="0" err="1" smtClean="0">
                <a:latin typeface="Sylfaen" panose="010A0502050306030303" pitchFamily="18" charset="0"/>
              </a:rPr>
              <a:t>իրավունքի</a:t>
            </a:r>
            <a:r>
              <a:rPr lang="en-GB" baseline="0" dirty="0" smtClean="0">
                <a:latin typeface="Sylfaen" panose="010A0502050306030303" pitchFamily="18" charset="0"/>
              </a:rPr>
              <a:t> </a:t>
            </a:r>
            <a:r>
              <a:rPr lang="en-GB" baseline="0" dirty="0" err="1" smtClean="0">
                <a:latin typeface="Sylfaen" panose="010A0502050306030303" pitchFamily="18" charset="0"/>
              </a:rPr>
              <a:t>բնույթն</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իրավաչափությունը</a:t>
            </a:r>
            <a:r>
              <a:rPr lang="en-GB" baseline="0" dirty="0" smtClean="0">
                <a:latin typeface="Sylfaen" panose="010A0502050306030303" pitchFamily="18" charset="0"/>
              </a:rPr>
              <a:t>: </a:t>
            </a:r>
          </a:p>
          <a:p>
            <a:pPr eaLnBrk="1" hangingPunct="1">
              <a:spcBef>
                <a:spcPct val="0"/>
              </a:spcBef>
            </a:pPr>
            <a:endParaRPr lang="en-GB" baseline="0" dirty="0" smtClean="0">
              <a:latin typeface="Sylfaen" panose="010A0502050306030303" pitchFamily="18" charset="0"/>
            </a:endParaRPr>
          </a:p>
          <a:p>
            <a:pPr eaLnBrk="1" hangingPunct="1">
              <a:spcBef>
                <a:spcPct val="0"/>
              </a:spcBef>
            </a:pPr>
            <a:r>
              <a:rPr lang="en-GB" baseline="0" dirty="0" smtClean="0">
                <a:latin typeface="Sylfaen" panose="010A0502050306030303" pitchFamily="18" charset="0"/>
              </a:rPr>
              <a:t>ՄԻԵԴ-ի </a:t>
            </a:r>
            <a:r>
              <a:rPr lang="en-GB" baseline="0" dirty="0" err="1" smtClean="0">
                <a:latin typeface="Sylfaen" panose="010A0502050306030303" pitchFamily="18" charset="0"/>
              </a:rPr>
              <a:t>շրջանակներում</a:t>
            </a:r>
            <a:r>
              <a:rPr lang="en-GB" baseline="0" dirty="0" smtClean="0">
                <a:latin typeface="Sylfaen" panose="010A0502050306030303" pitchFamily="18" charset="0"/>
              </a:rPr>
              <a:t> </a:t>
            </a:r>
            <a:r>
              <a:rPr lang="en-GB" baseline="0" dirty="0" err="1" smtClean="0">
                <a:latin typeface="Sylfaen" panose="010A0502050306030303" pitchFamily="18" charset="0"/>
              </a:rPr>
              <a:t>այս</a:t>
            </a:r>
            <a:r>
              <a:rPr lang="en-GB" baseline="0" dirty="0" smtClean="0">
                <a:latin typeface="Sylfaen" panose="010A0502050306030303" pitchFamily="18" charset="0"/>
              </a:rPr>
              <a:t> </a:t>
            </a:r>
            <a:r>
              <a:rPr lang="en-GB" baseline="0" dirty="0" err="1" smtClean="0">
                <a:latin typeface="Sylfaen" panose="010A0502050306030303" pitchFamily="18" charset="0"/>
              </a:rPr>
              <a:t>սկզբունքը</a:t>
            </a:r>
            <a:r>
              <a:rPr lang="en-GB" baseline="0" dirty="0" smtClean="0">
                <a:latin typeface="Sylfaen" panose="010A0502050306030303" pitchFamily="18" charset="0"/>
              </a:rPr>
              <a:t> </a:t>
            </a:r>
            <a:r>
              <a:rPr lang="en-GB" baseline="0" dirty="0" err="1" smtClean="0">
                <a:latin typeface="Sylfaen" panose="010A0502050306030303" pitchFamily="18" charset="0"/>
              </a:rPr>
              <a:t>հասկացվում</a:t>
            </a:r>
            <a:r>
              <a:rPr lang="en-GB" baseline="0" dirty="0" smtClean="0">
                <a:latin typeface="Sylfaen" panose="010A0502050306030303" pitchFamily="18" charset="0"/>
              </a:rPr>
              <a:t> է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ներառող</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համակցվող</a:t>
            </a:r>
            <a:r>
              <a:rPr lang="en-GB" baseline="0" dirty="0" smtClean="0">
                <a:latin typeface="Sylfaen" panose="010A0502050306030303" pitchFamily="18" charset="0"/>
              </a:rPr>
              <a:t> </a:t>
            </a:r>
            <a:r>
              <a:rPr lang="en-GB" baseline="0" dirty="0" err="1" smtClean="0">
                <a:latin typeface="Sylfaen" panose="010A0502050306030303" pitchFamily="18" charset="0"/>
              </a:rPr>
              <a:t>այլ</a:t>
            </a:r>
            <a:r>
              <a:rPr lang="en-GB" baseline="0" dirty="0" smtClean="0">
                <a:latin typeface="Sylfaen" panose="010A0502050306030303" pitchFamily="18" charset="0"/>
              </a:rPr>
              <a:t> </a:t>
            </a:r>
            <a:r>
              <a:rPr lang="en-GB" baseline="0" dirty="0" err="1" smtClean="0">
                <a:latin typeface="Sylfaen" panose="010A0502050306030303" pitchFamily="18" charset="0"/>
              </a:rPr>
              <a:t>սկզբունքների</a:t>
            </a:r>
            <a:r>
              <a:rPr lang="en-GB" baseline="0" dirty="0" smtClean="0">
                <a:latin typeface="Sylfaen" panose="010A0502050306030303" pitchFamily="18" charset="0"/>
              </a:rPr>
              <a:t> </a:t>
            </a:r>
            <a:r>
              <a:rPr lang="en-GB" baseline="0" dirty="0" err="1" smtClean="0">
                <a:latin typeface="Sylfaen" panose="010A0502050306030303" pitchFamily="18" charset="0"/>
              </a:rPr>
              <a:t>հետ</a:t>
            </a:r>
            <a:r>
              <a:rPr lang="en-GB" baseline="0" dirty="0" smtClean="0">
                <a:latin typeface="Sylfaen" panose="010A0502050306030303" pitchFamily="18" charset="0"/>
              </a:rPr>
              <a:t>, </a:t>
            </a:r>
            <a:r>
              <a:rPr lang="en-GB" baseline="0" dirty="0" err="1" smtClean="0">
                <a:latin typeface="Sylfaen" panose="010A0502050306030303" pitchFamily="18" charset="0"/>
              </a:rPr>
              <a:t>որն</a:t>
            </a:r>
            <a:r>
              <a:rPr lang="en-GB" baseline="0" dirty="0" smtClean="0">
                <a:latin typeface="Sylfaen" panose="010A0502050306030303" pitchFamily="18" charset="0"/>
              </a:rPr>
              <a:t> </a:t>
            </a:r>
            <a:r>
              <a:rPr lang="en-GB" baseline="0" dirty="0" err="1" smtClean="0">
                <a:latin typeface="Sylfaen" panose="010A0502050306030303" pitchFamily="18" charset="0"/>
              </a:rPr>
              <a:t>ընթացակարգի</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իրավասության</a:t>
            </a:r>
            <a:r>
              <a:rPr lang="en-GB" baseline="0" dirty="0" smtClean="0">
                <a:latin typeface="Sylfaen" panose="010A0502050306030303" pitchFamily="18" charset="0"/>
              </a:rPr>
              <a:t> </a:t>
            </a:r>
            <a:r>
              <a:rPr lang="en-GB" baseline="0" dirty="0" err="1" smtClean="0">
                <a:latin typeface="Sylfaen" panose="010A0502050306030303" pitchFamily="18" charset="0"/>
              </a:rPr>
              <a:t>անհրաժեշտության</a:t>
            </a:r>
            <a:r>
              <a:rPr lang="en-GB" baseline="0" dirty="0" smtClean="0">
                <a:latin typeface="Sylfaen" panose="010A0502050306030303" pitchFamily="18" charset="0"/>
              </a:rPr>
              <a:t> </a:t>
            </a:r>
            <a:r>
              <a:rPr lang="en-GB" baseline="0" dirty="0" err="1" smtClean="0">
                <a:latin typeface="Sylfaen" panose="010A0502050306030303" pitchFamily="18" charset="0"/>
              </a:rPr>
              <a:t>սկզբունքն</a:t>
            </a:r>
            <a:r>
              <a:rPr lang="en-GB" baseline="0" dirty="0" smtClean="0">
                <a:latin typeface="Sylfaen" panose="010A0502050306030303" pitchFamily="18" charset="0"/>
              </a:rPr>
              <a:t> է: </a:t>
            </a:r>
            <a:r>
              <a:rPr lang="en-GB" baseline="0" dirty="0" err="1" smtClean="0">
                <a:latin typeface="Sylfaen" panose="010A0502050306030303" pitchFamily="18" charset="0"/>
              </a:rPr>
              <a:t>Դա</a:t>
            </a:r>
            <a:r>
              <a:rPr lang="en-GB" baseline="0" dirty="0" smtClean="0">
                <a:latin typeface="Sylfaen" panose="010A0502050306030303" pitchFamily="18" charset="0"/>
              </a:rPr>
              <a:t> </a:t>
            </a:r>
            <a:r>
              <a:rPr lang="en-GB" baseline="0" dirty="0" err="1" smtClean="0">
                <a:latin typeface="Sylfaen" panose="010A0502050306030303" pitchFamily="18" charset="0"/>
              </a:rPr>
              <a:t>վերաբերում</a:t>
            </a:r>
            <a:r>
              <a:rPr lang="en-GB" baseline="0" dirty="0" smtClean="0">
                <a:latin typeface="Sylfaen" panose="010A0502050306030303" pitchFamily="18" charset="0"/>
              </a:rPr>
              <a:t> է՝</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hy-AM" dirty="0" smtClean="0">
                <a:latin typeface="Sylfaen" panose="010A0502050306030303" pitchFamily="18" charset="0"/>
              </a:rPr>
              <a:t>Ա</a:t>
            </a:r>
            <a:r>
              <a:rPr lang="en-GB" dirty="0" err="1" smtClean="0">
                <a:latin typeface="Sylfaen" panose="010A0502050306030303" pitchFamily="18" charset="0"/>
              </a:rPr>
              <a:t>րդյո՞ք</a:t>
            </a:r>
            <a:r>
              <a:rPr lang="en-GB" dirty="0" smtClean="0">
                <a:latin typeface="Sylfaen" panose="010A0502050306030303" pitchFamily="18" charset="0"/>
              </a:rPr>
              <a:t> </a:t>
            </a:r>
            <a:r>
              <a:rPr lang="en-GB" dirty="0" err="1" smtClean="0">
                <a:latin typeface="Sylfaen" panose="010A0502050306030303" pitchFamily="18" charset="0"/>
              </a:rPr>
              <a:t>առկա</a:t>
            </a:r>
            <a:r>
              <a:rPr lang="en-GB" dirty="0" smtClean="0">
                <a:latin typeface="Sylfaen" panose="010A0502050306030303" pitchFamily="18" charset="0"/>
              </a:rPr>
              <a:t> է </a:t>
            </a:r>
            <a:r>
              <a:rPr lang="en-GB" dirty="0" err="1" smtClean="0">
                <a:latin typeface="Sylfaen" panose="010A0502050306030303" pitchFamily="18" charset="0"/>
              </a:rPr>
              <a:t>սոցիալական</a:t>
            </a:r>
            <a:r>
              <a:rPr lang="en-GB" dirty="0" smtClean="0">
                <a:latin typeface="Sylfaen" panose="010A0502050306030303" pitchFamily="18" charset="0"/>
              </a:rPr>
              <a:t> </a:t>
            </a:r>
            <a:r>
              <a:rPr lang="en-GB" dirty="0" err="1" smtClean="0">
                <a:latin typeface="Sylfaen" panose="010A0502050306030303" pitchFamily="18" charset="0"/>
              </a:rPr>
              <a:t>ճնշում</a:t>
            </a:r>
            <a:r>
              <a:rPr lang="en-GB" dirty="0" smtClean="0">
                <a:latin typeface="Sylfaen" panose="010A0502050306030303" pitchFamily="18" charset="0"/>
              </a:rPr>
              <a:t>/</a:t>
            </a:r>
            <a:r>
              <a:rPr lang="en-GB" dirty="0" err="1" smtClean="0">
                <a:latin typeface="Sylfaen" panose="010A0502050306030303" pitchFamily="18" charset="0"/>
              </a:rPr>
              <a:t>կարիք</a:t>
            </a:r>
            <a:r>
              <a:rPr lang="en-GB" baseline="0" dirty="0" smtClean="0">
                <a:latin typeface="Sylfaen" panose="010A0502050306030303" pitchFamily="18" charset="0"/>
              </a:rPr>
              <a:t> </a:t>
            </a:r>
            <a:r>
              <a:rPr lang="en-GB" baseline="0" dirty="0" err="1" smtClean="0">
                <a:latin typeface="Sylfaen" panose="010A0502050306030303" pitchFamily="18" charset="0"/>
              </a:rPr>
              <a:t>հիմնարար</a:t>
            </a:r>
            <a:r>
              <a:rPr lang="en-GB" baseline="0" dirty="0" smtClean="0">
                <a:latin typeface="Sylfaen" panose="010A0502050306030303" pitchFamily="18" charset="0"/>
              </a:rPr>
              <a:t> </a:t>
            </a:r>
            <a:r>
              <a:rPr lang="en-GB" baseline="0" dirty="0" err="1" smtClean="0">
                <a:latin typeface="Sylfaen" panose="010A0502050306030303" pitchFamily="18" charset="0"/>
              </a:rPr>
              <a:t>իրավունքների</a:t>
            </a:r>
            <a:r>
              <a:rPr lang="en-GB" baseline="0" dirty="0" smtClean="0">
                <a:latin typeface="Sylfaen" panose="010A0502050306030303" pitchFamily="18" charset="0"/>
              </a:rPr>
              <a:t> </a:t>
            </a:r>
            <a:r>
              <a:rPr lang="en-GB" baseline="0" dirty="0" err="1" smtClean="0">
                <a:latin typeface="Sylfaen" panose="010A0502050306030303" pitchFamily="18" charset="0"/>
              </a:rPr>
              <a:t>սահմանափակման</a:t>
            </a:r>
            <a:r>
              <a:rPr lang="en-GB" baseline="0" dirty="0" smtClean="0">
                <a:latin typeface="Sylfaen" panose="010A0502050306030303" pitchFamily="18" charset="0"/>
              </a:rPr>
              <a:t> </a:t>
            </a:r>
            <a:r>
              <a:rPr lang="en-GB" baseline="0" dirty="0" err="1" smtClean="0">
                <a:latin typeface="Sylfaen" panose="010A0502050306030303" pitchFamily="18" charset="0"/>
              </a:rPr>
              <a:t>համար</a:t>
            </a:r>
            <a:r>
              <a:rPr lang="en-GB" dirty="0" smtClean="0">
                <a:latin typeface="Sylfaen" panose="010A0502050306030303" pitchFamily="18" charset="0"/>
              </a:rPr>
              <a:t>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err="1" smtClean="0">
                <a:latin typeface="Sylfaen" panose="010A0502050306030303" pitchFamily="18" charset="0"/>
              </a:rPr>
              <a:t>Եթե</a:t>
            </a:r>
            <a:r>
              <a:rPr lang="en-GB" dirty="0" smtClean="0">
                <a:latin typeface="Sylfaen" panose="010A0502050306030303" pitchFamily="18" charset="0"/>
              </a:rPr>
              <a:t> </a:t>
            </a:r>
            <a:r>
              <a:rPr lang="en-GB" dirty="0" err="1" smtClean="0">
                <a:latin typeface="Sylfaen" panose="010A0502050306030303" pitchFamily="18" charset="0"/>
              </a:rPr>
              <a:t>այո</a:t>
            </a:r>
            <a:r>
              <a:rPr lang="en-GB" dirty="0" smtClean="0">
                <a:latin typeface="Sylfaen" panose="010A0502050306030303" pitchFamily="18" charset="0"/>
              </a:rPr>
              <a:t>, </a:t>
            </a:r>
            <a:r>
              <a:rPr lang="en-GB" dirty="0" err="1" smtClean="0">
                <a:latin typeface="Sylfaen" panose="010A0502050306030303" pitchFamily="18" charset="0"/>
              </a:rPr>
              <a:t>կոնկրետ</a:t>
            </a:r>
            <a:r>
              <a:rPr lang="en-GB" dirty="0" smtClean="0">
                <a:latin typeface="Sylfaen" panose="010A0502050306030303" pitchFamily="18" charset="0"/>
              </a:rPr>
              <a:t> </a:t>
            </a:r>
            <a:r>
              <a:rPr lang="en-GB" dirty="0" err="1" smtClean="0">
                <a:latin typeface="Sylfaen" panose="010A0502050306030303" pitchFamily="18" charset="0"/>
              </a:rPr>
              <a:t>սահմանափակումը</a:t>
            </a:r>
            <a:r>
              <a:rPr lang="en-GB" dirty="0" smtClean="0">
                <a:latin typeface="Sylfaen" panose="010A0502050306030303" pitchFamily="18" charset="0"/>
              </a:rPr>
              <a:t> </a:t>
            </a:r>
            <a:r>
              <a:rPr lang="en-GB" dirty="0" err="1" smtClean="0">
                <a:latin typeface="Sylfaen" panose="010A0502050306030303" pitchFamily="18" charset="0"/>
              </a:rPr>
              <a:t>արդյո՞ք</a:t>
            </a:r>
            <a:r>
              <a:rPr lang="en-GB" dirty="0" smtClean="0">
                <a:latin typeface="Sylfaen" panose="010A0502050306030303" pitchFamily="18" charset="0"/>
              </a:rPr>
              <a:t> </a:t>
            </a:r>
            <a:r>
              <a:rPr lang="en-GB" dirty="0" err="1" smtClean="0">
                <a:latin typeface="Sylfaen" panose="010A0502050306030303" pitchFamily="18" charset="0"/>
              </a:rPr>
              <a:t>համապատասխանում</a:t>
            </a:r>
            <a:r>
              <a:rPr lang="en-GB" dirty="0" smtClean="0">
                <a:latin typeface="Sylfaen" panose="010A0502050306030303" pitchFamily="18" charset="0"/>
              </a:rPr>
              <a:t> է </a:t>
            </a:r>
            <a:r>
              <a:rPr lang="en-GB" dirty="0" err="1" smtClean="0">
                <a:latin typeface="Sylfaen" panose="010A0502050306030303" pitchFamily="18" charset="0"/>
              </a:rPr>
              <a:t>այդ</a:t>
            </a:r>
            <a:r>
              <a:rPr lang="en-GB" dirty="0" smtClean="0">
                <a:latin typeface="Sylfaen" panose="010A0502050306030303" pitchFamily="18" charset="0"/>
              </a:rPr>
              <a:t> </a:t>
            </a:r>
            <a:r>
              <a:rPr lang="en-GB" dirty="0" err="1" smtClean="0">
                <a:latin typeface="Sylfaen" panose="010A0502050306030303" pitchFamily="18" charset="0"/>
              </a:rPr>
              <a:t>պահանջին</a:t>
            </a:r>
            <a:r>
              <a:rPr lang="en-GB" dirty="0" smtClean="0">
                <a:latin typeface="Sylfaen" panose="010A0502050306030303" pitchFamily="18" charset="0"/>
              </a:rPr>
              <a:t>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dirty="0" err="1" smtClean="0">
                <a:latin typeface="Sylfaen" panose="010A0502050306030303" pitchFamily="18" charset="0"/>
              </a:rPr>
              <a:t>Եթե</a:t>
            </a:r>
            <a:r>
              <a:rPr lang="en-GB" dirty="0" smtClean="0">
                <a:latin typeface="Sylfaen" panose="010A0502050306030303" pitchFamily="18" charset="0"/>
              </a:rPr>
              <a:t> </a:t>
            </a:r>
            <a:r>
              <a:rPr lang="en-GB" dirty="0" err="1" smtClean="0">
                <a:latin typeface="Sylfaen" panose="010A0502050306030303" pitchFamily="18" charset="0"/>
              </a:rPr>
              <a:t>այո</a:t>
            </a:r>
            <a:r>
              <a:rPr lang="en-GB" dirty="0" smtClean="0">
                <a:latin typeface="Sylfaen" panose="010A0502050306030303" pitchFamily="18" charset="0"/>
              </a:rPr>
              <a:t>, </a:t>
            </a:r>
            <a:r>
              <a:rPr lang="en-GB" dirty="0" err="1" smtClean="0">
                <a:latin typeface="Sylfaen" panose="010A0502050306030303" pitchFamily="18" charset="0"/>
              </a:rPr>
              <a:t>արդյո՞ք</a:t>
            </a:r>
            <a:r>
              <a:rPr lang="en-GB" dirty="0" smtClean="0">
                <a:latin typeface="Sylfaen" panose="010A0502050306030303" pitchFamily="18" charset="0"/>
              </a:rPr>
              <a:t> </a:t>
            </a:r>
            <a:r>
              <a:rPr lang="en-GB" dirty="0" err="1" smtClean="0">
                <a:latin typeface="Sylfaen" panose="010A0502050306030303" pitchFamily="18" charset="0"/>
              </a:rPr>
              <a:t>այն</a:t>
            </a:r>
            <a:r>
              <a:rPr lang="en-GB" dirty="0" smtClean="0">
                <a:latin typeface="Sylfaen" panose="010A0502050306030303" pitchFamily="18" charset="0"/>
              </a:rPr>
              <a:t> </a:t>
            </a:r>
            <a:r>
              <a:rPr lang="en-GB" dirty="0" err="1" smtClean="0">
                <a:latin typeface="Sylfaen" panose="010A0502050306030303" pitchFamily="18" charset="0"/>
              </a:rPr>
              <a:t>համաչափ</a:t>
            </a:r>
            <a:r>
              <a:rPr lang="en-GB" dirty="0" smtClean="0">
                <a:latin typeface="Sylfaen" panose="010A0502050306030303" pitchFamily="18" charset="0"/>
              </a:rPr>
              <a:t> </a:t>
            </a:r>
            <a:r>
              <a:rPr lang="en-GB" dirty="0" err="1" smtClean="0">
                <a:latin typeface="Sylfaen" panose="010A0502050306030303" pitchFamily="18" charset="0"/>
              </a:rPr>
              <a:t>պատասխան</a:t>
            </a:r>
            <a:r>
              <a:rPr lang="en-GB" dirty="0" smtClean="0">
                <a:latin typeface="Sylfaen" panose="010A0502050306030303" pitchFamily="18" charset="0"/>
              </a:rPr>
              <a:t> է </a:t>
            </a:r>
            <a:r>
              <a:rPr lang="en-GB" dirty="0" err="1" smtClean="0">
                <a:latin typeface="Sylfaen" panose="010A0502050306030303" pitchFamily="18" charset="0"/>
              </a:rPr>
              <a:t>այդ</a:t>
            </a:r>
            <a:r>
              <a:rPr lang="en-GB" dirty="0" smtClean="0">
                <a:latin typeface="Sylfaen" panose="010A0502050306030303" pitchFamily="18" charset="0"/>
              </a:rPr>
              <a:t> </a:t>
            </a:r>
            <a:r>
              <a:rPr lang="en-GB" dirty="0" err="1" smtClean="0">
                <a:latin typeface="Sylfaen" panose="010A0502050306030303" pitchFamily="18" charset="0"/>
              </a:rPr>
              <a:t>կարիքի</a:t>
            </a:r>
            <a:r>
              <a:rPr lang="en-GB" dirty="0" smtClean="0">
                <a:latin typeface="Sylfaen" panose="010A0502050306030303" pitchFamily="18" charset="0"/>
              </a:rPr>
              <a:t> </a:t>
            </a:r>
            <a:r>
              <a:rPr lang="en-GB" dirty="0" err="1" smtClean="0">
                <a:latin typeface="Sylfaen" panose="010A0502050306030303" pitchFamily="18" charset="0"/>
              </a:rPr>
              <a:t>համար</a:t>
            </a:r>
            <a:r>
              <a:rPr lang="en-GB" dirty="0" smtClean="0">
                <a:latin typeface="Sylfaen" panose="010A0502050306030303" pitchFamily="18" charset="0"/>
              </a:rPr>
              <a:t> </a:t>
            </a:r>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i="1" baseline="0" dirty="0" smtClean="0">
              <a:latin typeface="Sylfaen" panose="010A0502050306030303" pitchFamily="18" charset="0"/>
            </a:endParaRPr>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i="1" baseline="0" dirty="0" err="1" smtClean="0">
                <a:latin typeface="Sylfaen" panose="010A0502050306030303" pitchFamily="18" charset="0"/>
              </a:rPr>
              <a:t>Որպես</a:t>
            </a:r>
            <a:r>
              <a:rPr lang="en-GB" i="1" baseline="0" dirty="0" smtClean="0">
                <a:latin typeface="Sylfaen" panose="010A0502050306030303" pitchFamily="18" charset="0"/>
              </a:rPr>
              <a:t> </a:t>
            </a:r>
            <a:r>
              <a:rPr lang="en-GB" i="1" baseline="0" dirty="0" err="1" smtClean="0">
                <a:latin typeface="Sylfaen" panose="010A0502050306030303" pitchFamily="18" charset="0"/>
              </a:rPr>
              <a:t>օրինակ</a:t>
            </a:r>
            <a:r>
              <a:rPr lang="en-GB" i="1" baseline="0" dirty="0" smtClean="0">
                <a:latin typeface="Sylfaen" panose="010A0502050306030303" pitchFamily="18" charset="0"/>
              </a:rPr>
              <a:t>, </a:t>
            </a:r>
            <a:r>
              <a:rPr lang="en-GB" i="1" baseline="0" dirty="0" err="1" smtClean="0">
                <a:latin typeface="Sylfaen" panose="010A0502050306030303" pitchFamily="18" charset="0"/>
              </a:rPr>
              <a:t>Հոդված</a:t>
            </a:r>
            <a:r>
              <a:rPr lang="en-GB" i="1" baseline="0" dirty="0" smtClean="0">
                <a:latin typeface="Sylfaen" panose="010A0502050306030303" pitchFamily="18" charset="0"/>
              </a:rPr>
              <a:t> 21-ով </a:t>
            </a:r>
            <a:r>
              <a:rPr lang="en-GB" i="1" baseline="0" dirty="0" err="1" smtClean="0">
                <a:latin typeface="Sylfaen" panose="010A0502050306030303" pitchFamily="18" charset="0"/>
              </a:rPr>
              <a:t>նշված</a:t>
            </a:r>
            <a:r>
              <a:rPr lang="en-GB" i="1" baseline="0" dirty="0" smtClean="0">
                <a:latin typeface="Sylfaen" panose="010A0502050306030303" pitchFamily="18" charset="0"/>
              </a:rPr>
              <a:t> </a:t>
            </a:r>
            <a:r>
              <a:rPr lang="en-GB" i="1" baseline="0" dirty="0" err="1" smtClean="0">
                <a:latin typeface="Sylfaen" panose="010A0502050306030303" pitchFamily="18" charset="0"/>
              </a:rPr>
              <a:t>բացահայտ</a:t>
            </a:r>
            <a:r>
              <a:rPr lang="en-GB" i="1" baseline="0" dirty="0" smtClean="0">
                <a:latin typeface="Sylfaen" panose="010A0502050306030303" pitchFamily="18" charset="0"/>
              </a:rPr>
              <a:t> </a:t>
            </a:r>
            <a:r>
              <a:rPr lang="en-GB" i="1" baseline="0" dirty="0" err="1" smtClean="0">
                <a:latin typeface="Sylfaen" panose="010A0502050306030303" pitchFamily="18" charset="0"/>
              </a:rPr>
              <a:t>սահմանափակումն</a:t>
            </a:r>
            <a:r>
              <a:rPr lang="en-GB" i="1" baseline="0" dirty="0" smtClean="0">
                <a:latin typeface="Sylfaen" panose="010A0502050306030303" pitchFamily="18" charset="0"/>
              </a:rPr>
              <a:t> </a:t>
            </a:r>
            <a:r>
              <a:rPr lang="en-GB" i="1" baseline="0" dirty="0" err="1" smtClean="0">
                <a:latin typeface="Sylfaen" panose="010A0502050306030303" pitchFamily="18" charset="0"/>
              </a:rPr>
              <a:t>առ</a:t>
            </a:r>
            <a:r>
              <a:rPr lang="en-GB" i="1" baseline="0" dirty="0" smtClean="0">
                <a:latin typeface="Sylfaen" panose="010A0502050306030303" pitchFamily="18" charset="0"/>
              </a:rPr>
              <a:t> </a:t>
            </a:r>
            <a:r>
              <a:rPr lang="en-GB" i="1" baseline="0" dirty="0" err="1" smtClean="0">
                <a:latin typeface="Sylfaen" panose="010A0502050306030303" pitchFamily="18" charset="0"/>
              </a:rPr>
              <a:t>այն</a:t>
            </a:r>
            <a:r>
              <a:rPr lang="en-GB" i="1" baseline="0" dirty="0" smtClean="0">
                <a:latin typeface="Sylfaen" panose="010A0502050306030303" pitchFamily="18" charset="0"/>
              </a:rPr>
              <a:t>, </a:t>
            </a:r>
            <a:r>
              <a:rPr lang="en-GB" i="1" baseline="0" dirty="0" err="1" smtClean="0">
                <a:latin typeface="Sylfaen" panose="010A0502050306030303" pitchFamily="18" charset="0"/>
              </a:rPr>
              <a:t>որ</a:t>
            </a:r>
            <a:r>
              <a:rPr lang="en-GB" i="1" baseline="0" dirty="0" smtClean="0">
                <a:latin typeface="Sylfaen" panose="010A0502050306030303" pitchFamily="18" charset="0"/>
              </a:rPr>
              <a:t>  </a:t>
            </a:r>
            <a:r>
              <a:rPr lang="en-GB" i="1" baseline="0" dirty="0" err="1" smtClean="0">
                <a:latin typeface="Sylfaen" panose="010A0502050306030303" pitchFamily="18" charset="0"/>
              </a:rPr>
              <a:t>գաղտնալսման</a:t>
            </a:r>
            <a:r>
              <a:rPr lang="en-GB" i="1" baseline="0" dirty="0" smtClean="0">
                <a:latin typeface="Sylfaen" panose="010A0502050306030303" pitchFamily="18" charset="0"/>
              </a:rPr>
              <a:t> </a:t>
            </a:r>
            <a:r>
              <a:rPr lang="en-GB" i="1" baseline="0" dirty="0" err="1" smtClean="0">
                <a:latin typeface="Sylfaen" panose="010A0502050306030303" pitchFamily="18" charset="0"/>
              </a:rPr>
              <a:t>միջոցների</a:t>
            </a:r>
            <a:r>
              <a:rPr lang="en-GB" i="1" baseline="0" dirty="0" smtClean="0">
                <a:latin typeface="Sylfaen" panose="010A0502050306030303" pitchFamily="18" charset="0"/>
              </a:rPr>
              <a:t> </a:t>
            </a:r>
            <a:r>
              <a:rPr lang="en-GB" i="1" baseline="0" dirty="0" err="1" smtClean="0">
                <a:latin typeface="Sylfaen" panose="010A0502050306030303" pitchFamily="18" charset="0"/>
              </a:rPr>
              <a:t>կիրառումը</a:t>
            </a:r>
            <a:r>
              <a:rPr lang="en-GB" i="1" baseline="0" dirty="0" smtClean="0">
                <a:latin typeface="Sylfaen" panose="010A0502050306030303" pitchFamily="18" charset="0"/>
              </a:rPr>
              <a:t> </a:t>
            </a:r>
            <a:r>
              <a:rPr lang="en-GB" i="1" baseline="0" dirty="0" err="1" smtClean="0">
                <a:latin typeface="Sylfaen" panose="010A0502050306030303" pitchFamily="18" charset="0"/>
              </a:rPr>
              <a:t>պետք</a:t>
            </a:r>
            <a:r>
              <a:rPr lang="en-GB" i="1" baseline="0" dirty="0" smtClean="0">
                <a:latin typeface="Sylfaen" panose="010A0502050306030303" pitchFamily="18" charset="0"/>
              </a:rPr>
              <a:t> է </a:t>
            </a:r>
            <a:r>
              <a:rPr lang="en-GB" i="1" baseline="0" dirty="0" err="1" smtClean="0">
                <a:latin typeface="Sylfaen" panose="010A0502050306030303" pitchFamily="18" charset="0"/>
              </a:rPr>
              <a:t>իրականացվի</a:t>
            </a:r>
            <a:r>
              <a:rPr lang="en-GB" i="1" baseline="0" dirty="0" smtClean="0">
                <a:latin typeface="Sylfaen" panose="010A0502050306030303" pitchFamily="18" charset="0"/>
              </a:rPr>
              <a:t> </a:t>
            </a:r>
            <a:r>
              <a:rPr lang="en-GB" i="1" baseline="0" dirty="0" err="1" smtClean="0">
                <a:latin typeface="Sylfaen" panose="010A0502050306030303" pitchFamily="18" charset="0"/>
              </a:rPr>
              <a:t>մի</a:t>
            </a:r>
            <a:r>
              <a:rPr lang="en-GB" i="1" baseline="0" dirty="0" smtClean="0">
                <a:latin typeface="Sylfaen" panose="010A0502050306030303" pitchFamily="18" charset="0"/>
              </a:rPr>
              <a:t> </a:t>
            </a:r>
            <a:r>
              <a:rPr lang="en-GB" i="1" baseline="0" dirty="0" err="1" smtClean="0">
                <a:latin typeface="Sylfaen" panose="010A0502050306030303" pitchFamily="18" charset="0"/>
              </a:rPr>
              <a:t>շարք</a:t>
            </a:r>
            <a:r>
              <a:rPr lang="en-GB" i="1" baseline="0" dirty="0" smtClean="0">
                <a:latin typeface="Sylfaen" panose="010A0502050306030303" pitchFamily="18" charset="0"/>
              </a:rPr>
              <a:t> </a:t>
            </a:r>
            <a:r>
              <a:rPr lang="en-GB" i="1" baseline="0" dirty="0" err="1" smtClean="0">
                <a:latin typeface="Sylfaen" panose="010A0502050306030303" pitchFamily="18" charset="0"/>
              </a:rPr>
              <a:t>լուրջ</a:t>
            </a:r>
            <a:r>
              <a:rPr lang="en-GB" i="1" baseline="0" dirty="0" smtClean="0">
                <a:latin typeface="Sylfaen" panose="010A0502050306030303" pitchFamily="18" charset="0"/>
              </a:rPr>
              <a:t> </a:t>
            </a:r>
            <a:r>
              <a:rPr lang="en-GB" i="1" baseline="0" dirty="0" err="1" smtClean="0">
                <a:latin typeface="Sylfaen" panose="010A0502050306030303" pitchFamily="18" charset="0"/>
              </a:rPr>
              <a:t>հանցագործությունների</a:t>
            </a:r>
            <a:r>
              <a:rPr lang="en-GB" i="1" baseline="0" dirty="0" smtClean="0">
                <a:latin typeface="Sylfaen" panose="010A0502050306030303" pitchFamily="18" charset="0"/>
              </a:rPr>
              <a:t> </a:t>
            </a:r>
            <a:r>
              <a:rPr lang="en-GB" i="1" baseline="0" dirty="0" err="1" smtClean="0">
                <a:latin typeface="Sylfaen" panose="010A0502050306030303" pitchFamily="18" charset="0"/>
              </a:rPr>
              <a:t>առնչությամբ</a:t>
            </a:r>
            <a:r>
              <a:rPr lang="en-GB" i="1" baseline="0" dirty="0" smtClean="0">
                <a:latin typeface="Sylfaen" panose="010A0502050306030303" pitchFamily="18" charset="0"/>
              </a:rPr>
              <a:t>՝ </a:t>
            </a:r>
            <a:r>
              <a:rPr lang="en-GB" i="1" baseline="0" dirty="0" err="1" smtClean="0">
                <a:latin typeface="Sylfaen" panose="010A0502050306030303" pitchFamily="18" charset="0"/>
              </a:rPr>
              <a:t>սահմանված</a:t>
            </a:r>
            <a:r>
              <a:rPr lang="en-GB" i="1" baseline="0" dirty="0" smtClean="0">
                <a:latin typeface="Sylfaen" panose="010A0502050306030303" pitchFamily="18" charset="0"/>
              </a:rPr>
              <a:t> </a:t>
            </a:r>
            <a:r>
              <a:rPr lang="en-GB" i="1" baseline="0" dirty="0" err="1" smtClean="0">
                <a:latin typeface="Sylfaen" panose="010A0502050306030303" pitchFamily="18" charset="0"/>
              </a:rPr>
              <a:t>ներպետական</a:t>
            </a:r>
            <a:r>
              <a:rPr lang="en-GB" i="1" baseline="0" dirty="0" smtClean="0">
                <a:latin typeface="Sylfaen" panose="010A0502050306030303" pitchFamily="18" charset="0"/>
              </a:rPr>
              <a:t> </a:t>
            </a:r>
            <a:r>
              <a:rPr lang="en-GB" i="1" baseline="0" dirty="0" err="1" smtClean="0">
                <a:latin typeface="Sylfaen" panose="010A0502050306030303" pitchFamily="18" charset="0"/>
              </a:rPr>
              <a:t>օրենսդրությամբ</a:t>
            </a:r>
            <a:r>
              <a:rPr lang="en-GB" i="1" baseline="0" dirty="0" smtClean="0">
                <a:latin typeface="Sylfaen" panose="010A0502050306030303" pitchFamily="18" charset="0"/>
              </a:rPr>
              <a:t>, </a:t>
            </a:r>
            <a:r>
              <a:rPr lang="en-GB" i="1" baseline="0" dirty="0" err="1" smtClean="0">
                <a:latin typeface="Sylfaen" panose="010A0502050306030303" pitchFamily="18" charset="0"/>
              </a:rPr>
              <a:t>բացահայտ</a:t>
            </a:r>
            <a:r>
              <a:rPr lang="en-GB" i="1" baseline="0" dirty="0" smtClean="0">
                <a:latin typeface="Sylfaen" panose="010A0502050306030303" pitchFamily="18" charset="0"/>
              </a:rPr>
              <a:t> </a:t>
            </a:r>
            <a:r>
              <a:rPr lang="en-GB" i="1" baseline="0" dirty="0" err="1" smtClean="0">
                <a:latin typeface="Sylfaen" panose="010A0502050306030303" pitchFamily="18" charset="0"/>
              </a:rPr>
              <a:t>օրինակ</a:t>
            </a:r>
            <a:r>
              <a:rPr lang="en-GB" i="1" baseline="0" dirty="0" smtClean="0">
                <a:latin typeface="Sylfaen" panose="010A0502050306030303" pitchFamily="18" charset="0"/>
              </a:rPr>
              <a:t> է </a:t>
            </a:r>
            <a:r>
              <a:rPr lang="en-GB" i="1" baseline="0" dirty="0" err="1" smtClean="0">
                <a:latin typeface="Sylfaen" panose="010A0502050306030303" pitchFamily="18" charset="0"/>
              </a:rPr>
              <a:t>համաչափության</a:t>
            </a:r>
            <a:r>
              <a:rPr lang="en-GB" i="1" baseline="0" dirty="0" smtClean="0">
                <a:latin typeface="Sylfaen" panose="010A0502050306030303" pitchFamily="18" charset="0"/>
              </a:rPr>
              <a:t> </a:t>
            </a:r>
            <a:r>
              <a:rPr lang="en-GB" i="1" baseline="0" dirty="0" err="1" smtClean="0">
                <a:latin typeface="Sylfaen" panose="010A0502050306030303" pitchFamily="18" charset="0"/>
              </a:rPr>
              <a:t>սկզբունքի</a:t>
            </a:r>
            <a:r>
              <a:rPr lang="en-GB" i="1" baseline="0" dirty="0" smtClean="0">
                <a:latin typeface="Sylfaen" panose="010A0502050306030303" pitchFamily="18" charset="0"/>
              </a:rPr>
              <a:t> </a:t>
            </a:r>
            <a:r>
              <a:rPr lang="en-GB" i="1" baseline="0" dirty="0" err="1" smtClean="0">
                <a:latin typeface="Sylfaen" panose="010A0502050306030303" pitchFamily="18" charset="0"/>
              </a:rPr>
              <a:t>կիրառման</a:t>
            </a:r>
            <a:r>
              <a:rPr lang="en-GB" i="1" baseline="0" dirty="0" smtClean="0">
                <a:latin typeface="Sylfaen" panose="010A0502050306030303" pitchFamily="18" charset="0"/>
              </a:rPr>
              <a:t> (</a:t>
            </a:r>
            <a:r>
              <a:rPr lang="en-GB" i="1" baseline="0" dirty="0" err="1" smtClean="0">
                <a:latin typeface="Sylfaen" panose="010A0502050306030303" pitchFamily="18" charset="0"/>
              </a:rPr>
              <a:t>տես</a:t>
            </a:r>
            <a:r>
              <a:rPr lang="en-GB" i="1" baseline="0" dirty="0" smtClean="0">
                <a:latin typeface="Sylfaen" panose="010A0502050306030303" pitchFamily="18" charset="0"/>
              </a:rPr>
              <a:t> </a:t>
            </a:r>
            <a:r>
              <a:rPr lang="en-GB" i="1" baseline="0" dirty="0" err="1" smtClean="0">
                <a:latin typeface="Sylfaen" panose="010A0502050306030303" pitchFamily="18" charset="0"/>
              </a:rPr>
              <a:t>Բուդապեշտի</a:t>
            </a:r>
            <a:r>
              <a:rPr lang="en-GB" i="1" baseline="0" dirty="0" smtClean="0">
                <a:latin typeface="Sylfaen" panose="010A0502050306030303" pitchFamily="18" charset="0"/>
              </a:rPr>
              <a:t> </a:t>
            </a:r>
            <a:r>
              <a:rPr lang="en-GB" i="1" baseline="0" dirty="0" err="1" smtClean="0">
                <a:latin typeface="Sylfaen" panose="010A0502050306030303" pitchFamily="18" charset="0"/>
              </a:rPr>
              <a:t>կոնվենցիայի</a:t>
            </a:r>
            <a:r>
              <a:rPr lang="en-GB" i="1" baseline="0" dirty="0" smtClean="0">
                <a:latin typeface="Sylfaen" panose="010A0502050306030303" pitchFamily="18" charset="0"/>
              </a:rPr>
              <a:t> </a:t>
            </a:r>
            <a:r>
              <a:rPr lang="en-GB" i="1" baseline="0" dirty="0" err="1" smtClean="0">
                <a:latin typeface="Sylfaen" panose="010A0502050306030303" pitchFamily="18" charset="0"/>
              </a:rPr>
              <a:t>բացատրական</a:t>
            </a:r>
            <a:r>
              <a:rPr lang="en-GB" i="1" baseline="0" dirty="0" smtClean="0">
                <a:latin typeface="Sylfaen" panose="010A0502050306030303" pitchFamily="18" charset="0"/>
              </a:rPr>
              <a:t> </a:t>
            </a:r>
            <a:r>
              <a:rPr lang="en-GB" i="1" baseline="0" dirty="0" err="1" smtClean="0">
                <a:latin typeface="Sylfaen" panose="010A0502050306030303" pitchFamily="18" charset="0"/>
              </a:rPr>
              <a:t>զեկույցը</a:t>
            </a:r>
            <a:r>
              <a:rPr lang="en-GB" i="1" baseline="0" dirty="0" smtClean="0">
                <a:latin typeface="Sylfaen" panose="010A0502050306030303" pitchFamily="18" charset="0"/>
              </a:rPr>
              <a:t>):</a:t>
            </a:r>
            <a:endParaRPr lang="en-US" i="1" baseline="0" dirty="0" smtClean="0">
              <a:latin typeface="Sylfaen" panose="010A0502050306030303" pitchFamily="18" charset="0"/>
            </a:endParaRPr>
          </a:p>
          <a:p>
            <a:endParaRPr lang="en-US" i="1"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363889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15-ի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ելնելով</a:t>
            </a:r>
            <a:r>
              <a:rPr lang="en-US" i="0" dirty="0" smtClean="0">
                <a:latin typeface="Sylfaen" panose="010A0502050306030303" pitchFamily="18" charset="0"/>
              </a:rPr>
              <a:t> </a:t>
            </a:r>
            <a:r>
              <a:rPr lang="en-US" i="0" dirty="0" err="1" smtClean="0">
                <a:latin typeface="Sylfaen" panose="010A0502050306030303" pitchFamily="18" charset="0"/>
              </a:rPr>
              <a:t>առնչվող</a:t>
            </a:r>
            <a:r>
              <a:rPr lang="en-US" i="0" dirty="0" smtClean="0">
                <a:latin typeface="Sylfaen" panose="010A0502050306030303" pitchFamily="18" charset="0"/>
              </a:rPr>
              <a:t> </a:t>
            </a:r>
            <a:r>
              <a:rPr lang="en-US" i="0" dirty="0" err="1" smtClean="0">
                <a:latin typeface="Sylfaen" panose="010A0502050306030303" pitchFamily="18" charset="0"/>
              </a:rPr>
              <a:t>իրավասության</a:t>
            </a:r>
            <a:r>
              <a:rPr lang="en-US" i="0" dirty="0" smtClean="0">
                <a:latin typeface="Sylfaen" panose="010A0502050306030303" pitchFamily="18" charset="0"/>
              </a:rPr>
              <a:t> և </a:t>
            </a:r>
            <a:r>
              <a:rPr lang="en-US" i="0" dirty="0" err="1" smtClean="0">
                <a:latin typeface="Sylfaen" panose="010A0502050306030303" pitchFamily="18" charset="0"/>
              </a:rPr>
              <a:t>ընթացակարգի</a:t>
            </a:r>
            <a:r>
              <a:rPr lang="en-US" i="0" dirty="0" smtClean="0">
                <a:latin typeface="Sylfaen" panose="010A0502050306030303" pitchFamily="18" charset="0"/>
              </a:rPr>
              <a:t> </a:t>
            </a:r>
            <a:r>
              <a:rPr lang="en-US" i="0" dirty="0" err="1" smtClean="0">
                <a:latin typeface="Sylfaen" panose="010A0502050306030303" pitchFamily="18" charset="0"/>
              </a:rPr>
              <a:t>բնույթից</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eaLnBrk="1" hangingPunct="1">
              <a:spcBef>
                <a:spcPct val="0"/>
              </a:spcBef>
            </a:pPr>
            <a:endParaRPr lang="en-US" dirty="0" smtClean="0">
              <a:latin typeface="Sylfaen" panose="010A0502050306030303" pitchFamily="18" charset="0"/>
            </a:endParaRPr>
          </a:p>
          <a:p>
            <a:pPr eaLnBrk="1" hangingPunct="1">
              <a:spcBef>
                <a:spcPct val="0"/>
              </a:spcBef>
            </a:pPr>
            <a:r>
              <a:rPr lang="en-US"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կոնվենցիան</a:t>
            </a:r>
            <a:r>
              <a:rPr lang="en-US" baseline="0" dirty="0" smtClean="0">
                <a:latin typeface="Sylfaen" panose="010A0502050306030303" pitchFamily="18" charset="0"/>
              </a:rPr>
              <a:t> </a:t>
            </a:r>
            <a:r>
              <a:rPr lang="en-US" baseline="0" dirty="0" err="1" smtClean="0">
                <a:latin typeface="Sylfaen" panose="010A0502050306030303" pitchFamily="18" charset="0"/>
              </a:rPr>
              <a:t>չի</a:t>
            </a:r>
            <a:r>
              <a:rPr lang="en-US" baseline="0" dirty="0" smtClean="0">
                <a:latin typeface="Sylfaen" panose="010A0502050306030303" pitchFamily="18" charset="0"/>
              </a:rPr>
              <a:t> </a:t>
            </a:r>
            <a:r>
              <a:rPr lang="en-US" baseline="0" dirty="0" err="1" smtClean="0">
                <a:latin typeface="Sylfaen" panose="010A0502050306030303" pitchFamily="18" charset="0"/>
              </a:rPr>
              <a:t>սահմանափակում</a:t>
            </a:r>
            <a:r>
              <a:rPr lang="en-US" baseline="0" dirty="0" smtClean="0">
                <a:latin typeface="Sylfaen" panose="010A0502050306030303" pitchFamily="18" charset="0"/>
              </a:rPr>
              <a:t> </a:t>
            </a:r>
            <a:r>
              <a:rPr lang="en-US" baseline="0" dirty="0" err="1" smtClean="0">
                <a:latin typeface="Sylfaen" panose="010A0502050306030303" pitchFamily="18" charset="0"/>
              </a:rPr>
              <a:t>պայմանների</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երաշխիքների</a:t>
            </a:r>
            <a:r>
              <a:rPr lang="en-US" baseline="0" dirty="0" smtClean="0">
                <a:latin typeface="Sylfaen" panose="010A0502050306030303" pitchFamily="18" charset="0"/>
              </a:rPr>
              <a:t> </a:t>
            </a:r>
            <a:r>
              <a:rPr lang="en-US" baseline="0" dirty="0" err="1" smtClean="0">
                <a:latin typeface="Sylfaen" panose="010A0502050306030303" pitchFamily="18" charset="0"/>
              </a:rPr>
              <a:t>տեսակները</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կիրառվել</a:t>
            </a:r>
            <a:r>
              <a:rPr lang="en-US" baseline="0" dirty="0" smtClean="0">
                <a:latin typeface="Sylfaen" panose="010A0502050306030303" pitchFamily="18" charset="0"/>
              </a:rPr>
              <a:t>: </a:t>
            </a:r>
            <a:r>
              <a:rPr lang="en-US" baseline="0" dirty="0" err="1" smtClean="0">
                <a:latin typeface="Sylfaen" panose="010A0502050306030303" pitchFamily="18" charset="0"/>
              </a:rPr>
              <a:t>Այս</a:t>
            </a:r>
            <a:r>
              <a:rPr lang="en-US" baseline="0" dirty="0" smtClean="0">
                <a:latin typeface="Sylfaen" panose="010A0502050306030303" pitchFamily="18" charset="0"/>
              </a:rPr>
              <a:t> </a:t>
            </a:r>
            <a:r>
              <a:rPr lang="en-US" baseline="0" dirty="0" err="1" smtClean="0">
                <a:latin typeface="Sylfaen" panose="010A0502050306030303" pitchFamily="18" charset="0"/>
              </a:rPr>
              <a:t>հոդվածն</a:t>
            </a:r>
            <a:r>
              <a:rPr lang="en-US" baseline="0" dirty="0" smtClean="0">
                <a:latin typeface="Sylfaen" panose="010A0502050306030303" pitchFamily="18" charset="0"/>
              </a:rPr>
              <a:t> </a:t>
            </a:r>
            <a:r>
              <a:rPr lang="en-US" baseline="0" dirty="0" err="1" smtClean="0">
                <a:latin typeface="Sylfaen" panose="010A0502050306030303" pitchFamily="18" charset="0"/>
              </a:rPr>
              <a:t>ուղղակի</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տրամադրում</a:t>
            </a:r>
            <a:r>
              <a:rPr lang="en-US" baseline="0" dirty="0" smtClean="0">
                <a:latin typeface="Sylfaen" panose="010A0502050306030303" pitchFamily="18" charset="0"/>
              </a:rPr>
              <a:t> է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երաշխիքների</a:t>
            </a:r>
            <a:r>
              <a:rPr lang="en-US" baseline="0" dirty="0" smtClean="0">
                <a:latin typeface="Sylfaen" panose="010A0502050306030303" pitchFamily="18" charset="0"/>
              </a:rPr>
              <a:t> </a:t>
            </a:r>
            <a:r>
              <a:rPr lang="en-US" baseline="0" dirty="0" err="1" smtClean="0">
                <a:latin typeface="Sylfaen" panose="010A0502050306030303" pitchFamily="18" charset="0"/>
              </a:rPr>
              <a:t>ցանկը</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առնվազն</a:t>
            </a:r>
            <a:r>
              <a:rPr lang="en-US" baseline="0" dirty="0" smtClean="0">
                <a:latin typeface="Sylfaen" panose="010A0502050306030303" pitchFamily="18" charset="0"/>
              </a:rPr>
              <a:t> </a:t>
            </a:r>
            <a:r>
              <a:rPr lang="en-US" baseline="0" dirty="0" err="1" smtClean="0">
                <a:latin typeface="Sylfaen" panose="010A0502050306030303" pitchFamily="18" charset="0"/>
              </a:rPr>
              <a:t>պետք</a:t>
            </a:r>
            <a:r>
              <a:rPr lang="en-US" baseline="0" dirty="0" smtClean="0">
                <a:latin typeface="Sylfaen" panose="010A0502050306030303" pitchFamily="18" charset="0"/>
              </a:rPr>
              <a:t> է </a:t>
            </a:r>
            <a:r>
              <a:rPr lang="en-US" baseline="0" dirty="0" err="1" smtClean="0">
                <a:latin typeface="Sylfaen" panose="010A0502050306030303" pitchFamily="18" charset="0"/>
              </a:rPr>
              <a:t>իմպլեմենտացվեն</a:t>
            </a:r>
            <a:r>
              <a:rPr lang="en-US" baseline="0" dirty="0" smtClean="0">
                <a:latin typeface="Sylfaen" panose="010A0502050306030303" pitchFamily="18" charset="0"/>
              </a:rPr>
              <a:t>, </a:t>
            </a:r>
            <a:r>
              <a:rPr lang="en-US" baseline="0" dirty="0" err="1" smtClean="0">
                <a:latin typeface="Sylfaen" panose="010A0502050306030303" pitchFamily="18" charset="0"/>
              </a:rPr>
              <a:t>հնարավորության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դեպքում</a:t>
            </a:r>
            <a:r>
              <a:rPr lang="en-US" baseline="0" dirty="0" smtClean="0">
                <a:latin typeface="Sylfaen" panose="010A0502050306030303" pitchFamily="18" charset="0"/>
              </a:rPr>
              <a:t> </a:t>
            </a:r>
            <a:r>
              <a:rPr lang="en-US" baseline="0" dirty="0" err="1" smtClean="0">
                <a:latin typeface="Sylfaen" panose="010A0502050306030303" pitchFamily="18" charset="0"/>
              </a:rPr>
              <a:t>վերաբերելի</a:t>
            </a:r>
            <a:r>
              <a:rPr lang="en-US" baseline="0" dirty="0" smtClean="0">
                <a:latin typeface="Sylfaen" panose="010A0502050306030303" pitchFamily="18" charset="0"/>
              </a:rPr>
              <a:t> </a:t>
            </a:r>
            <a:r>
              <a:rPr lang="en-US" baseline="0" dirty="0" err="1" smtClean="0">
                <a:latin typeface="Sylfaen" panose="010A0502050306030303" pitchFamily="18" charset="0"/>
              </a:rPr>
              <a:t>իրավասության</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ընթացակարգի</a:t>
            </a:r>
            <a:r>
              <a:rPr lang="en-US" baseline="0" dirty="0" smtClean="0">
                <a:latin typeface="Sylfaen" panose="010A0502050306030303" pitchFamily="18" charset="0"/>
              </a:rPr>
              <a:t> </a:t>
            </a:r>
            <a:r>
              <a:rPr lang="en-US" baseline="0" dirty="0" err="1" smtClean="0">
                <a:latin typeface="Sylfaen" panose="010A0502050306030303" pitchFamily="18" charset="0"/>
              </a:rPr>
              <a:t>բնույթը</a:t>
            </a:r>
            <a:r>
              <a:rPr lang="en-US" baseline="0" dirty="0" smtClean="0">
                <a:latin typeface="Sylfaen" panose="010A0502050306030303" pitchFamily="18" charset="0"/>
              </a:rPr>
              <a:t> </a:t>
            </a:r>
            <a:r>
              <a:rPr lang="en-US" baseline="0" dirty="0" err="1" smtClean="0">
                <a:latin typeface="Sylfaen" panose="010A0502050306030303" pitchFamily="18" charset="0"/>
              </a:rPr>
              <a:t>հաշվի</a:t>
            </a:r>
            <a:r>
              <a:rPr lang="en-US" baseline="0" dirty="0" smtClean="0">
                <a:latin typeface="Sylfaen" panose="010A0502050306030303" pitchFamily="18" charset="0"/>
              </a:rPr>
              <a:t> </a:t>
            </a:r>
            <a:r>
              <a:rPr lang="en-US" baseline="0" dirty="0" err="1" smtClean="0">
                <a:latin typeface="Sylfaen" panose="010A0502050306030303" pitchFamily="18" charset="0"/>
              </a:rPr>
              <a:t>առնելով</a:t>
            </a:r>
            <a:r>
              <a:rPr lang="en-GB" b="0" baseline="0" dirty="0" smtClean="0">
                <a:latin typeface="Sylfaen" panose="010A0502050306030303" pitchFamily="18" charset="0"/>
              </a:rPr>
              <a:t> (</a:t>
            </a:r>
            <a:r>
              <a:rPr lang="en-GB" b="0" baseline="0" dirty="0" err="1" smtClean="0">
                <a:latin typeface="Sylfaen" panose="010A0502050306030303" pitchFamily="18" charset="0"/>
              </a:rPr>
              <a:t>կապված</a:t>
            </a:r>
            <a:r>
              <a:rPr lang="en-GB" b="0" baseline="0" dirty="0" smtClean="0">
                <a:latin typeface="Sylfaen" panose="010A0502050306030303" pitchFamily="18" charset="0"/>
              </a:rPr>
              <a:t> </a:t>
            </a:r>
            <a:r>
              <a:rPr lang="en-GB" b="0" baseline="0" dirty="0" err="1" smtClean="0">
                <a:latin typeface="Sylfaen" panose="010A0502050306030303" pitchFamily="18" charset="0"/>
              </a:rPr>
              <a:t>ընթացակարգի</a:t>
            </a:r>
            <a:r>
              <a:rPr lang="en-GB" b="0" baseline="0" dirty="0" smtClean="0">
                <a:latin typeface="Sylfaen" panose="010A0502050306030303" pitchFamily="18" charset="0"/>
              </a:rPr>
              <a:t> </a:t>
            </a:r>
            <a:r>
              <a:rPr lang="en-GB" b="0" baseline="0" dirty="0" err="1" smtClean="0">
                <a:latin typeface="Sylfaen" panose="010A0502050306030303" pitchFamily="18" charset="0"/>
              </a:rPr>
              <a:t>կամ</a:t>
            </a:r>
            <a:r>
              <a:rPr lang="en-GB" b="0" baseline="0" dirty="0" smtClean="0">
                <a:latin typeface="Sylfaen" panose="010A0502050306030303" pitchFamily="18" charset="0"/>
              </a:rPr>
              <a:t> </a:t>
            </a:r>
            <a:r>
              <a:rPr lang="en-GB" b="0" baseline="0" dirty="0" err="1" smtClean="0">
                <a:latin typeface="Sylfaen" panose="010A0502050306030303" pitchFamily="18" charset="0"/>
              </a:rPr>
              <a:t>իրավասության</a:t>
            </a:r>
            <a:r>
              <a:rPr lang="en-GB" b="0" baseline="0" dirty="0" smtClean="0">
                <a:latin typeface="Sylfaen" panose="010A0502050306030303" pitchFamily="18" charset="0"/>
              </a:rPr>
              <a:t> </a:t>
            </a:r>
            <a:r>
              <a:rPr lang="en-GB" b="0" baseline="0" dirty="0" err="1" smtClean="0">
                <a:latin typeface="Sylfaen" panose="010A0502050306030303" pitchFamily="18" charset="0"/>
              </a:rPr>
              <a:t>քիչ</a:t>
            </a:r>
            <a:r>
              <a:rPr lang="en-GB" b="0" baseline="0" dirty="0" smtClean="0">
                <a:latin typeface="Sylfaen" panose="010A0502050306030303" pitchFamily="18" charset="0"/>
              </a:rPr>
              <a:t> </a:t>
            </a:r>
            <a:r>
              <a:rPr lang="en-GB" b="0" baseline="0" dirty="0" err="1" smtClean="0">
                <a:latin typeface="Sylfaen" panose="010A0502050306030303" pitchFamily="18" charset="0"/>
              </a:rPr>
              <a:t>թե</a:t>
            </a:r>
            <a:r>
              <a:rPr lang="en-GB" b="0" baseline="0" dirty="0" smtClean="0">
                <a:latin typeface="Sylfaen" panose="010A0502050306030303" pitchFamily="18" charset="0"/>
              </a:rPr>
              <a:t> </a:t>
            </a:r>
            <a:r>
              <a:rPr lang="en-GB" b="0" baseline="0" dirty="0" err="1" smtClean="0">
                <a:latin typeface="Sylfaen" panose="010A0502050306030303" pitchFamily="18" charset="0"/>
              </a:rPr>
              <a:t>շատ</a:t>
            </a:r>
            <a:r>
              <a:rPr lang="en-GB" b="0" baseline="0" dirty="0" smtClean="0">
                <a:latin typeface="Sylfaen" panose="010A0502050306030303" pitchFamily="18" charset="0"/>
              </a:rPr>
              <a:t> </a:t>
            </a:r>
            <a:r>
              <a:rPr lang="en-GB" b="0" baseline="0" dirty="0" err="1" smtClean="0">
                <a:latin typeface="Sylfaen" panose="010A0502050306030303" pitchFamily="18" charset="0"/>
              </a:rPr>
              <a:t>ներազդող</a:t>
            </a:r>
            <a:r>
              <a:rPr lang="en-GB" b="0" baseline="0" dirty="0" smtClean="0">
                <a:latin typeface="Sylfaen" panose="010A0502050306030303" pitchFamily="18" charset="0"/>
              </a:rPr>
              <a:t> </a:t>
            </a:r>
            <a:r>
              <a:rPr lang="en-GB" b="0" baseline="0" dirty="0" err="1" smtClean="0">
                <a:latin typeface="Sylfaen" panose="010A0502050306030303" pitchFamily="18" charset="0"/>
              </a:rPr>
              <a:t>բնույթից</a:t>
            </a:r>
            <a:r>
              <a:rPr lang="en-GB" b="0" baseline="0" dirty="0" smtClean="0">
                <a:latin typeface="Sylfaen" panose="010A0502050306030303" pitchFamily="18" charset="0"/>
              </a:rPr>
              <a:t>):</a:t>
            </a:r>
          </a:p>
          <a:p>
            <a:pPr eaLnBrk="1" hangingPunct="1">
              <a:spcBef>
                <a:spcPct val="0"/>
              </a:spcBef>
            </a:pPr>
            <a:endParaRPr lang="en-GB" b="0" baseline="0" dirty="0" smtClean="0">
              <a:latin typeface="Sylfaen" panose="010A0502050306030303" pitchFamily="18" charset="0"/>
            </a:endParaRPr>
          </a:p>
          <a:p>
            <a:pPr eaLnBrk="1" hangingPunct="1">
              <a:spcBef>
                <a:spcPct val="0"/>
              </a:spcBef>
            </a:pPr>
            <a:r>
              <a:rPr lang="en-GB" b="0" baseline="0" dirty="0" err="1" smtClean="0">
                <a:latin typeface="Sylfaen" panose="010A0502050306030303" pitchFamily="18" charset="0"/>
              </a:rPr>
              <a:t>Սահիկը</a:t>
            </a:r>
            <a:r>
              <a:rPr lang="en-GB" b="0" baseline="0" dirty="0" smtClean="0">
                <a:latin typeface="Sylfaen" panose="010A0502050306030303" pitchFamily="18" charset="0"/>
              </a:rPr>
              <a:t> </a:t>
            </a:r>
            <a:r>
              <a:rPr lang="en-GB" b="0" baseline="0" dirty="0" err="1" smtClean="0">
                <a:latin typeface="Sylfaen" panose="010A0502050306030303" pitchFamily="18" charset="0"/>
              </a:rPr>
              <a:t>ցույց</a:t>
            </a:r>
            <a:r>
              <a:rPr lang="en-GB" b="0" baseline="0" dirty="0" smtClean="0">
                <a:latin typeface="Sylfaen" panose="010A0502050306030303" pitchFamily="18" charset="0"/>
              </a:rPr>
              <a:t> է </a:t>
            </a:r>
            <a:r>
              <a:rPr lang="en-GB" b="0" baseline="0" dirty="0" err="1" smtClean="0">
                <a:latin typeface="Sylfaen" panose="010A0502050306030303" pitchFamily="18" charset="0"/>
              </a:rPr>
              <a:t>տալիս</a:t>
            </a:r>
            <a:r>
              <a:rPr lang="en-GB" b="0" baseline="0" dirty="0" smtClean="0">
                <a:latin typeface="Sylfaen" panose="010A0502050306030303" pitchFamily="18" charset="0"/>
              </a:rPr>
              <a:t> </a:t>
            </a:r>
            <a:r>
              <a:rPr lang="en-GB" b="0" baseline="0" dirty="0" err="1" smtClean="0">
                <a:latin typeface="Sylfaen" panose="010A0502050306030303" pitchFamily="18" charset="0"/>
              </a:rPr>
              <a:t>շրջված</a:t>
            </a:r>
            <a:r>
              <a:rPr lang="en-GB" b="0" baseline="0" dirty="0" smtClean="0">
                <a:latin typeface="Sylfaen" panose="010A0502050306030303" pitchFamily="18" charset="0"/>
              </a:rPr>
              <a:t> </a:t>
            </a:r>
            <a:r>
              <a:rPr lang="en-GB" b="0" baseline="0" dirty="0" err="1" smtClean="0">
                <a:latin typeface="Sylfaen" panose="010A0502050306030303" pitchFamily="18" charset="0"/>
              </a:rPr>
              <a:t>եռանկյունի</a:t>
            </a:r>
            <a:r>
              <a:rPr lang="en-GB" b="0" baseline="0" dirty="0" smtClean="0">
                <a:latin typeface="Sylfaen" panose="010A0502050306030303" pitchFamily="18" charset="0"/>
              </a:rPr>
              <a:t>, </a:t>
            </a:r>
            <a:r>
              <a:rPr lang="en-GB" b="0" baseline="0" dirty="0" err="1" smtClean="0">
                <a:latin typeface="Sylfaen" panose="010A0502050306030303" pitchFamily="18" charset="0"/>
              </a:rPr>
              <a:t>որը</a:t>
            </a:r>
            <a:r>
              <a:rPr lang="en-GB" b="0" baseline="0" dirty="0" smtClean="0">
                <a:latin typeface="Sylfaen" panose="010A0502050306030303" pitchFamily="18" charset="0"/>
              </a:rPr>
              <a:t> </a:t>
            </a:r>
            <a:r>
              <a:rPr lang="en-GB" b="0" baseline="0" dirty="0" err="1" smtClean="0">
                <a:latin typeface="Sylfaen" panose="010A0502050306030303" pitchFamily="18" charset="0"/>
              </a:rPr>
              <a:t>բնորոշում</a:t>
            </a:r>
            <a:r>
              <a:rPr lang="en-GB" b="0" baseline="0" dirty="0" smtClean="0">
                <a:latin typeface="Sylfaen" panose="010A0502050306030303" pitchFamily="18" charset="0"/>
              </a:rPr>
              <a:t> է </a:t>
            </a:r>
            <a:r>
              <a:rPr lang="en-GB" b="0" baseline="0" dirty="0" err="1" smtClean="0">
                <a:latin typeface="Sylfaen" panose="010A0502050306030303" pitchFamily="18" charset="0"/>
              </a:rPr>
              <a:t>յուրաքանչյուր</a:t>
            </a:r>
            <a:r>
              <a:rPr lang="en-GB" b="0" baseline="0" dirty="0" smtClean="0">
                <a:latin typeface="Sylfaen" panose="010A0502050306030303" pitchFamily="18" charset="0"/>
              </a:rPr>
              <a:t> </a:t>
            </a:r>
            <a:r>
              <a:rPr lang="en-GB" b="0" baseline="0" dirty="0" err="1" smtClean="0">
                <a:latin typeface="Sylfaen" panose="010A0502050306030303" pitchFamily="18" charset="0"/>
              </a:rPr>
              <a:t>ընթացակարգային</a:t>
            </a:r>
            <a:r>
              <a:rPr lang="en-GB" b="0" baseline="0" dirty="0" smtClean="0">
                <a:latin typeface="Sylfaen" panose="010A0502050306030303" pitchFamily="18" charset="0"/>
              </a:rPr>
              <a:t> </a:t>
            </a:r>
            <a:r>
              <a:rPr lang="en-GB" b="0" baseline="0" dirty="0" err="1" smtClean="0">
                <a:latin typeface="Sylfaen" panose="010A0502050306030303" pitchFamily="18" charset="0"/>
              </a:rPr>
              <a:t>իրավասության</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համար</a:t>
            </a:r>
            <a:r>
              <a:rPr lang="en-GB" b="0" baseline="0" dirty="0" smtClean="0">
                <a:latin typeface="Sylfaen" panose="010A0502050306030303" pitchFamily="18" charset="0"/>
              </a:rPr>
              <a:t> </a:t>
            </a:r>
            <a:r>
              <a:rPr lang="en-GB" b="0" baseline="0" dirty="0" err="1" smtClean="0">
                <a:latin typeface="Sylfaen" panose="010A0502050306030303" pitchFamily="18" charset="0"/>
              </a:rPr>
              <a:t>անհրաժեշտ</a:t>
            </a:r>
            <a:r>
              <a:rPr lang="en-GB" b="0" baseline="0" dirty="0" smtClean="0">
                <a:latin typeface="Sylfaen" panose="010A0502050306030303" pitchFamily="18" charset="0"/>
              </a:rPr>
              <a:t> </a:t>
            </a:r>
            <a:r>
              <a:rPr lang="en-GB" b="0" baseline="0" dirty="0" err="1" smtClean="0">
                <a:latin typeface="Sylfaen" panose="010A0502050306030303" pitchFamily="18" charset="0"/>
              </a:rPr>
              <a:t>պայմանների</a:t>
            </a:r>
            <a:r>
              <a:rPr lang="en-GB" b="0" baseline="0" dirty="0" smtClean="0">
                <a:latin typeface="Sylfaen" panose="010A0502050306030303" pitchFamily="18" charset="0"/>
              </a:rPr>
              <a:t> </a:t>
            </a:r>
            <a:r>
              <a:rPr lang="en-GB" b="0" baseline="0" dirty="0" err="1" smtClean="0">
                <a:latin typeface="Sylfaen" panose="010A0502050306030303" pitchFamily="18" charset="0"/>
              </a:rPr>
              <a:t>ու</a:t>
            </a:r>
            <a:r>
              <a:rPr lang="en-GB" b="0" baseline="0" dirty="0" smtClean="0">
                <a:latin typeface="Sylfaen" panose="010A0502050306030303" pitchFamily="18" charset="0"/>
              </a:rPr>
              <a:t> </a:t>
            </a:r>
            <a:r>
              <a:rPr lang="en-GB" b="0" baseline="0" dirty="0" err="1" smtClean="0">
                <a:latin typeface="Sylfaen" panose="010A0502050306030303" pitchFamily="18" charset="0"/>
              </a:rPr>
              <a:t>երաշխիքների</a:t>
            </a:r>
            <a:r>
              <a:rPr lang="en-GB" b="0" baseline="0" dirty="0" smtClean="0">
                <a:latin typeface="Sylfaen" panose="010A0502050306030303" pitchFamily="18" charset="0"/>
              </a:rPr>
              <a:t> </a:t>
            </a:r>
            <a:r>
              <a:rPr lang="en-GB" b="0" baseline="0" dirty="0" err="1" smtClean="0">
                <a:latin typeface="Sylfaen" panose="010A0502050306030303" pitchFamily="18" charset="0"/>
              </a:rPr>
              <a:t>չափը</a:t>
            </a:r>
            <a:r>
              <a:rPr lang="en-GB" b="0" baseline="0" dirty="0" smtClean="0">
                <a:latin typeface="Sylfaen" panose="010A0502050306030303" pitchFamily="18" charset="0"/>
              </a:rPr>
              <a:t>՝ </a:t>
            </a:r>
            <a:r>
              <a:rPr lang="en-GB" b="0" baseline="0" dirty="0" err="1" smtClean="0">
                <a:latin typeface="Sylfaen" panose="010A0502050306030303" pitchFamily="18" charset="0"/>
              </a:rPr>
              <a:t>կախված</a:t>
            </a:r>
            <a:r>
              <a:rPr lang="en-GB" b="0" baseline="0" dirty="0" smtClean="0">
                <a:latin typeface="Sylfaen" panose="010A0502050306030303" pitchFamily="18" charset="0"/>
              </a:rPr>
              <a:t> </a:t>
            </a:r>
            <a:r>
              <a:rPr lang="en-GB" b="0" baseline="0" dirty="0" err="1" smtClean="0">
                <a:latin typeface="Sylfaen" panose="010A0502050306030303" pitchFamily="18" charset="0"/>
              </a:rPr>
              <a:t>իրավասության</a:t>
            </a:r>
            <a:r>
              <a:rPr lang="en-GB" b="0" baseline="0" dirty="0" smtClean="0">
                <a:latin typeface="Sylfaen" panose="010A0502050306030303" pitchFamily="18" charset="0"/>
              </a:rPr>
              <a:t> </a:t>
            </a:r>
            <a:r>
              <a:rPr lang="en-GB" b="0" baseline="0" dirty="0" err="1" smtClean="0">
                <a:latin typeface="Sylfaen" panose="010A0502050306030303" pitchFamily="18" charset="0"/>
              </a:rPr>
              <a:t>ներազդելու</a:t>
            </a:r>
            <a:r>
              <a:rPr lang="en-GB" b="0" baseline="0" dirty="0" smtClean="0">
                <a:latin typeface="Sylfaen" panose="010A0502050306030303" pitchFamily="18" charset="0"/>
              </a:rPr>
              <a:t> </a:t>
            </a:r>
            <a:r>
              <a:rPr lang="en-GB" b="0" baseline="0" dirty="0" err="1" smtClean="0">
                <a:latin typeface="Sylfaen" panose="010A0502050306030303" pitchFamily="18" charset="0"/>
              </a:rPr>
              <a:t>մակարդակի</a:t>
            </a:r>
            <a:r>
              <a:rPr lang="en-GB" b="0" baseline="0" dirty="0" smtClean="0">
                <a:latin typeface="Sylfaen" panose="010A0502050306030303" pitchFamily="18" charset="0"/>
              </a:rPr>
              <a:t> </a:t>
            </a:r>
            <a:r>
              <a:rPr lang="en-GB" b="0" baseline="0" dirty="0" err="1" smtClean="0">
                <a:latin typeface="Sylfaen" panose="010A0502050306030303" pitchFamily="18" charset="0"/>
              </a:rPr>
              <a:t>հետ</a:t>
            </a:r>
            <a:r>
              <a:rPr lang="en-GB" b="0" baseline="0" dirty="0" smtClean="0">
                <a:latin typeface="Sylfaen" panose="010A0502050306030303" pitchFamily="18" charset="0"/>
              </a:rPr>
              <a:t>: </a:t>
            </a:r>
            <a:r>
              <a:rPr lang="hy-AM" b="0" baseline="0" dirty="0" smtClean="0">
                <a:latin typeface="Sylfaen" panose="010A0502050306030303" pitchFamily="18" charset="0"/>
              </a:rPr>
              <a:t>Վերապատրաստող</a:t>
            </a:r>
            <a:r>
              <a:rPr lang="en-GB" b="0" baseline="0" dirty="0" smtClean="0">
                <a:latin typeface="Sylfaen" panose="010A0502050306030303" pitchFamily="18" charset="0"/>
              </a:rPr>
              <a:t>ը </a:t>
            </a:r>
            <a:r>
              <a:rPr lang="en-GB" b="0" baseline="0" dirty="0" err="1" smtClean="0">
                <a:latin typeface="Sylfaen" panose="010A0502050306030303" pitchFamily="18" charset="0"/>
              </a:rPr>
              <a:t>կարող</a:t>
            </a:r>
            <a:r>
              <a:rPr lang="en-GB" b="0" baseline="0" dirty="0" smtClean="0">
                <a:latin typeface="Sylfaen" panose="010A0502050306030303" pitchFamily="18" charset="0"/>
              </a:rPr>
              <a:t> է </a:t>
            </a:r>
            <a:r>
              <a:rPr lang="en-GB" b="0" baseline="0" dirty="0" err="1" smtClean="0">
                <a:latin typeface="Sylfaen" panose="010A0502050306030303" pitchFamily="18" charset="0"/>
              </a:rPr>
              <a:t>նշել</a:t>
            </a:r>
            <a:r>
              <a:rPr lang="en-GB" b="0" baseline="0" dirty="0" smtClean="0">
                <a:latin typeface="Sylfaen" panose="010A0502050306030303" pitchFamily="18" charset="0"/>
              </a:rPr>
              <a:t>, </a:t>
            </a:r>
            <a:r>
              <a:rPr lang="en-GB" b="0" baseline="0" dirty="0" err="1" smtClean="0">
                <a:latin typeface="Sylfaen" panose="010A0502050306030303" pitchFamily="18" charset="0"/>
              </a:rPr>
              <a:t>որ</a:t>
            </a:r>
            <a:r>
              <a:rPr lang="en-GB" b="0" baseline="0" dirty="0" smtClean="0">
                <a:latin typeface="Sylfaen" panose="010A0502050306030303" pitchFamily="18" charset="0"/>
              </a:rPr>
              <a:t> </a:t>
            </a:r>
            <a:r>
              <a:rPr lang="en-GB" b="0" baseline="0" dirty="0" err="1" smtClean="0">
                <a:latin typeface="Sylfaen" panose="010A0502050306030303" pitchFamily="18" charset="0"/>
              </a:rPr>
              <a:t>իրավասություններից</a:t>
            </a:r>
            <a:r>
              <a:rPr lang="en-GB" b="0" baseline="0" dirty="0" smtClean="0">
                <a:latin typeface="Sylfaen" panose="010A0502050306030303" pitchFamily="18" charset="0"/>
              </a:rPr>
              <a:t> </a:t>
            </a:r>
            <a:r>
              <a:rPr lang="en-GB" b="0" baseline="0" dirty="0" err="1" smtClean="0">
                <a:latin typeface="Sylfaen" panose="010A0502050306030303" pitchFamily="18" charset="0"/>
              </a:rPr>
              <a:t>յուրաքանչյուրը</a:t>
            </a:r>
            <a:r>
              <a:rPr lang="en-GB" b="0" baseline="0" dirty="0" smtClean="0">
                <a:latin typeface="Sylfaen" panose="010A0502050306030303" pitchFamily="18" charset="0"/>
              </a:rPr>
              <a:t> </a:t>
            </a:r>
            <a:r>
              <a:rPr lang="en-GB" b="0" baseline="0" dirty="0" err="1" smtClean="0">
                <a:latin typeface="Sylfaen" panose="010A0502050306030303" pitchFamily="18" charset="0"/>
              </a:rPr>
              <a:t>պետք</a:t>
            </a:r>
            <a:r>
              <a:rPr lang="en-GB" b="0" baseline="0" dirty="0" smtClean="0">
                <a:latin typeface="Sylfaen" panose="010A0502050306030303" pitchFamily="18" charset="0"/>
              </a:rPr>
              <a:t> է </a:t>
            </a:r>
            <a:r>
              <a:rPr lang="en-GB" b="0" baseline="0" dirty="0" err="1" smtClean="0">
                <a:latin typeface="Sylfaen" panose="010A0502050306030303" pitchFamily="18" charset="0"/>
              </a:rPr>
              <a:t>դիտարկվեն</a:t>
            </a:r>
            <a:r>
              <a:rPr lang="en-GB" b="0" baseline="0" dirty="0" smtClean="0">
                <a:latin typeface="Sylfaen" panose="010A0502050306030303" pitchFamily="18" charset="0"/>
              </a:rPr>
              <a:t> </a:t>
            </a:r>
            <a:r>
              <a:rPr lang="en-GB" b="0" baseline="0" dirty="0" err="1" smtClean="0">
                <a:latin typeface="Sylfaen" panose="010A0502050306030303" pitchFamily="18" charset="0"/>
              </a:rPr>
              <a:t>հաջորդաբար</a:t>
            </a:r>
            <a:r>
              <a:rPr lang="en-GB" b="0" baseline="0" dirty="0" smtClean="0">
                <a:latin typeface="Sylfaen" panose="010A0502050306030303" pitchFamily="18" charset="0"/>
              </a:rPr>
              <a:t>:</a:t>
            </a:r>
            <a:endParaRPr lang="en-GB" b="0"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02623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15-ի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ներառեն</a:t>
            </a:r>
            <a:r>
              <a:rPr lang="en-US" i="0" dirty="0" smtClean="0">
                <a:latin typeface="Sylfaen" panose="010A0502050306030303" pitchFamily="18" charset="0"/>
              </a:rPr>
              <a:t> </a:t>
            </a:r>
            <a:r>
              <a:rPr lang="en-US" i="0" dirty="0" err="1" smtClean="0">
                <a:latin typeface="Sylfaen" panose="010A0502050306030303" pitchFamily="18" charset="0"/>
              </a:rPr>
              <a:t>դատական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eaLnBrk="1" hangingPunct="1">
              <a:spcBef>
                <a:spcPct val="0"/>
              </a:spcBef>
            </a:pPr>
            <a:endParaRPr lang="en-US" dirty="0">
              <a:latin typeface="Sylfaen" panose="010A0502050306030303" pitchFamily="18" charset="0"/>
            </a:endParaRPr>
          </a:p>
          <a:p>
            <a:pPr eaLnBrk="1" hangingPunct="1">
              <a:spcBef>
                <a:spcPct val="0"/>
              </a:spcBef>
            </a:pPr>
            <a:r>
              <a:rPr lang="en-GB" baseline="0" dirty="0" err="1" smtClean="0">
                <a:latin typeface="Sylfaen" panose="010A0502050306030303" pitchFamily="18" charset="0"/>
              </a:rPr>
              <a:t>Ինչպես</a:t>
            </a:r>
            <a:r>
              <a:rPr lang="en-GB" baseline="0" dirty="0" smtClean="0">
                <a:latin typeface="Sylfaen" panose="010A0502050306030303" pitchFamily="18" charset="0"/>
              </a:rPr>
              <a:t> </a:t>
            </a:r>
            <a:r>
              <a:rPr lang="en-GB" baseline="0" dirty="0" err="1" smtClean="0">
                <a:latin typeface="Sylfaen" panose="010A0502050306030303" pitchFamily="18" charset="0"/>
              </a:rPr>
              <a:t>ընդգծված</a:t>
            </a:r>
            <a:r>
              <a:rPr lang="en-GB" baseline="0" dirty="0" smtClean="0">
                <a:latin typeface="Sylfaen" panose="010A0502050306030303" pitchFamily="18" charset="0"/>
              </a:rPr>
              <a:t> է </a:t>
            </a:r>
            <a:r>
              <a:rPr lang="en-GB" baseline="0" dirty="0" err="1" smtClean="0">
                <a:latin typeface="Sylfaen" panose="010A0502050306030303" pitchFamily="18" charset="0"/>
              </a:rPr>
              <a:t>բաղադրիչում</a:t>
            </a:r>
            <a:r>
              <a:rPr lang="en-GB" baseline="0" dirty="0" smtClean="0">
                <a:latin typeface="Sylfaen" panose="010A0502050306030303" pitchFamily="18" charset="0"/>
              </a:rPr>
              <a:t>, </a:t>
            </a:r>
            <a:r>
              <a:rPr lang="en-GB" baseline="0" dirty="0" err="1" smtClean="0">
                <a:latin typeface="Sylfaen" panose="010A0502050306030303" pitchFamily="18" charset="0"/>
              </a:rPr>
              <a:t>հնարավոր</a:t>
            </a:r>
            <a:r>
              <a:rPr lang="en-GB" baseline="0" dirty="0" smtClean="0">
                <a:latin typeface="Sylfaen" panose="010A0502050306030303" pitchFamily="18" charset="0"/>
              </a:rPr>
              <a:t> </a:t>
            </a:r>
            <a:r>
              <a:rPr lang="en-GB" baseline="0" dirty="0" err="1" smtClean="0">
                <a:latin typeface="Sylfaen" panose="010A0502050306030303" pitchFamily="18" charset="0"/>
              </a:rPr>
              <a:t>երաշխիքները</a:t>
            </a:r>
            <a:r>
              <a:rPr lang="en-GB" baseline="0" dirty="0" smtClean="0">
                <a:latin typeface="Sylfaen" panose="010A0502050306030303" pitchFamily="18" charset="0"/>
              </a:rPr>
              <a:t> </a:t>
            </a:r>
            <a:r>
              <a:rPr lang="en-GB" baseline="0" dirty="0" err="1" smtClean="0">
                <a:latin typeface="Sylfaen" panose="010A0502050306030303" pitchFamily="18" charset="0"/>
              </a:rPr>
              <a:t>ներառում</a:t>
            </a:r>
            <a:r>
              <a:rPr lang="en-GB" baseline="0" dirty="0" smtClean="0">
                <a:latin typeface="Sylfaen" panose="010A0502050306030303" pitchFamily="18" charset="0"/>
              </a:rPr>
              <a:t> </a:t>
            </a:r>
            <a:r>
              <a:rPr lang="en-GB" baseline="0" dirty="0" err="1" smtClean="0">
                <a:latin typeface="Sylfaen" panose="010A0502050306030303" pitchFamily="18" charset="0"/>
              </a:rPr>
              <a:t>են</a:t>
            </a:r>
            <a:r>
              <a:rPr lang="en-GB" baseline="0" dirty="0" smtClean="0">
                <a:latin typeface="Sylfaen" panose="010A0502050306030303" pitchFamily="18" charset="0"/>
              </a:rPr>
              <a:t>՝</a:t>
            </a:r>
            <a:endParaRPr lang="en-US" baseline="0" dirty="0">
              <a:latin typeface="Sylfaen" panose="010A0502050306030303" pitchFamily="18" charset="0"/>
            </a:endParaRPr>
          </a:p>
          <a:p>
            <a:pPr marL="171450" indent="-171450" eaLnBrk="1" hangingPunct="1">
              <a:spcBef>
                <a:spcPct val="0"/>
              </a:spcBef>
              <a:buFont typeface="Arial" panose="020B0604020202020204" pitchFamily="34" charset="0"/>
              <a:buChar char="•"/>
            </a:pPr>
            <a:r>
              <a:rPr lang="hy-AM" baseline="0" dirty="0" smtClean="0">
                <a:latin typeface="Sylfaen" panose="010A0502050306030303" pitchFamily="18" charset="0"/>
              </a:rPr>
              <a:t>Դատական վերահսկողություն</a:t>
            </a:r>
          </a:p>
          <a:p>
            <a:pPr marL="171450" indent="-171450" eaLnBrk="1" hangingPunct="1">
              <a:spcBef>
                <a:spcPct val="0"/>
              </a:spcBef>
              <a:buFont typeface="Arial" panose="020B0604020202020204" pitchFamily="34" charset="0"/>
              <a:buChar char="•"/>
            </a:pPr>
            <a:r>
              <a:rPr lang="hy-AM" baseline="0" dirty="0" smtClean="0">
                <a:latin typeface="Sylfaen" panose="010A0502050306030303" pitchFamily="18" charset="0"/>
              </a:rPr>
              <a:t>Այլ անկախ վերահսկողություն</a:t>
            </a:r>
          </a:p>
          <a:p>
            <a:pPr marL="171450" indent="-171450" eaLnBrk="1" hangingPunct="1">
              <a:spcBef>
                <a:spcPct val="0"/>
              </a:spcBef>
              <a:buFont typeface="Arial" panose="020B0604020202020204" pitchFamily="34" charset="0"/>
              <a:buChar char="•"/>
            </a:pPr>
            <a:r>
              <a:rPr lang="hy-AM" baseline="0" dirty="0" smtClean="0">
                <a:latin typeface="Sylfaen" panose="010A0502050306030303" pitchFamily="18" charset="0"/>
              </a:rPr>
              <a:t>Հիմքերը, որոնք արդարացնում են ընթացակարգային իրավասության կիրառումը </a:t>
            </a:r>
          </a:p>
          <a:p>
            <a:pPr marL="171450" indent="-171450" eaLnBrk="1" hangingPunct="1">
              <a:spcBef>
                <a:spcPct val="0"/>
              </a:spcBef>
              <a:buFont typeface="Arial" panose="020B0604020202020204" pitchFamily="34" charset="0"/>
              <a:buChar char="•"/>
            </a:pPr>
            <a:r>
              <a:rPr lang="hy-AM" baseline="0" dirty="0" smtClean="0">
                <a:latin typeface="Sylfaen" panose="010A0502050306030303" pitchFamily="18" charset="0"/>
              </a:rPr>
              <a:t>Իրավասությունների շրջանակի սահմանափակում</a:t>
            </a:r>
          </a:p>
          <a:p>
            <a:pPr marL="171450" indent="-171450" eaLnBrk="1" hangingPunct="1">
              <a:spcBef>
                <a:spcPct val="0"/>
              </a:spcBef>
              <a:buFont typeface="Arial" panose="020B0604020202020204" pitchFamily="34" charset="0"/>
              <a:buChar char="•"/>
            </a:pPr>
            <a:r>
              <a:rPr lang="hy-AM" baseline="0" dirty="0" smtClean="0">
                <a:latin typeface="Sylfaen" panose="010A0502050306030303" pitchFamily="18" charset="0"/>
              </a:rPr>
              <a:t>Իրավասությունների տևողության սահմանափակում</a:t>
            </a:r>
            <a:r>
              <a:rPr lang="en-US" baseline="0" dirty="0" smtClean="0">
                <a:latin typeface="Sylfaen" panose="010A0502050306030303" pitchFamily="18" charset="0"/>
              </a:rPr>
              <a:t>:</a:t>
            </a:r>
            <a:endParaRPr lang="hy-AM" baseline="0" dirty="0" smtClean="0">
              <a:latin typeface="Sylfaen" panose="010A0502050306030303" pitchFamily="18" charset="0"/>
            </a:endParaRPr>
          </a:p>
          <a:p>
            <a:pPr eaLnBrk="1" hangingPunct="1">
              <a:spcBef>
                <a:spcPct val="0"/>
              </a:spcBef>
            </a:pPr>
            <a:endParaRPr lang="en-GB" dirty="0">
              <a:latin typeface="Sylfaen" panose="010A0502050306030303" pitchFamily="18" charset="0"/>
            </a:endParaRPr>
          </a:p>
          <a:p>
            <a:pPr eaLnBrk="1" hangingPunct="1">
              <a:spcBef>
                <a:spcPct val="0"/>
              </a:spcBef>
            </a:pPr>
            <a:r>
              <a:rPr lang="en-GB" b="0" dirty="0" err="1" smtClean="0">
                <a:latin typeface="Sylfaen" panose="010A0502050306030303" pitchFamily="18" charset="0"/>
              </a:rPr>
              <a:t>Անկախ</a:t>
            </a:r>
            <a:r>
              <a:rPr lang="en-GB" b="0" dirty="0" smtClean="0">
                <a:latin typeface="Sylfaen" panose="010A0502050306030303" pitchFamily="18" charset="0"/>
              </a:rPr>
              <a:t> </a:t>
            </a:r>
            <a:r>
              <a:rPr lang="en-GB" b="0" dirty="0" err="1" smtClean="0">
                <a:latin typeface="Sylfaen" panose="010A0502050306030303" pitchFamily="18" charset="0"/>
              </a:rPr>
              <a:t>վերահսկողությունը</a:t>
            </a:r>
            <a:r>
              <a:rPr lang="en-GB" b="0" dirty="0" smtClean="0">
                <a:latin typeface="Sylfaen" panose="010A0502050306030303" pitchFamily="18" charset="0"/>
              </a:rPr>
              <a:t> և </a:t>
            </a:r>
            <a:r>
              <a:rPr lang="en-GB" b="0" dirty="0" err="1" smtClean="0">
                <a:latin typeface="Sylfaen" panose="010A0502050306030303" pitchFamily="18" charset="0"/>
              </a:rPr>
              <a:t>շրջանակի</a:t>
            </a:r>
            <a:r>
              <a:rPr lang="en-GB" b="0" dirty="0" smtClean="0">
                <a:latin typeface="Sylfaen" panose="010A0502050306030303" pitchFamily="18" charset="0"/>
              </a:rPr>
              <a:t> </a:t>
            </a:r>
            <a:r>
              <a:rPr lang="en-GB" b="0" dirty="0" err="1" smtClean="0">
                <a:latin typeface="Sylfaen" panose="010A0502050306030303" pitchFamily="18" charset="0"/>
              </a:rPr>
              <a:t>ու</a:t>
            </a:r>
            <a:r>
              <a:rPr lang="en-GB" b="0" dirty="0" smtClean="0">
                <a:latin typeface="Sylfaen" panose="010A0502050306030303" pitchFamily="18" charset="0"/>
              </a:rPr>
              <a:t> </a:t>
            </a:r>
            <a:r>
              <a:rPr lang="en-GB" b="0" dirty="0" err="1" smtClean="0">
                <a:latin typeface="Sylfaen" panose="010A0502050306030303" pitchFamily="18" charset="0"/>
              </a:rPr>
              <a:t>տևողության</a:t>
            </a:r>
            <a:r>
              <a:rPr lang="en-GB" b="0" dirty="0" smtClean="0">
                <a:latin typeface="Sylfaen" panose="010A0502050306030303" pitchFamily="18" charset="0"/>
              </a:rPr>
              <a:t> </a:t>
            </a:r>
            <a:r>
              <a:rPr lang="en-GB" b="0" dirty="0" err="1" smtClean="0">
                <a:latin typeface="Sylfaen" panose="010A0502050306030303" pitchFamily="18" charset="0"/>
              </a:rPr>
              <a:t>սահմանափակումն</a:t>
            </a:r>
            <a:r>
              <a:rPr lang="en-GB" b="0" dirty="0" smtClean="0">
                <a:latin typeface="Sylfaen" panose="010A0502050306030303" pitchFamily="18" charset="0"/>
              </a:rPr>
              <a:t> </a:t>
            </a:r>
            <a:r>
              <a:rPr lang="en-GB" b="0" dirty="0" err="1" smtClean="0">
                <a:latin typeface="Sylfaen" panose="010A0502050306030303" pitchFamily="18" charset="0"/>
              </a:rPr>
              <a:t>ավանդական</a:t>
            </a:r>
            <a:r>
              <a:rPr lang="en-GB" b="0" dirty="0" smtClean="0">
                <a:latin typeface="Sylfaen" panose="010A0502050306030303" pitchFamily="18" charset="0"/>
              </a:rPr>
              <a:t> </a:t>
            </a:r>
            <a:r>
              <a:rPr lang="en-GB" b="0" dirty="0" err="1" smtClean="0">
                <a:latin typeface="Sylfaen" panose="010A0502050306030303" pitchFamily="18" charset="0"/>
              </a:rPr>
              <a:t>երաշխիքներ</a:t>
            </a:r>
            <a:r>
              <a:rPr lang="en-GB" b="0" baseline="0" dirty="0" smtClean="0">
                <a:latin typeface="Sylfaen" panose="010A0502050306030303" pitchFamily="18" charset="0"/>
              </a:rPr>
              <a:t> </a:t>
            </a:r>
            <a:r>
              <a:rPr lang="en-GB" b="0" baseline="0" dirty="0" err="1" smtClean="0">
                <a:latin typeface="Sylfaen" panose="010A0502050306030303" pitchFamily="18" charset="0"/>
              </a:rPr>
              <a:t>են</a:t>
            </a:r>
            <a:r>
              <a:rPr lang="en-GB" b="0" baseline="0" dirty="0" smtClean="0">
                <a:latin typeface="Sylfaen" panose="010A0502050306030303" pitchFamily="18" charset="0"/>
              </a:rPr>
              <a:t>, </a:t>
            </a:r>
            <a:r>
              <a:rPr lang="en-GB" b="0" baseline="0" dirty="0" err="1" smtClean="0">
                <a:latin typeface="Sylfaen" panose="010A0502050306030303" pitchFamily="18" charset="0"/>
              </a:rPr>
              <a:t>որոնք</a:t>
            </a:r>
            <a:r>
              <a:rPr lang="en-GB" b="0" baseline="0" dirty="0" smtClean="0">
                <a:latin typeface="Sylfaen" panose="010A0502050306030303" pitchFamily="18" charset="0"/>
              </a:rPr>
              <a:t> </a:t>
            </a:r>
            <a:r>
              <a:rPr lang="en-GB" b="0" baseline="0" dirty="0" err="1" smtClean="0">
                <a:latin typeface="Sylfaen" panose="010A0502050306030303" pitchFamily="18" charset="0"/>
              </a:rPr>
              <a:t>ապահովում</a:t>
            </a:r>
            <a:r>
              <a:rPr lang="en-GB" b="0" baseline="0" dirty="0" smtClean="0">
                <a:latin typeface="Sylfaen" panose="010A0502050306030303" pitchFamily="18" charset="0"/>
              </a:rPr>
              <a:t> </a:t>
            </a:r>
            <a:r>
              <a:rPr lang="en-GB" b="0" baseline="0" dirty="0" err="1" smtClean="0">
                <a:latin typeface="Sylfaen" panose="010A0502050306030303" pitchFamily="18" charset="0"/>
              </a:rPr>
              <a:t>են</a:t>
            </a:r>
            <a:r>
              <a:rPr lang="en-GB" b="0" baseline="0" dirty="0" smtClean="0">
                <a:latin typeface="Sylfaen" panose="010A0502050306030303" pitchFamily="18" charset="0"/>
              </a:rPr>
              <a:t> </a:t>
            </a:r>
            <a:r>
              <a:rPr lang="en-GB" b="0" baseline="0" dirty="0" err="1" smtClean="0">
                <a:latin typeface="Sylfaen" panose="010A0502050306030303" pitchFamily="18" charset="0"/>
              </a:rPr>
              <a:t>ներազդող</a:t>
            </a:r>
            <a:r>
              <a:rPr lang="en-GB" b="0" baseline="0" dirty="0" smtClean="0">
                <a:latin typeface="Sylfaen" panose="010A0502050306030303" pitchFamily="18" charset="0"/>
              </a:rPr>
              <a:t> </a:t>
            </a:r>
            <a:r>
              <a:rPr lang="en-GB" b="0" baseline="0" dirty="0" err="1" smtClean="0">
                <a:latin typeface="Sylfaen" panose="010A0502050306030303" pitchFamily="18" charset="0"/>
              </a:rPr>
              <a:t>միջոցների</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համաչափությունը</a:t>
            </a:r>
            <a:r>
              <a:rPr lang="en-GB" b="0" baseline="0" dirty="0" smtClean="0">
                <a:latin typeface="Sylfaen" panose="010A0502050306030303" pitchFamily="18" charset="0"/>
              </a:rPr>
              <a:t>՝ </a:t>
            </a:r>
            <a:r>
              <a:rPr lang="en-GB" b="0" baseline="0" dirty="0" err="1" smtClean="0">
                <a:latin typeface="Sylfaen" panose="010A0502050306030303" pitchFamily="18" charset="0"/>
              </a:rPr>
              <a:t>սահմանափակելով</a:t>
            </a:r>
            <a:r>
              <a:rPr lang="en-GB" b="0" baseline="0" dirty="0" smtClean="0">
                <a:latin typeface="Sylfaen" panose="010A0502050306030303" pitchFamily="18" charset="0"/>
              </a:rPr>
              <a:t> </a:t>
            </a:r>
            <a:r>
              <a:rPr lang="en-GB" b="0" baseline="0" dirty="0" err="1" smtClean="0">
                <a:latin typeface="Sylfaen" panose="010A0502050306030303" pitchFamily="18" charset="0"/>
              </a:rPr>
              <a:t>այդ</a:t>
            </a:r>
            <a:r>
              <a:rPr lang="en-GB" b="0" baseline="0" dirty="0" smtClean="0">
                <a:latin typeface="Sylfaen" panose="010A0502050306030303" pitchFamily="18" charset="0"/>
              </a:rPr>
              <a:t> </a:t>
            </a:r>
            <a:r>
              <a:rPr lang="en-GB" b="0" baseline="0" dirty="0" err="1" smtClean="0">
                <a:latin typeface="Sylfaen" panose="010A0502050306030303" pitchFamily="18" charset="0"/>
              </a:rPr>
              <a:t>միջոցները</a:t>
            </a:r>
            <a:r>
              <a:rPr lang="en-GB" b="0" baseline="0" dirty="0" smtClean="0">
                <a:latin typeface="Sylfaen" panose="010A0502050306030303" pitchFamily="18" charset="0"/>
              </a:rPr>
              <a:t> և </a:t>
            </a:r>
            <a:r>
              <a:rPr lang="en-GB" b="0" baseline="0" dirty="0" err="1" smtClean="0">
                <a:latin typeface="Sylfaen" panose="010A0502050306030303" pitchFamily="18" charset="0"/>
              </a:rPr>
              <a:t>հնարավոր</a:t>
            </a:r>
            <a:r>
              <a:rPr lang="en-GB" b="0" baseline="0" dirty="0" smtClean="0">
                <a:latin typeface="Sylfaen" panose="010A0502050306030303" pitchFamily="18" charset="0"/>
              </a:rPr>
              <a:t> </a:t>
            </a:r>
            <a:r>
              <a:rPr lang="en-GB" b="0" baseline="0" dirty="0" err="1" smtClean="0">
                <a:latin typeface="Sylfaen" panose="010A0502050306030303" pitchFamily="18" charset="0"/>
              </a:rPr>
              <a:t>դարձնելով</a:t>
            </a:r>
            <a:r>
              <a:rPr lang="en-GB" b="0" baseline="0" dirty="0" smtClean="0">
                <a:latin typeface="Sylfaen" panose="010A0502050306030303" pitchFamily="18" charset="0"/>
              </a:rPr>
              <a:t> </a:t>
            </a:r>
            <a:r>
              <a:rPr lang="en-GB" b="0" baseline="0" dirty="0" err="1" smtClean="0">
                <a:latin typeface="Sylfaen" panose="010A0502050306030303" pitchFamily="18" charset="0"/>
              </a:rPr>
              <a:t>անկախ</a:t>
            </a:r>
            <a:r>
              <a:rPr lang="en-GB" b="0" baseline="0" dirty="0" smtClean="0">
                <a:latin typeface="Sylfaen" panose="010A0502050306030303" pitchFamily="18" charset="0"/>
              </a:rPr>
              <a:t> </a:t>
            </a:r>
            <a:r>
              <a:rPr lang="en-GB" b="0" baseline="0" dirty="0" err="1" smtClean="0">
                <a:latin typeface="Sylfaen" panose="010A0502050306030303" pitchFamily="18" charset="0"/>
              </a:rPr>
              <a:t>հաստատումն</a:t>
            </a:r>
            <a:r>
              <a:rPr lang="en-GB" b="0" baseline="0" dirty="0" smtClean="0">
                <a:latin typeface="Sylfaen" panose="010A0502050306030303" pitchFamily="18" charset="0"/>
              </a:rPr>
              <a:t> </a:t>
            </a:r>
            <a:r>
              <a:rPr lang="en-GB" b="0" baseline="0" dirty="0" err="1" smtClean="0">
                <a:latin typeface="Sylfaen" panose="010A0502050306030303" pitchFamily="18" charset="0"/>
              </a:rPr>
              <a:t>այս</a:t>
            </a:r>
            <a:r>
              <a:rPr lang="en-GB" b="0" baseline="0" dirty="0" smtClean="0">
                <a:latin typeface="Sylfaen" panose="010A0502050306030303" pitchFamily="18" charset="0"/>
              </a:rPr>
              <a:t> </a:t>
            </a:r>
            <a:r>
              <a:rPr lang="en-GB" b="0" baseline="0" dirty="0" err="1" smtClean="0">
                <a:latin typeface="Sylfaen" panose="010A0502050306030303" pitchFamily="18" charset="0"/>
              </a:rPr>
              <a:t>սահմանափակումների</a:t>
            </a:r>
            <a:r>
              <a:rPr lang="en-GB" b="0" baseline="0" dirty="0" smtClean="0">
                <a:latin typeface="Sylfaen" panose="010A0502050306030303" pitchFamily="18" charset="0"/>
              </a:rPr>
              <a:t> և </a:t>
            </a:r>
            <a:r>
              <a:rPr lang="en-GB" b="0" baseline="0" dirty="0" err="1" smtClean="0">
                <a:latin typeface="Sylfaen" panose="010A0502050306030303" pitchFamily="18" charset="0"/>
              </a:rPr>
              <a:t>իրավունքների</a:t>
            </a:r>
            <a:r>
              <a:rPr lang="en-GB" b="0" baseline="0" dirty="0" smtClean="0">
                <a:latin typeface="Sylfaen" panose="010A0502050306030303" pitchFamily="18" charset="0"/>
              </a:rPr>
              <a:t> </a:t>
            </a:r>
            <a:r>
              <a:rPr lang="en-GB" b="0" baseline="0" dirty="0" err="1" smtClean="0">
                <a:latin typeface="Sylfaen" panose="010A0502050306030303" pitchFamily="18" charset="0"/>
              </a:rPr>
              <a:t>պաշտպանություն</a:t>
            </a:r>
            <a:r>
              <a:rPr lang="en-GB" b="0" baseline="0" dirty="0" smtClean="0">
                <a:latin typeface="Sylfaen" panose="010A0502050306030303" pitchFamily="18" charset="0"/>
              </a:rPr>
              <a:t> </a:t>
            </a:r>
            <a:r>
              <a:rPr lang="en-GB" b="0" baseline="0" dirty="0" err="1" smtClean="0">
                <a:latin typeface="Sylfaen" panose="010A0502050306030303" pitchFamily="18" charset="0"/>
              </a:rPr>
              <a:t>ապահովող</a:t>
            </a:r>
            <a:r>
              <a:rPr lang="en-GB" b="0" baseline="0" dirty="0" smtClean="0">
                <a:latin typeface="Sylfaen" panose="010A0502050306030303" pitchFamily="18" charset="0"/>
              </a:rPr>
              <a:t> </a:t>
            </a:r>
            <a:r>
              <a:rPr lang="en-GB" b="0" baseline="0" dirty="0" err="1" smtClean="0">
                <a:latin typeface="Sylfaen" panose="010A0502050306030303" pitchFamily="18" charset="0"/>
              </a:rPr>
              <a:t>այլ</a:t>
            </a:r>
            <a:r>
              <a:rPr lang="en-GB" b="0" baseline="0" dirty="0" smtClean="0">
                <a:latin typeface="Sylfaen" panose="010A0502050306030303" pitchFamily="18" charset="0"/>
              </a:rPr>
              <a:t> </a:t>
            </a:r>
            <a:r>
              <a:rPr lang="en-GB" b="0" baseline="0" dirty="0" err="1" smtClean="0">
                <a:latin typeface="Sylfaen" panose="010A0502050306030303" pitchFamily="18" charset="0"/>
              </a:rPr>
              <a:t>սկզբունքների</a:t>
            </a:r>
            <a:r>
              <a:rPr lang="en-GB" b="0" baseline="0" dirty="0" smtClean="0">
                <a:latin typeface="Sylfaen" panose="010A0502050306030303" pitchFamily="18" charset="0"/>
              </a:rPr>
              <a:t>: </a:t>
            </a:r>
            <a:endParaRPr lang="en-GB" b="0" baseline="0" dirty="0">
              <a:latin typeface="Sylfaen" panose="010A0502050306030303" pitchFamily="18" charset="0"/>
            </a:endParaRPr>
          </a:p>
          <a:p>
            <a:pPr eaLnBrk="1" hangingPunct="1">
              <a:spcBef>
                <a:spcPct val="0"/>
              </a:spcBef>
            </a:pPr>
            <a:endParaRPr lang="en-GB" baseline="0" dirty="0">
              <a:latin typeface="Sylfaen" panose="010A0502050306030303" pitchFamily="18" charset="0"/>
            </a:endParaRPr>
          </a:p>
          <a:p>
            <a:pPr eaLnBrk="1" hangingPunct="1">
              <a:spcBef>
                <a:spcPct val="0"/>
              </a:spcBef>
            </a:pPr>
            <a:r>
              <a:rPr lang="en-GB" b="0" baseline="0" dirty="0" err="1" smtClean="0">
                <a:latin typeface="Sylfaen" panose="010A0502050306030303" pitchFamily="18" charset="0"/>
              </a:rPr>
              <a:t>Այն</a:t>
            </a:r>
            <a:r>
              <a:rPr lang="en-GB" b="0" baseline="0" dirty="0" smtClean="0">
                <a:latin typeface="Sylfaen" panose="010A0502050306030303" pitchFamily="18" charset="0"/>
              </a:rPr>
              <a:t> </a:t>
            </a:r>
            <a:r>
              <a:rPr lang="en-GB" b="0" baseline="0" dirty="0" err="1" smtClean="0">
                <a:latin typeface="Sylfaen" panose="010A0502050306030303" pitchFamily="18" charset="0"/>
              </a:rPr>
              <a:t>հիմքերի</a:t>
            </a:r>
            <a:r>
              <a:rPr lang="en-GB" b="0" baseline="0" dirty="0" smtClean="0">
                <a:latin typeface="Sylfaen" panose="010A0502050306030303" pitchFamily="18" charset="0"/>
              </a:rPr>
              <a:t> </a:t>
            </a:r>
            <a:r>
              <a:rPr lang="en-GB" b="0" baseline="0" dirty="0" err="1" smtClean="0">
                <a:latin typeface="Sylfaen" panose="010A0502050306030303" pitchFamily="18" charset="0"/>
              </a:rPr>
              <a:t>կոնկրետացումը</a:t>
            </a:r>
            <a:r>
              <a:rPr lang="en-GB" b="0" baseline="0" dirty="0" smtClean="0">
                <a:latin typeface="Sylfaen" panose="010A0502050306030303" pitchFamily="18" charset="0"/>
              </a:rPr>
              <a:t>, </a:t>
            </a:r>
            <a:r>
              <a:rPr lang="en-GB" b="0" baseline="0" dirty="0" err="1" smtClean="0">
                <a:latin typeface="Sylfaen" panose="010A0502050306030303" pitchFamily="18" charset="0"/>
              </a:rPr>
              <a:t>որոնք</a:t>
            </a:r>
            <a:r>
              <a:rPr lang="en-GB" b="0" baseline="0" dirty="0" smtClean="0">
                <a:latin typeface="Sylfaen" panose="010A0502050306030303" pitchFamily="18" charset="0"/>
              </a:rPr>
              <a:t> </a:t>
            </a:r>
            <a:r>
              <a:rPr lang="en-GB" b="0" baseline="0" dirty="0" err="1" smtClean="0">
                <a:latin typeface="Sylfaen" panose="010A0502050306030303" pitchFamily="18" charset="0"/>
              </a:rPr>
              <a:t>արդարացնում</a:t>
            </a:r>
            <a:r>
              <a:rPr lang="en-GB" b="0" baseline="0" dirty="0" smtClean="0">
                <a:latin typeface="Sylfaen" panose="010A0502050306030303" pitchFamily="18" charset="0"/>
              </a:rPr>
              <a:t> </a:t>
            </a:r>
            <a:r>
              <a:rPr lang="en-GB" b="0" baseline="0" dirty="0" err="1" smtClean="0">
                <a:latin typeface="Sylfaen" panose="010A0502050306030303" pitchFamily="18" charset="0"/>
              </a:rPr>
              <a:t>են</a:t>
            </a:r>
            <a:r>
              <a:rPr lang="en-GB" b="0" baseline="0" dirty="0" smtClean="0">
                <a:latin typeface="Sylfaen" panose="010A0502050306030303" pitchFamily="18" charset="0"/>
              </a:rPr>
              <a:t> </a:t>
            </a:r>
            <a:r>
              <a:rPr lang="en-GB" b="0" baseline="0" dirty="0" err="1" smtClean="0">
                <a:latin typeface="Sylfaen" panose="010A0502050306030303" pitchFamily="18" charset="0"/>
              </a:rPr>
              <a:t>ներազդող</a:t>
            </a:r>
            <a:r>
              <a:rPr lang="en-GB" b="0" baseline="0" dirty="0" smtClean="0">
                <a:latin typeface="Sylfaen" panose="010A0502050306030303" pitchFamily="18" charset="0"/>
              </a:rPr>
              <a:t> </a:t>
            </a:r>
            <a:r>
              <a:rPr lang="en-GB" b="0" baseline="0" dirty="0" err="1" smtClean="0">
                <a:latin typeface="Sylfaen" panose="010A0502050306030303" pitchFamily="18" charset="0"/>
              </a:rPr>
              <a:t>միջոցը</a:t>
            </a:r>
            <a:r>
              <a:rPr lang="en-GB" b="0" baseline="0" dirty="0" smtClean="0">
                <a:latin typeface="Sylfaen" panose="010A0502050306030303" pitchFamily="18" charset="0"/>
              </a:rPr>
              <a:t>, </a:t>
            </a:r>
            <a:r>
              <a:rPr lang="en-GB" b="0" baseline="0" dirty="0" err="1" smtClean="0">
                <a:latin typeface="Sylfaen" panose="010A0502050306030303" pitchFamily="18" charset="0"/>
              </a:rPr>
              <a:t>մեկ</a:t>
            </a:r>
            <a:r>
              <a:rPr lang="en-GB" b="0" baseline="0" dirty="0" smtClean="0">
                <a:latin typeface="Sylfaen" panose="010A0502050306030303" pitchFamily="18" charset="0"/>
              </a:rPr>
              <a:t> </a:t>
            </a:r>
            <a:r>
              <a:rPr lang="en-GB" b="0" baseline="0" dirty="0" err="1" smtClean="0">
                <a:latin typeface="Sylfaen" panose="010A0502050306030303" pitchFamily="18" charset="0"/>
              </a:rPr>
              <a:t>այլ</a:t>
            </a:r>
            <a:r>
              <a:rPr lang="en-GB" b="0" baseline="0" dirty="0" smtClean="0">
                <a:latin typeface="Sylfaen" panose="010A0502050306030303" pitchFamily="18" charset="0"/>
              </a:rPr>
              <a:t> </a:t>
            </a:r>
            <a:r>
              <a:rPr lang="en-GB" b="0" baseline="0" dirty="0" err="1" smtClean="0">
                <a:latin typeface="Sylfaen" panose="010A0502050306030303" pitchFamily="18" charset="0"/>
              </a:rPr>
              <a:t>սկզբունք</a:t>
            </a:r>
            <a:r>
              <a:rPr lang="en-GB" b="0" baseline="0" dirty="0" smtClean="0">
                <a:latin typeface="Sylfaen" panose="010A0502050306030303" pitchFamily="18" charset="0"/>
              </a:rPr>
              <a:t> է, </a:t>
            </a:r>
            <a:r>
              <a:rPr lang="en-GB" b="0" baseline="0" dirty="0" err="1" smtClean="0">
                <a:latin typeface="Sylfaen" panose="010A0502050306030303" pitchFamily="18" charset="0"/>
              </a:rPr>
              <a:t>որն</a:t>
            </a:r>
            <a:r>
              <a:rPr lang="en-GB" b="0" baseline="0" dirty="0" smtClean="0">
                <a:latin typeface="Sylfaen" panose="010A0502050306030303" pitchFamily="18" charset="0"/>
              </a:rPr>
              <a:t> </a:t>
            </a:r>
            <a:r>
              <a:rPr lang="en-GB" b="0" baseline="0" dirty="0" err="1" smtClean="0">
                <a:latin typeface="Sylfaen" panose="010A0502050306030303" pitchFamily="18" charset="0"/>
              </a:rPr>
              <a:t>ավանդականորեն</a:t>
            </a:r>
            <a:r>
              <a:rPr lang="en-GB" b="0" baseline="0" dirty="0" smtClean="0">
                <a:latin typeface="Sylfaen" panose="010A0502050306030303" pitchFamily="18" charset="0"/>
              </a:rPr>
              <a:t> </a:t>
            </a:r>
            <a:r>
              <a:rPr lang="en-GB" b="0" baseline="0" dirty="0" err="1" smtClean="0">
                <a:latin typeface="Sylfaen" panose="010A0502050306030303" pitchFamily="18" charset="0"/>
              </a:rPr>
              <a:t>ապահովում</a:t>
            </a:r>
            <a:r>
              <a:rPr lang="en-GB" b="0" baseline="0" dirty="0" smtClean="0">
                <a:latin typeface="Sylfaen" panose="010A0502050306030303" pitchFamily="18" charset="0"/>
              </a:rPr>
              <a:t> է </a:t>
            </a:r>
            <a:r>
              <a:rPr lang="en-GB" b="0" baseline="0" dirty="0" err="1" smtClean="0">
                <a:latin typeface="Sylfaen" panose="010A0502050306030303" pitchFamily="18" charset="0"/>
              </a:rPr>
              <a:t>այս</a:t>
            </a:r>
            <a:r>
              <a:rPr lang="en-GB" b="0" baseline="0" dirty="0" smtClean="0">
                <a:latin typeface="Sylfaen" panose="010A0502050306030303" pitchFamily="18" charset="0"/>
              </a:rPr>
              <a:t> </a:t>
            </a:r>
            <a:r>
              <a:rPr lang="en-GB" b="0" baseline="0" dirty="0" err="1" smtClean="0">
                <a:latin typeface="Sylfaen" panose="010A0502050306030303" pitchFamily="18" charset="0"/>
              </a:rPr>
              <a:t>միջոցի</a:t>
            </a:r>
            <a:r>
              <a:rPr lang="en-GB" b="0" baseline="0" dirty="0" smtClean="0">
                <a:latin typeface="Sylfaen" panose="010A0502050306030303" pitchFamily="18" charset="0"/>
              </a:rPr>
              <a:t> </a:t>
            </a:r>
            <a:r>
              <a:rPr lang="en-GB" b="0" baseline="0" dirty="0" err="1" smtClean="0">
                <a:latin typeface="Sylfaen" panose="010A0502050306030303" pitchFamily="18" charset="0"/>
              </a:rPr>
              <a:t>անհրաժեշտությունն</a:t>
            </a:r>
            <a:r>
              <a:rPr lang="en-GB" b="0" baseline="0" dirty="0" smtClean="0">
                <a:latin typeface="Sylfaen" panose="010A0502050306030303" pitchFamily="18" charset="0"/>
              </a:rPr>
              <a:t> </a:t>
            </a:r>
            <a:r>
              <a:rPr lang="en-GB" b="0" baseline="0" dirty="0" err="1" smtClean="0">
                <a:latin typeface="Sylfaen" panose="010A0502050306030303" pitchFamily="18" charset="0"/>
              </a:rPr>
              <a:t>ու</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համաչափությունը</a:t>
            </a:r>
            <a:r>
              <a:rPr lang="en-GB" b="0" baseline="0" dirty="0" smtClean="0">
                <a:latin typeface="Sylfaen" panose="010A0502050306030303" pitchFamily="18" charset="0"/>
              </a:rPr>
              <a:t> (</a:t>
            </a:r>
            <a:r>
              <a:rPr lang="en-GB" b="0" baseline="0" dirty="0" err="1" smtClean="0">
                <a:latin typeface="Sylfaen" panose="010A0502050306030303" pitchFamily="18" charset="0"/>
              </a:rPr>
              <a:t>սա</a:t>
            </a:r>
            <a:r>
              <a:rPr lang="en-GB" b="0" baseline="0" dirty="0" smtClean="0">
                <a:latin typeface="Sylfaen" panose="010A0502050306030303" pitchFamily="18" charset="0"/>
              </a:rPr>
              <a:t> </a:t>
            </a:r>
            <a:r>
              <a:rPr lang="en-GB" b="0" baseline="0" dirty="0" err="1" smtClean="0">
                <a:latin typeface="Sylfaen" panose="010A0502050306030303" pitchFamily="18" charset="0"/>
              </a:rPr>
              <a:t>հնարավորություն</a:t>
            </a:r>
            <a:r>
              <a:rPr lang="en-GB" b="0" baseline="0" dirty="0" smtClean="0">
                <a:latin typeface="Sylfaen" panose="010A0502050306030303" pitchFamily="18" charset="0"/>
              </a:rPr>
              <a:t> է </a:t>
            </a:r>
            <a:r>
              <a:rPr lang="en-GB" b="0" baseline="0" dirty="0" err="1" smtClean="0">
                <a:latin typeface="Sylfaen" panose="010A0502050306030303" pitchFamily="18" charset="0"/>
              </a:rPr>
              <a:t>տալիս</a:t>
            </a:r>
            <a:r>
              <a:rPr lang="en-GB" b="0" baseline="0" dirty="0" smtClean="0">
                <a:latin typeface="Sylfaen" panose="010A0502050306030303" pitchFamily="18" charset="0"/>
              </a:rPr>
              <a:t> </a:t>
            </a:r>
            <a:r>
              <a:rPr lang="en-GB" b="0" baseline="0" dirty="0" err="1" smtClean="0">
                <a:latin typeface="Sylfaen" panose="010A0502050306030303" pitchFamily="18" charset="0"/>
              </a:rPr>
              <a:t>հաստատել</a:t>
            </a:r>
            <a:r>
              <a:rPr lang="en-GB" b="0" baseline="0" dirty="0" smtClean="0">
                <a:latin typeface="Sylfaen" panose="010A0502050306030303" pitchFamily="18" charset="0"/>
              </a:rPr>
              <a:t>, </a:t>
            </a:r>
            <a:r>
              <a:rPr lang="en-GB" b="0" baseline="0" dirty="0" err="1" smtClean="0">
                <a:latin typeface="Sylfaen" panose="010A0502050306030303" pitchFamily="18" charset="0"/>
              </a:rPr>
              <a:t>թե</a:t>
            </a:r>
            <a:r>
              <a:rPr lang="en-GB" b="0" baseline="0" dirty="0" smtClean="0">
                <a:latin typeface="Sylfaen" panose="010A0502050306030303" pitchFamily="18" charset="0"/>
              </a:rPr>
              <a:t> </a:t>
            </a:r>
            <a:r>
              <a:rPr lang="en-GB" b="0" baseline="0" dirty="0" err="1" smtClean="0">
                <a:latin typeface="Sylfaen" panose="010A0502050306030303" pitchFamily="18" charset="0"/>
              </a:rPr>
              <a:t>ազատությունները</a:t>
            </a:r>
            <a:r>
              <a:rPr lang="en-GB" b="0" baseline="0" dirty="0" smtClean="0">
                <a:latin typeface="Sylfaen" panose="010A0502050306030303" pitchFamily="18" charset="0"/>
              </a:rPr>
              <a:t> </a:t>
            </a:r>
            <a:r>
              <a:rPr lang="en-GB" b="0" baseline="0" dirty="0" err="1" smtClean="0">
                <a:latin typeface="Sylfaen" panose="010A0502050306030303" pitchFamily="18" charset="0"/>
              </a:rPr>
              <a:t>սահմանափակող</a:t>
            </a:r>
            <a:r>
              <a:rPr lang="en-GB" b="0" baseline="0" dirty="0" smtClean="0">
                <a:latin typeface="Sylfaen" panose="010A0502050306030303" pitchFamily="18" charset="0"/>
              </a:rPr>
              <a:t> </a:t>
            </a:r>
            <a:r>
              <a:rPr lang="en-GB" b="0" baseline="0" dirty="0" err="1" smtClean="0">
                <a:latin typeface="Sylfaen" panose="010A0502050306030303" pitchFamily="18" charset="0"/>
              </a:rPr>
              <a:t>միջոցն</a:t>
            </a:r>
            <a:r>
              <a:rPr lang="en-GB" b="0" baseline="0" dirty="0" smtClean="0">
                <a:latin typeface="Sylfaen" panose="010A0502050306030303" pitchFamily="18" charset="0"/>
              </a:rPr>
              <a:t> </a:t>
            </a:r>
            <a:r>
              <a:rPr lang="en-GB" b="0" baseline="0" dirty="0" err="1" smtClean="0">
                <a:latin typeface="Sylfaen" panose="010A0502050306030303" pitchFamily="18" charset="0"/>
              </a:rPr>
              <a:t>արդյունավետորեն</a:t>
            </a:r>
            <a:r>
              <a:rPr lang="en-GB" b="0" baseline="0" dirty="0" smtClean="0">
                <a:latin typeface="Sylfaen" panose="010A0502050306030303" pitchFamily="18" charset="0"/>
              </a:rPr>
              <a:t> </a:t>
            </a:r>
            <a:r>
              <a:rPr lang="en-GB" b="0" baseline="0" dirty="0" err="1" smtClean="0">
                <a:latin typeface="Sylfaen" panose="010A0502050306030303" pitchFamily="18" charset="0"/>
              </a:rPr>
              <a:t>անհրաժեշտ</a:t>
            </a:r>
            <a:r>
              <a:rPr lang="en-GB" b="0" baseline="0" dirty="0" smtClean="0">
                <a:latin typeface="Sylfaen" panose="010A0502050306030303" pitchFamily="18" charset="0"/>
              </a:rPr>
              <a:t> </a:t>
            </a:r>
            <a:r>
              <a:rPr lang="en-GB" b="0" baseline="0" dirty="0" err="1" smtClean="0">
                <a:latin typeface="Sylfaen" panose="010A0502050306030303" pitchFamily="18" charset="0"/>
              </a:rPr>
              <a:t>էր</a:t>
            </a:r>
            <a:r>
              <a:rPr lang="en-GB" b="0" baseline="0" dirty="0" smtClean="0">
                <a:latin typeface="Sylfaen" panose="010A0502050306030303" pitchFamily="18" charset="0"/>
              </a:rPr>
              <a:t>, </a:t>
            </a:r>
            <a:r>
              <a:rPr lang="en-GB" b="0" baseline="0" dirty="0" err="1" smtClean="0">
                <a:latin typeface="Sylfaen" panose="010A0502050306030303" pitchFamily="18" charset="0"/>
              </a:rPr>
              <a:t>թե</a:t>
            </a:r>
            <a:r>
              <a:rPr lang="en-GB" b="0" baseline="0" dirty="0" smtClean="0">
                <a:latin typeface="Sylfaen" panose="010A0502050306030303" pitchFamily="18" charset="0"/>
              </a:rPr>
              <a:t>՝ </a:t>
            </a:r>
            <a:r>
              <a:rPr lang="en-GB" b="0" baseline="0" dirty="0" err="1" smtClean="0">
                <a:latin typeface="Sylfaen" panose="010A0502050306030303" pitchFamily="18" charset="0"/>
              </a:rPr>
              <a:t>ոչ</a:t>
            </a:r>
            <a:r>
              <a:rPr lang="en-GB" b="0" baseline="0" dirty="0" smtClean="0">
                <a:latin typeface="Sylfaen" panose="010A0502050306030303" pitchFamily="18" charset="0"/>
              </a:rPr>
              <a:t>, և </a:t>
            </a:r>
            <a:r>
              <a:rPr lang="en-GB" b="0" baseline="0" dirty="0" err="1" smtClean="0">
                <a:latin typeface="Sylfaen" panose="010A0502050306030303" pitchFamily="18" charset="0"/>
              </a:rPr>
              <a:t>արդյո՞ք</a:t>
            </a:r>
            <a:r>
              <a:rPr lang="en-GB" b="0" baseline="0" dirty="0" smtClean="0">
                <a:latin typeface="Sylfaen" panose="010A0502050306030303" pitchFamily="18" charset="0"/>
              </a:rPr>
              <a:t> </a:t>
            </a:r>
            <a:r>
              <a:rPr lang="en-GB" b="0" baseline="0" dirty="0" err="1" smtClean="0">
                <a:latin typeface="Sylfaen" panose="010A0502050306030303" pitchFamily="18" charset="0"/>
              </a:rPr>
              <a:t>այս</a:t>
            </a:r>
            <a:r>
              <a:rPr lang="en-GB" b="0" baseline="0" dirty="0" smtClean="0">
                <a:latin typeface="Sylfaen" panose="010A0502050306030303" pitchFamily="18" charset="0"/>
              </a:rPr>
              <a:t> </a:t>
            </a:r>
            <a:r>
              <a:rPr lang="en-GB" b="0" baseline="0" dirty="0" err="1" smtClean="0">
                <a:latin typeface="Sylfaen" panose="010A0502050306030303" pitchFamily="18" charset="0"/>
              </a:rPr>
              <a:t>միջոցը</a:t>
            </a:r>
            <a:r>
              <a:rPr lang="en-GB" b="0" baseline="0" dirty="0" smtClean="0">
                <a:latin typeface="Sylfaen" panose="010A0502050306030303" pitchFamily="18" charset="0"/>
              </a:rPr>
              <a:t> </a:t>
            </a:r>
            <a:r>
              <a:rPr lang="en-GB" b="0" baseline="0" dirty="0" err="1" smtClean="0">
                <a:latin typeface="Sylfaen" panose="010A0502050306030303" pitchFamily="18" charset="0"/>
              </a:rPr>
              <a:t>համաչափ</a:t>
            </a:r>
            <a:r>
              <a:rPr lang="en-GB" b="0" baseline="0" dirty="0" smtClean="0">
                <a:latin typeface="Sylfaen" panose="010A0502050306030303" pitchFamily="18" charset="0"/>
              </a:rPr>
              <a:t> է </a:t>
            </a:r>
            <a:r>
              <a:rPr lang="en-GB" b="0" baseline="0" dirty="0" err="1" smtClean="0">
                <a:latin typeface="Sylfaen" panose="010A0502050306030303" pitchFamily="18" charset="0"/>
              </a:rPr>
              <a:t>ակնկալվող</a:t>
            </a:r>
            <a:r>
              <a:rPr lang="en-GB" b="0" baseline="0" dirty="0" smtClean="0">
                <a:latin typeface="Sylfaen" panose="010A0502050306030303" pitchFamily="18" charset="0"/>
              </a:rPr>
              <a:t> </a:t>
            </a:r>
            <a:r>
              <a:rPr lang="en-GB" b="0" baseline="0" dirty="0" err="1" smtClean="0">
                <a:latin typeface="Sylfaen" panose="010A0502050306030303" pitchFamily="18" charset="0"/>
              </a:rPr>
              <a:t>նպատակին</a:t>
            </a:r>
            <a:r>
              <a:rPr lang="en-GB" b="0" baseline="0" dirty="0" smtClean="0">
                <a:latin typeface="Sylfaen" panose="010A0502050306030303" pitchFamily="18" charset="0"/>
              </a:rPr>
              <a:t>): </a:t>
            </a:r>
            <a:endParaRPr lang="en-GB" b="0" baseline="0" dirty="0">
              <a:latin typeface="Sylfaen" panose="010A0502050306030303" pitchFamily="18" charset="0"/>
            </a:endParaRPr>
          </a:p>
          <a:p>
            <a:pPr eaLnBrk="1" hangingPunct="1">
              <a:spcBef>
                <a:spcPct val="0"/>
              </a:spcBef>
            </a:pPr>
            <a:endParaRPr lang="en-GB" baseline="0" dirty="0">
              <a:latin typeface="Sylfaen" panose="010A0502050306030303" pitchFamily="18" charset="0"/>
            </a:endParaRPr>
          </a:p>
          <a:p>
            <a:pPr eaLnBrk="1" hangingPunct="1">
              <a:spcBef>
                <a:spcPct val="0"/>
              </a:spcBef>
            </a:pPr>
            <a:r>
              <a:rPr lang="en-GB" baseline="0" dirty="0" err="1" smtClean="0">
                <a:latin typeface="Sylfaen" panose="010A0502050306030303" pitchFamily="18" charset="0"/>
              </a:rPr>
              <a:t>Այն</a:t>
            </a:r>
            <a:r>
              <a:rPr lang="en-GB" baseline="0" dirty="0" smtClean="0">
                <a:latin typeface="Sylfaen" panose="010A0502050306030303" pitchFamily="18" charset="0"/>
              </a:rPr>
              <a:t> </a:t>
            </a:r>
            <a:r>
              <a:rPr lang="en-GB" baseline="0" dirty="0" err="1" smtClean="0">
                <a:latin typeface="Sylfaen" panose="010A0502050306030303" pitchFamily="18" charset="0"/>
              </a:rPr>
              <a:t>գաղափարը</a:t>
            </a:r>
            <a:r>
              <a:rPr lang="en-GB" baseline="0" dirty="0" smtClean="0">
                <a:latin typeface="Sylfaen" panose="010A0502050306030303" pitchFamily="18" charset="0"/>
              </a:rPr>
              <a:t>, </a:t>
            </a:r>
            <a:r>
              <a:rPr lang="en-GB" baseline="0" dirty="0" err="1" smtClean="0">
                <a:latin typeface="Sylfaen" panose="010A0502050306030303" pitchFamily="18" charset="0"/>
              </a:rPr>
              <a:t>որ</a:t>
            </a:r>
            <a:r>
              <a:rPr lang="en-GB" baseline="0" dirty="0" smtClean="0">
                <a:latin typeface="Sylfaen" panose="010A0502050306030303" pitchFamily="18" charset="0"/>
              </a:rPr>
              <a:t> </a:t>
            </a:r>
            <a:r>
              <a:rPr lang="en-GB" baseline="0" dirty="0" err="1" smtClean="0">
                <a:latin typeface="Sylfaen" panose="010A0502050306030303" pitchFamily="18" charset="0"/>
              </a:rPr>
              <a:t>երաշխիքները</a:t>
            </a:r>
            <a:r>
              <a:rPr lang="en-GB" baseline="0" dirty="0" smtClean="0">
                <a:latin typeface="Sylfaen" panose="010A0502050306030303" pitchFamily="18" charset="0"/>
              </a:rPr>
              <a:t> </a:t>
            </a:r>
            <a:r>
              <a:rPr lang="en-GB" baseline="0" dirty="0" err="1" smtClean="0">
                <a:latin typeface="Sylfaen" panose="010A0502050306030303" pitchFamily="18" charset="0"/>
              </a:rPr>
              <a:t>պետք</a:t>
            </a:r>
            <a:r>
              <a:rPr lang="en-GB" baseline="0" dirty="0" smtClean="0">
                <a:latin typeface="Sylfaen" panose="010A0502050306030303" pitchFamily="18" charset="0"/>
              </a:rPr>
              <a:t> է </a:t>
            </a:r>
            <a:r>
              <a:rPr lang="en-GB" baseline="0" dirty="0" err="1" smtClean="0">
                <a:latin typeface="Sylfaen" panose="010A0502050306030303" pitchFamily="18" charset="0"/>
              </a:rPr>
              <a:t>իմպլեմենտացվեն</a:t>
            </a:r>
            <a:r>
              <a:rPr lang="en-GB" baseline="0" dirty="0" smtClean="0">
                <a:latin typeface="Sylfaen" panose="010A0502050306030303" pitchFamily="18" charset="0"/>
              </a:rPr>
              <a:t> </a:t>
            </a:r>
            <a:r>
              <a:rPr lang="en-GB" baseline="0" dirty="0" err="1" smtClean="0">
                <a:latin typeface="Sylfaen" panose="010A0502050306030303" pitchFamily="18" charset="0"/>
              </a:rPr>
              <a:t>այն</a:t>
            </a:r>
            <a:r>
              <a:rPr lang="en-GB" baseline="0" dirty="0" smtClean="0">
                <a:latin typeface="Sylfaen" panose="010A0502050306030303" pitchFamily="18" charset="0"/>
              </a:rPr>
              <a:t> </a:t>
            </a:r>
            <a:r>
              <a:rPr lang="en-GB" baseline="0" dirty="0" err="1" smtClean="0">
                <a:latin typeface="Sylfaen" panose="010A0502050306030303" pitchFamily="18" charset="0"/>
              </a:rPr>
              <a:t>աստիճանի</a:t>
            </a:r>
            <a:r>
              <a:rPr lang="en-GB" baseline="0" dirty="0" smtClean="0">
                <a:latin typeface="Sylfaen" panose="010A0502050306030303" pitchFamily="18" charset="0"/>
              </a:rPr>
              <a:t>, </a:t>
            </a:r>
            <a:r>
              <a:rPr lang="en-GB" baseline="0" dirty="0" err="1" smtClean="0">
                <a:latin typeface="Sylfaen" panose="010A0502050306030303" pitchFamily="18" charset="0"/>
              </a:rPr>
              <a:t>որ</a:t>
            </a:r>
            <a:r>
              <a:rPr lang="en-GB" baseline="0" dirty="0" smtClean="0">
                <a:latin typeface="Sylfaen" panose="010A0502050306030303" pitchFamily="18" charset="0"/>
              </a:rPr>
              <a:t> </a:t>
            </a:r>
            <a:r>
              <a:rPr lang="en-GB" baseline="0" dirty="0" err="1" smtClean="0">
                <a:latin typeface="Sylfaen" panose="010A0502050306030303" pitchFamily="18" charset="0"/>
              </a:rPr>
              <a:t>դրանք</a:t>
            </a:r>
            <a:r>
              <a:rPr lang="en-GB" baseline="0" dirty="0" smtClean="0">
                <a:latin typeface="Sylfaen" panose="010A0502050306030303" pitchFamily="18" charset="0"/>
              </a:rPr>
              <a:t> &lt;&lt;</a:t>
            </a:r>
            <a:r>
              <a:rPr lang="en-GB" baseline="0" dirty="0" err="1" smtClean="0">
                <a:latin typeface="Sylfaen" panose="010A0502050306030303" pitchFamily="18" charset="0"/>
              </a:rPr>
              <a:t>տեղին</a:t>
            </a:r>
            <a:r>
              <a:rPr lang="en-GB" baseline="0" dirty="0" smtClean="0">
                <a:latin typeface="Sylfaen" panose="010A0502050306030303" pitchFamily="18" charset="0"/>
              </a:rPr>
              <a:t> </a:t>
            </a:r>
            <a:r>
              <a:rPr lang="en-GB" baseline="0" dirty="0" err="1" smtClean="0">
                <a:latin typeface="Sylfaen" panose="010A0502050306030303" pitchFamily="18" charset="0"/>
              </a:rPr>
              <a:t>լինեն</a:t>
            </a:r>
            <a:r>
              <a:rPr lang="en-GB" baseline="0" dirty="0" smtClean="0">
                <a:latin typeface="Sylfaen" panose="010A0502050306030303" pitchFamily="18" charset="0"/>
              </a:rPr>
              <a:t> </a:t>
            </a:r>
            <a:r>
              <a:rPr lang="en-GB" baseline="0" dirty="0" err="1" smtClean="0">
                <a:latin typeface="Sylfaen" panose="010A0502050306030303" pitchFamily="18" charset="0"/>
              </a:rPr>
              <a:t>ելնելով</a:t>
            </a:r>
            <a:r>
              <a:rPr lang="en-GB" baseline="0" dirty="0" smtClean="0">
                <a:latin typeface="Sylfaen" panose="010A0502050306030303" pitchFamily="18" charset="0"/>
              </a:rPr>
              <a:t> </a:t>
            </a:r>
            <a:r>
              <a:rPr lang="en-GB" baseline="0" dirty="0" err="1" smtClean="0">
                <a:latin typeface="Sylfaen" panose="010A0502050306030303" pitchFamily="18" charset="0"/>
              </a:rPr>
              <a:t>առնչվող</a:t>
            </a:r>
            <a:r>
              <a:rPr lang="en-GB" baseline="0" dirty="0" smtClean="0">
                <a:latin typeface="Sylfaen" panose="010A0502050306030303" pitchFamily="18" charset="0"/>
              </a:rPr>
              <a:t> </a:t>
            </a:r>
            <a:r>
              <a:rPr lang="en-GB" baseline="0" dirty="0" err="1" smtClean="0">
                <a:latin typeface="Sylfaen" panose="010A0502050306030303" pitchFamily="18" charset="0"/>
              </a:rPr>
              <a:t>իրավասության</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ընթացակարգի</a:t>
            </a:r>
            <a:r>
              <a:rPr lang="en-GB" baseline="0" dirty="0" smtClean="0">
                <a:latin typeface="Sylfaen" panose="010A0502050306030303" pitchFamily="18" charset="0"/>
              </a:rPr>
              <a:t> </a:t>
            </a:r>
            <a:r>
              <a:rPr lang="en-GB" baseline="0" dirty="0" err="1" smtClean="0">
                <a:latin typeface="Sylfaen" panose="010A0502050306030303" pitchFamily="18" charset="0"/>
              </a:rPr>
              <a:t>բնույթից</a:t>
            </a:r>
            <a:r>
              <a:rPr lang="en-GB" baseline="0" dirty="0" smtClean="0">
                <a:latin typeface="Sylfaen" panose="010A0502050306030303" pitchFamily="18" charset="0"/>
              </a:rPr>
              <a:t>&gt;&gt; </a:t>
            </a:r>
            <a:r>
              <a:rPr lang="en-GB" baseline="0" dirty="0" err="1" smtClean="0">
                <a:latin typeface="Sylfaen" panose="010A0502050306030303" pitchFamily="18" charset="0"/>
              </a:rPr>
              <a:t>անհրաժեշտ</a:t>
            </a:r>
            <a:r>
              <a:rPr lang="en-GB" baseline="0" dirty="0" smtClean="0">
                <a:latin typeface="Sylfaen" panose="010A0502050306030303" pitchFamily="18" charset="0"/>
              </a:rPr>
              <a:t> է </a:t>
            </a:r>
            <a:r>
              <a:rPr lang="en-GB" baseline="0" dirty="0" err="1" smtClean="0">
                <a:latin typeface="Sylfaen" panose="010A0502050306030303" pitchFamily="18" charset="0"/>
              </a:rPr>
              <a:t>լրացուցիչ</a:t>
            </a:r>
            <a:r>
              <a:rPr lang="en-GB" baseline="0" dirty="0" smtClean="0">
                <a:latin typeface="Sylfaen" panose="010A0502050306030303" pitchFamily="18" charset="0"/>
              </a:rPr>
              <a:t> </a:t>
            </a:r>
            <a:r>
              <a:rPr lang="en-GB" baseline="0" dirty="0" err="1" smtClean="0">
                <a:latin typeface="Sylfaen" panose="010A0502050306030303" pitchFamily="18" charset="0"/>
              </a:rPr>
              <a:t>մանրամասնել</a:t>
            </a:r>
            <a:r>
              <a:rPr lang="en-GB" baseline="0" dirty="0" smtClean="0">
                <a:latin typeface="Sylfaen" panose="010A0502050306030303" pitchFamily="18" charset="0"/>
              </a:rPr>
              <a:t>: </a:t>
            </a:r>
            <a:r>
              <a:rPr lang="en-GB" baseline="0" dirty="0" err="1" smtClean="0">
                <a:latin typeface="Sylfaen" panose="010A0502050306030303" pitchFamily="18" charset="0"/>
              </a:rPr>
              <a:t>Այս</a:t>
            </a:r>
            <a:r>
              <a:rPr lang="en-GB" baseline="0" dirty="0" smtClean="0">
                <a:latin typeface="Sylfaen" panose="010A0502050306030303" pitchFamily="18" charset="0"/>
              </a:rPr>
              <a:t> </a:t>
            </a:r>
            <a:r>
              <a:rPr lang="en-GB" baseline="0" dirty="0" err="1" smtClean="0">
                <a:latin typeface="Sylfaen" panose="010A0502050306030303" pitchFamily="18" charset="0"/>
              </a:rPr>
              <a:t>նշումը</a:t>
            </a:r>
            <a:r>
              <a:rPr lang="en-GB" baseline="0" dirty="0" smtClean="0">
                <a:latin typeface="Sylfaen" panose="010A0502050306030303" pitchFamily="18" charset="0"/>
              </a:rPr>
              <a:t> </a:t>
            </a:r>
            <a:r>
              <a:rPr lang="en-GB" baseline="0" dirty="0" err="1" smtClean="0">
                <a:latin typeface="Sylfaen" panose="010A0502050306030303" pitchFamily="18" charset="0"/>
              </a:rPr>
              <a:t>երրորդ</a:t>
            </a:r>
            <a:r>
              <a:rPr lang="en-GB" baseline="0" dirty="0" smtClean="0">
                <a:latin typeface="Sylfaen" panose="010A0502050306030303" pitchFamily="18" charset="0"/>
              </a:rPr>
              <a:t> </a:t>
            </a:r>
            <a:r>
              <a:rPr lang="en-GB" baseline="0" dirty="0" err="1" smtClean="0">
                <a:latin typeface="Sylfaen" panose="010A0502050306030303" pitchFamily="18" charset="0"/>
              </a:rPr>
              <a:t>անգամ</a:t>
            </a:r>
            <a:r>
              <a:rPr lang="en-GB" baseline="0" dirty="0" smtClean="0">
                <a:latin typeface="Sylfaen" panose="010A0502050306030303" pitchFamily="18" charset="0"/>
              </a:rPr>
              <a:t> </a:t>
            </a:r>
            <a:r>
              <a:rPr lang="en-GB" baseline="0" dirty="0" err="1" smtClean="0">
                <a:latin typeface="Sylfaen" panose="010A0502050306030303" pitchFamily="18" charset="0"/>
              </a:rPr>
              <a:t>շեշտում</a:t>
            </a:r>
            <a:r>
              <a:rPr lang="en-GB" baseline="0" dirty="0" smtClean="0">
                <a:latin typeface="Sylfaen" panose="010A0502050306030303" pitchFamily="18" charset="0"/>
              </a:rPr>
              <a:t> է </a:t>
            </a:r>
            <a:r>
              <a:rPr lang="en-GB" baseline="0" dirty="0" err="1" smtClean="0">
                <a:latin typeface="Sylfaen" panose="010A0502050306030303" pitchFamily="18" charset="0"/>
              </a:rPr>
              <a:t>հանգամանքները</a:t>
            </a:r>
            <a:r>
              <a:rPr lang="en-GB" baseline="0" dirty="0" smtClean="0">
                <a:latin typeface="Sylfaen" panose="010A0502050306030303" pitchFamily="18" charset="0"/>
              </a:rPr>
              <a:t> </a:t>
            </a:r>
            <a:r>
              <a:rPr lang="en-GB" baseline="0" dirty="0" err="1" smtClean="0">
                <a:latin typeface="Sylfaen" panose="010A0502050306030303" pitchFamily="18" charset="0"/>
              </a:rPr>
              <a:t>հաշվի</a:t>
            </a:r>
            <a:r>
              <a:rPr lang="en-GB" baseline="0" dirty="0" smtClean="0">
                <a:latin typeface="Sylfaen" panose="010A0502050306030303" pitchFamily="18" charset="0"/>
              </a:rPr>
              <a:t> </a:t>
            </a:r>
            <a:r>
              <a:rPr lang="en-GB" baseline="0" dirty="0" err="1" smtClean="0">
                <a:latin typeface="Sylfaen" panose="010A0502050306030303" pitchFamily="18" charset="0"/>
              </a:rPr>
              <a:t>առնելու</a:t>
            </a:r>
            <a:r>
              <a:rPr lang="en-GB" baseline="0" dirty="0" smtClean="0">
                <a:latin typeface="Sylfaen" panose="010A0502050306030303" pitchFamily="18" charset="0"/>
              </a:rPr>
              <a:t> </a:t>
            </a:r>
            <a:r>
              <a:rPr lang="en-GB" baseline="0" dirty="0" err="1" smtClean="0">
                <a:latin typeface="Sylfaen" panose="010A0502050306030303" pitchFamily="18" charset="0"/>
              </a:rPr>
              <a:t>կարևորությունը</a:t>
            </a:r>
            <a:r>
              <a:rPr lang="en-GB" baseline="0" dirty="0" smtClean="0">
                <a:latin typeface="Sylfaen" panose="010A0502050306030303" pitchFamily="18" charset="0"/>
              </a:rPr>
              <a:t>՝ </a:t>
            </a:r>
            <a:r>
              <a:rPr lang="en-GB" baseline="0" dirty="0" err="1" smtClean="0">
                <a:latin typeface="Sylfaen" panose="010A0502050306030303" pitchFamily="18" charset="0"/>
              </a:rPr>
              <a:t>նախքան</a:t>
            </a:r>
            <a:r>
              <a:rPr lang="en-GB" baseline="0" dirty="0" smtClean="0">
                <a:latin typeface="Sylfaen" panose="010A0502050306030303" pitchFamily="18" charset="0"/>
              </a:rPr>
              <a:t> </a:t>
            </a:r>
            <a:r>
              <a:rPr lang="en-GB" baseline="0" dirty="0" err="1" smtClean="0">
                <a:latin typeface="Sylfaen" panose="010A0502050306030303" pitchFamily="18" charset="0"/>
              </a:rPr>
              <a:t>համապատասխան</a:t>
            </a:r>
            <a:r>
              <a:rPr lang="en-GB" baseline="0" dirty="0" smtClean="0">
                <a:latin typeface="Sylfaen" panose="010A0502050306030303" pitchFamily="18" charset="0"/>
              </a:rPr>
              <a:t> </a:t>
            </a:r>
            <a:r>
              <a:rPr lang="en-GB" baseline="0" dirty="0" err="1" smtClean="0">
                <a:latin typeface="Sylfaen" panose="010A0502050306030303" pitchFamily="18" charset="0"/>
              </a:rPr>
              <a:t>երաշխիքը</a:t>
            </a:r>
            <a:r>
              <a:rPr lang="en-GB" baseline="0" dirty="0" smtClean="0">
                <a:latin typeface="Sylfaen" panose="010A0502050306030303" pitchFamily="18" charset="0"/>
              </a:rPr>
              <a:t> </a:t>
            </a:r>
            <a:r>
              <a:rPr lang="en-GB" baseline="0" dirty="0" err="1" smtClean="0">
                <a:latin typeface="Sylfaen" panose="010A0502050306030303" pitchFamily="18" charset="0"/>
              </a:rPr>
              <a:t>որոշելը</a:t>
            </a:r>
            <a:r>
              <a:rPr lang="en-GB" baseline="0" dirty="0" smtClean="0">
                <a:latin typeface="Sylfaen" panose="010A0502050306030303" pitchFamily="18" charset="0"/>
              </a:rPr>
              <a:t>: </a:t>
            </a:r>
            <a:r>
              <a:rPr lang="en-GB" baseline="0" dirty="0" err="1" smtClean="0">
                <a:latin typeface="Sylfaen" panose="010A0502050306030303" pitchFamily="18" charset="0"/>
              </a:rPr>
              <a:t>Օրինակ</a:t>
            </a:r>
            <a:r>
              <a:rPr lang="en-GB" baseline="0" dirty="0" smtClean="0">
                <a:latin typeface="Sylfaen" panose="010A0502050306030303" pitchFamily="18" charset="0"/>
              </a:rPr>
              <a:t>, </a:t>
            </a:r>
            <a:r>
              <a:rPr lang="en-GB" baseline="0" dirty="0" err="1" smtClean="0">
                <a:latin typeface="Sylfaen" panose="010A0502050306030303" pitchFamily="18" charset="0"/>
              </a:rPr>
              <a:t>ինչպես</a:t>
            </a:r>
            <a:r>
              <a:rPr lang="en-GB" baseline="0" dirty="0" smtClean="0">
                <a:latin typeface="Sylfaen" panose="010A0502050306030303" pitchFamily="18" charset="0"/>
              </a:rPr>
              <a:t> </a:t>
            </a:r>
            <a:r>
              <a:rPr lang="en-GB" baseline="0" dirty="0" err="1" smtClean="0">
                <a:latin typeface="Sylfaen" panose="010A0502050306030303" pitchFamily="18" charset="0"/>
              </a:rPr>
              <a:t>նշված</a:t>
            </a:r>
            <a:r>
              <a:rPr lang="en-GB" baseline="0" dirty="0" smtClean="0">
                <a:latin typeface="Sylfaen" panose="010A0502050306030303" pitchFamily="18" charset="0"/>
              </a:rPr>
              <a:t> է </a:t>
            </a:r>
            <a:r>
              <a:rPr lang="en-GB" baseline="0" dirty="0" err="1" smtClean="0">
                <a:latin typeface="Sylfaen" panose="010A0502050306030303" pitchFamily="18" charset="0"/>
              </a:rPr>
              <a:t>Կիբերհանցագործությունների</a:t>
            </a:r>
            <a:r>
              <a:rPr lang="en-GB" baseline="0" dirty="0" smtClean="0">
                <a:latin typeface="Sylfaen" panose="010A0502050306030303" pitchFamily="18" charset="0"/>
              </a:rPr>
              <a:t> </a:t>
            </a:r>
            <a:r>
              <a:rPr lang="en-GB" baseline="0" dirty="0" err="1" smtClean="0">
                <a:latin typeface="Sylfaen" panose="010A0502050306030303" pitchFamily="18" charset="0"/>
              </a:rPr>
              <a:t>մասին</a:t>
            </a:r>
            <a:r>
              <a:rPr lang="en-GB" baseline="0" dirty="0" smtClean="0">
                <a:latin typeface="Sylfaen" panose="010A0502050306030303" pitchFamily="18" charset="0"/>
              </a:rPr>
              <a:t> </a:t>
            </a:r>
            <a:r>
              <a:rPr lang="en-GB" baseline="0" dirty="0" err="1" smtClean="0">
                <a:latin typeface="Sylfaen" panose="010A0502050306030303" pitchFamily="18" charset="0"/>
              </a:rPr>
              <a:t>Կոնվենցիայի</a:t>
            </a:r>
            <a:r>
              <a:rPr lang="en-GB" baseline="0" dirty="0" smtClean="0">
                <a:latin typeface="Sylfaen" panose="010A0502050306030303" pitchFamily="18" charset="0"/>
              </a:rPr>
              <a:t> </a:t>
            </a:r>
            <a:r>
              <a:rPr lang="en-GB" baseline="0" dirty="0" err="1" smtClean="0">
                <a:latin typeface="Sylfaen" panose="010A0502050306030303" pitchFamily="18" charset="0"/>
              </a:rPr>
              <a:t>բացատրական</a:t>
            </a:r>
            <a:r>
              <a:rPr lang="en-GB" baseline="0" dirty="0" smtClean="0">
                <a:latin typeface="Sylfaen" panose="010A0502050306030303" pitchFamily="18" charset="0"/>
              </a:rPr>
              <a:t> </a:t>
            </a:r>
            <a:r>
              <a:rPr lang="en-GB" baseline="0" dirty="0" err="1" smtClean="0">
                <a:latin typeface="Sylfaen" panose="010A0502050306030303" pitchFamily="18" charset="0"/>
              </a:rPr>
              <a:t>զեկույցում</a:t>
            </a:r>
            <a:r>
              <a:rPr lang="en-GB" baseline="0" dirty="0" smtClean="0">
                <a:latin typeface="Sylfaen" panose="010A0502050306030303" pitchFamily="18" charset="0"/>
              </a:rPr>
              <a:t>, &lt;&lt;</a:t>
            </a:r>
            <a:r>
              <a:rPr lang="en-GB" baseline="0" dirty="0" err="1" smtClean="0">
                <a:latin typeface="Sylfaen" panose="010A0502050306030303" pitchFamily="18" charset="0"/>
              </a:rPr>
              <a:t>Կողմերը</a:t>
            </a:r>
            <a:r>
              <a:rPr lang="en-GB" baseline="0" dirty="0" smtClean="0">
                <a:latin typeface="Sylfaen" panose="010A0502050306030303" pitchFamily="18" charset="0"/>
              </a:rPr>
              <a:t> </a:t>
            </a:r>
            <a:r>
              <a:rPr lang="en-GB" baseline="0" dirty="0" err="1" smtClean="0">
                <a:latin typeface="Sylfaen" panose="010A0502050306030303" pitchFamily="18" charset="0"/>
              </a:rPr>
              <a:t>պետք</a:t>
            </a:r>
            <a:r>
              <a:rPr lang="en-GB" baseline="0" dirty="0" smtClean="0">
                <a:latin typeface="Sylfaen" panose="010A0502050306030303" pitchFamily="18" charset="0"/>
              </a:rPr>
              <a:t> է </a:t>
            </a:r>
            <a:r>
              <a:rPr lang="en-GB" baseline="0" dirty="0" err="1" smtClean="0">
                <a:latin typeface="Sylfaen" panose="010A0502050306030303" pitchFamily="18" charset="0"/>
              </a:rPr>
              <a:t>հստակորեն</a:t>
            </a:r>
            <a:r>
              <a:rPr lang="en-GB" baseline="0" dirty="0" smtClean="0">
                <a:latin typeface="Sylfaen" panose="010A0502050306030303" pitchFamily="18" charset="0"/>
              </a:rPr>
              <a:t> </a:t>
            </a:r>
            <a:r>
              <a:rPr lang="en-GB" baseline="0" dirty="0" err="1" smtClean="0">
                <a:latin typeface="Sylfaen" panose="010A0502050306030303" pitchFamily="18" charset="0"/>
              </a:rPr>
              <a:t>կիրառեն</a:t>
            </a:r>
            <a:r>
              <a:rPr lang="en-GB" baseline="0" dirty="0" smtClean="0">
                <a:latin typeface="Sylfaen" panose="010A0502050306030303" pitchFamily="18" charset="0"/>
              </a:rPr>
              <a:t> </a:t>
            </a:r>
            <a:r>
              <a:rPr lang="en-GB" baseline="0" dirty="0" err="1" smtClean="0">
                <a:latin typeface="Sylfaen" panose="010A0502050306030303" pitchFamily="18" charset="0"/>
              </a:rPr>
              <a:t>պայմաններն</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երաշխիքներն</a:t>
            </a:r>
            <a:r>
              <a:rPr lang="en-GB" baseline="0" dirty="0" smtClean="0">
                <a:latin typeface="Sylfaen" panose="010A0502050306030303" pitchFamily="18" charset="0"/>
              </a:rPr>
              <a:t> </a:t>
            </a:r>
            <a:r>
              <a:rPr lang="en-GB" baseline="0" dirty="0" err="1" smtClean="0">
                <a:latin typeface="Sylfaen" panose="010A0502050306030303" pitchFamily="18" charset="0"/>
              </a:rPr>
              <a:t>ինչպես</a:t>
            </a:r>
            <a:r>
              <a:rPr lang="en-GB" baseline="0" dirty="0" smtClean="0">
                <a:latin typeface="Sylfaen" panose="010A0502050306030303" pitchFamily="18" charset="0"/>
              </a:rPr>
              <a:t>&gt;&gt; </a:t>
            </a:r>
            <a:r>
              <a:rPr lang="en-GB" baseline="0" dirty="0" err="1" smtClean="0">
                <a:latin typeface="Sylfaen" panose="010A0502050306030303" pitchFamily="18" charset="0"/>
              </a:rPr>
              <a:t>սույն</a:t>
            </a:r>
            <a:r>
              <a:rPr lang="en-GB" baseline="0" dirty="0" smtClean="0">
                <a:latin typeface="Sylfaen" panose="010A0502050306030303" pitchFamily="18" charset="0"/>
              </a:rPr>
              <a:t> </a:t>
            </a:r>
            <a:r>
              <a:rPr lang="en-GB" baseline="0" dirty="0" err="1" smtClean="0">
                <a:latin typeface="Sylfaen" panose="010A0502050306030303" pitchFamily="18" charset="0"/>
              </a:rPr>
              <a:t>սահիկի</a:t>
            </a:r>
            <a:r>
              <a:rPr lang="en-GB" baseline="0" dirty="0" smtClean="0">
                <a:latin typeface="Sylfaen" panose="010A0502050306030303" pitchFamily="18" charset="0"/>
              </a:rPr>
              <a:t> </a:t>
            </a:r>
            <a:r>
              <a:rPr lang="en-GB" sz="1200" b="0" i="0" u="none" strike="noStrike" kern="1200" baseline="0" dirty="0" smtClean="0">
                <a:solidFill>
                  <a:schemeClr val="tx1"/>
                </a:solidFill>
                <a:latin typeface="Sylfaen" panose="010A0502050306030303" pitchFamily="18" charset="0"/>
                <a:ea typeface="+mn-ea"/>
                <a:cs typeface="+mn-cs"/>
              </a:rPr>
              <a:t>§2-ում &lt;&lt;</a:t>
            </a:r>
            <a:r>
              <a:rPr lang="en-GB" sz="1200" b="0" i="0" u="none" strike="noStrike" kern="1200" baseline="0" dirty="0" err="1" smtClean="0">
                <a:solidFill>
                  <a:schemeClr val="tx1"/>
                </a:solidFill>
                <a:latin typeface="Sylfaen" panose="010A0502050306030303" pitchFamily="18" charset="0"/>
                <a:ea typeface="+mn-ea"/>
                <a:cs typeface="+mn-cs"/>
              </a:rPr>
              <a:t>գաղտնի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որսալու</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առնչությամբ</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կախված</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դրա</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ներազդող</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լինելու</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մակարդակից</a:t>
            </a:r>
            <a:r>
              <a:rPr lang="en-GB" sz="1200" b="0" i="0" u="none" strike="noStrike" kern="1200" baseline="0" dirty="0" smtClean="0">
                <a:solidFill>
                  <a:schemeClr val="tx1"/>
                </a:solidFill>
                <a:latin typeface="Sylfaen" panose="010A0502050306030303" pitchFamily="18" charset="0"/>
                <a:ea typeface="+mn-ea"/>
                <a:cs typeface="+mn-cs"/>
              </a:rPr>
              <a:t>&gt;&gt;, </a:t>
            </a:r>
            <a:r>
              <a:rPr lang="en-GB" sz="1200" b="0" i="0" u="none" strike="noStrike" kern="1200" baseline="0" dirty="0" err="1" smtClean="0">
                <a:solidFill>
                  <a:schemeClr val="tx1"/>
                </a:solidFill>
                <a:latin typeface="Sylfaen" panose="010A0502050306030303" pitchFamily="18" charset="0"/>
                <a:ea typeface="+mn-ea"/>
                <a:cs typeface="+mn-cs"/>
              </a:rPr>
              <a:t>բայց</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այն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հավասարապես</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չի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կիրառվի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տվյալների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պահպանման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համար</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Հատուկ</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հանգամանքները</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կարող</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են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առաջ</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երել</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երաշխիքներ</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որոնք</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նշված</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չեն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Հոդված</a:t>
            </a:r>
            <a:r>
              <a:rPr lang="en-GB" sz="1200" b="0" i="0" u="none" strike="noStrike" kern="1200" baseline="0" dirty="0" smtClean="0">
                <a:solidFill>
                  <a:schemeClr val="tx1"/>
                </a:solidFill>
                <a:latin typeface="Sylfaen" panose="010A0502050306030303" pitchFamily="18" charset="0"/>
                <a:ea typeface="+mn-ea"/>
                <a:cs typeface="+mn-cs"/>
              </a:rPr>
              <a:t> 15-ում: </a:t>
            </a:r>
            <a:r>
              <a:rPr lang="en-GB" sz="1200" b="0" i="0" u="none" strike="noStrike" kern="1200" baseline="0" dirty="0" err="1" smtClean="0">
                <a:solidFill>
                  <a:schemeClr val="tx1"/>
                </a:solidFill>
                <a:latin typeface="Sylfaen" panose="010A0502050306030303" pitchFamily="18" charset="0"/>
                <a:ea typeface="+mn-ea"/>
                <a:cs typeface="+mn-cs"/>
              </a:rPr>
              <a:t>Բացատրական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զեկույցի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համաձայն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այս</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մնացած</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երաշխիքները</a:t>
            </a:r>
            <a:r>
              <a:rPr lang="en-GB" sz="1200" b="0" i="0" u="none" strike="noStrike" kern="1200" baseline="0" dirty="0" smtClean="0">
                <a:solidFill>
                  <a:schemeClr val="tx1"/>
                </a:solidFill>
                <a:latin typeface="Sylfaen" panose="010A0502050306030303" pitchFamily="18" charset="0"/>
                <a:ea typeface="+mn-ea"/>
                <a:cs typeface="+mn-cs"/>
              </a:rPr>
              <a:t> &lt;&lt;</a:t>
            </a:r>
            <a:r>
              <a:rPr lang="en-GB" sz="1200" b="0" i="0" u="none" strike="noStrike" kern="1200" baseline="0" dirty="0" err="1" smtClean="0">
                <a:solidFill>
                  <a:schemeClr val="tx1"/>
                </a:solidFill>
                <a:latin typeface="Sylfaen" panose="010A0502050306030303" pitchFamily="18" charset="0"/>
                <a:ea typeface="+mn-ea"/>
                <a:cs typeface="+mn-cs"/>
              </a:rPr>
              <a:t>որոնք</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պետք</a:t>
            </a:r>
            <a:r>
              <a:rPr lang="en-GB" sz="1200" b="0" i="0" u="none" strike="noStrike" kern="1200" baseline="0" dirty="0" smtClean="0">
                <a:solidFill>
                  <a:schemeClr val="tx1"/>
                </a:solidFill>
                <a:latin typeface="Sylfaen" panose="010A0502050306030303" pitchFamily="18" charset="0"/>
                <a:ea typeface="+mn-ea"/>
                <a:cs typeface="+mn-cs"/>
              </a:rPr>
              <a:t> է </a:t>
            </a:r>
            <a:r>
              <a:rPr lang="en-GB" sz="1200" b="0" i="0" u="none" strike="noStrike" kern="1200" baseline="0" dirty="0" err="1" smtClean="0">
                <a:solidFill>
                  <a:schemeClr val="tx1"/>
                </a:solidFill>
                <a:latin typeface="Sylfaen" panose="010A0502050306030303" pitchFamily="18" charset="0"/>
                <a:ea typeface="+mn-ea"/>
                <a:cs typeface="+mn-cs"/>
              </a:rPr>
              <a:t>նշվեն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ներպետական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օրենսդրությամբ</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ներառում</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են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ինքնամեղադրման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ու</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իրավական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արտոնությունների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դեմ</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իրավունքը</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ինչպես</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նաև</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անհատների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կամ</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տեղանքների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յուրահատկությունը</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որոնք</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միջոցի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կիրառման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օբյեկտ</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են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հանդիսանում</a:t>
            </a:r>
            <a:r>
              <a:rPr lang="en-GB" sz="1200" b="0" i="0" u="none" strike="noStrike" kern="1200" baseline="0" dirty="0" smtClean="0">
                <a:solidFill>
                  <a:schemeClr val="tx1"/>
                </a:solidFill>
                <a:latin typeface="Sylfaen" panose="010A0502050306030303" pitchFamily="18" charset="0"/>
                <a:ea typeface="+mn-ea"/>
                <a:cs typeface="+mn-cs"/>
              </a:rPr>
              <a:t>&gt;&gt; (</a:t>
            </a:r>
            <a:r>
              <a:rPr lang="en-GB" sz="1200" b="0" i="0" u="none" strike="noStrike" kern="1200" baseline="0" dirty="0" err="1" smtClean="0">
                <a:solidFill>
                  <a:schemeClr val="tx1"/>
                </a:solidFill>
                <a:latin typeface="Sylfaen" panose="010A0502050306030303" pitchFamily="18" charset="0"/>
                <a:ea typeface="+mn-ea"/>
                <a:cs typeface="+mn-cs"/>
              </a:rPr>
              <a:t>օր</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լրագրողների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դատավորների</a:t>
            </a:r>
            <a:r>
              <a:rPr lang="en-GB" sz="1200" b="0" i="0" u="none" strike="noStrike" kern="1200" baseline="0" dirty="0" smtClean="0">
                <a:solidFill>
                  <a:schemeClr val="tx1"/>
                </a:solidFill>
                <a:latin typeface="Sylfaen" panose="010A0502050306030303" pitchFamily="18" charset="0"/>
                <a:ea typeface="+mn-ea"/>
                <a:cs typeface="+mn-cs"/>
              </a:rPr>
              <a:t> և </a:t>
            </a:r>
            <a:r>
              <a:rPr lang="en-GB" sz="1200" b="0" i="0" u="none" strike="noStrike" kern="1200" baseline="0" dirty="0" err="1" smtClean="0">
                <a:solidFill>
                  <a:schemeClr val="tx1"/>
                </a:solidFill>
                <a:latin typeface="Sylfaen" panose="010A0502050306030303" pitchFamily="18" charset="0"/>
                <a:ea typeface="+mn-ea"/>
                <a:cs typeface="+mn-cs"/>
              </a:rPr>
              <a:t>փաստաբանական</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գրասենյակների</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պաշտպանությունը</a:t>
            </a:r>
            <a:r>
              <a:rPr lang="en-GB" sz="1200" b="0" i="0" u="none" strike="noStrike" kern="1200" baseline="0" dirty="0" smtClean="0">
                <a:solidFill>
                  <a:schemeClr val="tx1"/>
                </a:solidFill>
                <a:latin typeface="Sylfaen" panose="010A0502050306030303" pitchFamily="18" charset="0"/>
                <a:ea typeface="+mn-ea"/>
                <a:cs typeface="+mn-cs"/>
              </a:rPr>
              <a:t>, և </a:t>
            </a:r>
            <a:r>
              <a:rPr lang="en-GB" sz="1200" b="0" i="0" u="none" strike="noStrike" kern="1200" baseline="0" dirty="0" err="1" smtClean="0">
                <a:solidFill>
                  <a:schemeClr val="tx1"/>
                </a:solidFill>
                <a:latin typeface="Sylfaen" panose="010A0502050306030303" pitchFamily="18" charset="0"/>
                <a:ea typeface="+mn-ea"/>
                <a:cs typeface="+mn-cs"/>
              </a:rPr>
              <a:t>համապատասխանությունը</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պետք</a:t>
            </a:r>
            <a:r>
              <a:rPr lang="en-GB" sz="1200" b="0" i="0" u="none" strike="noStrike" kern="1200" baseline="0" dirty="0" smtClean="0">
                <a:solidFill>
                  <a:schemeClr val="tx1"/>
                </a:solidFill>
                <a:latin typeface="Sylfaen" panose="010A0502050306030303" pitchFamily="18" charset="0"/>
                <a:ea typeface="+mn-ea"/>
                <a:cs typeface="+mn-cs"/>
              </a:rPr>
              <a:t> է </a:t>
            </a:r>
            <a:r>
              <a:rPr lang="en-GB" sz="1200" b="0" i="0" u="none" strike="noStrike" kern="1200" baseline="0" dirty="0" err="1" smtClean="0">
                <a:solidFill>
                  <a:schemeClr val="tx1"/>
                </a:solidFill>
                <a:latin typeface="Sylfaen" panose="010A0502050306030303" pitchFamily="18" charset="0"/>
                <a:ea typeface="+mn-ea"/>
                <a:cs typeface="+mn-cs"/>
              </a:rPr>
              <a:t>հաստատված</a:t>
            </a:r>
            <a:r>
              <a:rPr lang="en-GB" sz="1200" b="0" i="0" u="none" strike="noStrike" kern="1200" baseline="0" dirty="0" smtClean="0">
                <a:solidFill>
                  <a:schemeClr val="tx1"/>
                </a:solidFill>
                <a:latin typeface="Sylfaen" panose="010A0502050306030303" pitchFamily="18" charset="0"/>
                <a:ea typeface="+mn-ea"/>
                <a:cs typeface="+mn-cs"/>
              </a:rPr>
              <a:t> </a:t>
            </a:r>
            <a:r>
              <a:rPr lang="en-GB" sz="1200" b="0" i="0" u="none" strike="noStrike" kern="1200" baseline="0" dirty="0" err="1" smtClean="0">
                <a:solidFill>
                  <a:schemeClr val="tx1"/>
                </a:solidFill>
                <a:latin typeface="Sylfaen" panose="010A0502050306030303" pitchFamily="18" charset="0"/>
                <a:ea typeface="+mn-ea"/>
                <a:cs typeface="+mn-cs"/>
              </a:rPr>
              <a:t>լինի</a:t>
            </a:r>
            <a:r>
              <a:rPr lang="en-GB" sz="1200" b="0" i="0" u="none" strike="noStrike" kern="1200" baseline="0" dirty="0" smtClean="0">
                <a:solidFill>
                  <a:schemeClr val="tx1"/>
                </a:solidFill>
                <a:latin typeface="Sylfaen" panose="010A0502050306030303" pitchFamily="18" charset="0"/>
                <a:ea typeface="+mn-ea"/>
                <a:cs typeface="+mn-cs"/>
              </a:rPr>
              <a:t>): </a:t>
            </a:r>
            <a:endParaRPr lang="en-GB" dirty="0">
              <a:latin typeface="Sylfaen" panose="010A0502050306030303" pitchFamily="18" charset="0"/>
            </a:endParaRPr>
          </a:p>
          <a:p>
            <a:pPr eaLnBrk="1" hangingPunct="1">
              <a:spcBef>
                <a:spcPct val="0"/>
              </a:spcBef>
            </a:pPr>
            <a:endParaRPr lang="en-GB" dirty="0">
              <a:latin typeface="Sylfaen" panose="010A0502050306030303" pitchFamily="18"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dirty="0" err="1" smtClean="0">
                <a:latin typeface="Sylfaen" panose="010A0502050306030303" pitchFamily="18" charset="0"/>
              </a:rPr>
              <a:t>Վերջապես</a:t>
            </a:r>
            <a:r>
              <a:rPr lang="en-GB" dirty="0" smtClean="0">
                <a:latin typeface="Sylfaen" panose="010A0502050306030303" pitchFamily="18" charset="0"/>
              </a:rPr>
              <a:t>, </a:t>
            </a:r>
            <a:r>
              <a:rPr lang="en-GB" dirty="0" err="1" smtClean="0">
                <a:latin typeface="Sylfaen" panose="010A0502050306030303" pitchFamily="18" charset="0"/>
              </a:rPr>
              <a:t>Հոդված</a:t>
            </a:r>
            <a:r>
              <a:rPr lang="en-GB" baseline="0" dirty="0" smtClean="0">
                <a:latin typeface="Sylfaen" panose="010A0502050306030303" pitchFamily="18" charset="0"/>
              </a:rPr>
              <a:t> 15-ի 3-րդ </a:t>
            </a:r>
            <a:r>
              <a:rPr lang="en-GB" baseline="0" dirty="0" err="1" smtClean="0">
                <a:latin typeface="Sylfaen" panose="010A0502050306030303" pitchFamily="18" charset="0"/>
              </a:rPr>
              <a:t>պարբերությունն</a:t>
            </a:r>
            <a:r>
              <a:rPr lang="en-GB" baseline="0" dirty="0" smtClean="0">
                <a:latin typeface="Sylfaen" panose="010A0502050306030303" pitchFamily="18" charset="0"/>
              </a:rPr>
              <a:t> </a:t>
            </a:r>
            <a:r>
              <a:rPr lang="en-GB" baseline="0" dirty="0" err="1" smtClean="0">
                <a:latin typeface="Sylfaen" panose="010A0502050306030303" pitchFamily="18" charset="0"/>
              </a:rPr>
              <a:t>անհրաժեշտություն</a:t>
            </a:r>
            <a:r>
              <a:rPr lang="en-GB" baseline="0" dirty="0" smtClean="0">
                <a:latin typeface="Sylfaen" panose="010A0502050306030303" pitchFamily="18" charset="0"/>
              </a:rPr>
              <a:t> է </a:t>
            </a:r>
            <a:r>
              <a:rPr lang="en-GB" baseline="0" dirty="0" err="1" smtClean="0">
                <a:latin typeface="Sylfaen" panose="010A0502050306030303" pitchFamily="18" charset="0"/>
              </a:rPr>
              <a:t>առաջացնում</a:t>
            </a:r>
            <a:r>
              <a:rPr lang="en-GB" baseline="0" dirty="0" smtClean="0">
                <a:latin typeface="Sylfaen" panose="010A0502050306030303" pitchFamily="18" charset="0"/>
              </a:rPr>
              <a:t> </a:t>
            </a:r>
            <a:r>
              <a:rPr lang="en-GB" baseline="0" dirty="0" err="1" smtClean="0">
                <a:latin typeface="Sylfaen" panose="010A0502050306030303" pitchFamily="18" charset="0"/>
              </a:rPr>
              <a:t>դիտարկել</a:t>
            </a:r>
            <a:r>
              <a:rPr lang="en-GB" baseline="0" dirty="0" smtClean="0">
                <a:latin typeface="Sylfaen" panose="010A0502050306030303" pitchFamily="18" charset="0"/>
              </a:rPr>
              <a:t> </a:t>
            </a:r>
            <a:r>
              <a:rPr lang="en-GB" baseline="0" dirty="0" err="1" smtClean="0">
                <a:latin typeface="Sylfaen" panose="010A0502050306030303" pitchFamily="18" charset="0"/>
              </a:rPr>
              <a:t>իրավասությունների</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ընթացակարգերի</a:t>
            </a:r>
            <a:r>
              <a:rPr lang="en-GB" baseline="0" dirty="0" smtClean="0">
                <a:latin typeface="Sylfaen" panose="010A0502050306030303" pitchFamily="18" charset="0"/>
              </a:rPr>
              <a:t> </a:t>
            </a:r>
            <a:r>
              <a:rPr lang="en-GB" baseline="0" dirty="0" err="1" smtClean="0">
                <a:latin typeface="Sylfaen" panose="010A0502050306030303" pitchFamily="18" charset="0"/>
              </a:rPr>
              <a:t>ազդեցությունը</a:t>
            </a:r>
            <a:r>
              <a:rPr lang="en-GB" baseline="0" dirty="0" smtClean="0">
                <a:latin typeface="Sylfaen" panose="010A0502050306030303" pitchFamily="18" charset="0"/>
              </a:rPr>
              <a:t> </a:t>
            </a:r>
            <a:r>
              <a:rPr lang="en-GB" baseline="0" dirty="0" err="1" smtClean="0">
                <a:latin typeface="Sylfaen" panose="010A0502050306030303" pitchFamily="18" charset="0"/>
              </a:rPr>
              <a:t>երրորդ</a:t>
            </a:r>
            <a:r>
              <a:rPr lang="en-GB" baseline="0" dirty="0" smtClean="0">
                <a:latin typeface="Sylfaen" panose="010A0502050306030303" pitchFamily="18" charset="0"/>
              </a:rPr>
              <a:t> </a:t>
            </a:r>
            <a:r>
              <a:rPr lang="en-GB" baseline="0" dirty="0" err="1" smtClean="0">
                <a:latin typeface="Sylfaen" panose="010A0502050306030303" pitchFamily="18" charset="0"/>
              </a:rPr>
              <a:t>անձանց</a:t>
            </a:r>
            <a:r>
              <a:rPr lang="en-GB" baseline="0" dirty="0" smtClean="0">
                <a:latin typeface="Sylfaen" panose="010A0502050306030303" pitchFamily="18" charset="0"/>
              </a:rPr>
              <a:t> </a:t>
            </a:r>
            <a:r>
              <a:rPr lang="en-GB" baseline="0" dirty="0" err="1" smtClean="0">
                <a:latin typeface="Sylfaen" panose="010A0502050306030303" pitchFamily="18" charset="0"/>
              </a:rPr>
              <a:t>իրավունքների</a:t>
            </a:r>
            <a:r>
              <a:rPr lang="en-GB" baseline="0" dirty="0" smtClean="0">
                <a:latin typeface="Sylfaen" panose="010A0502050306030303" pitchFamily="18" charset="0"/>
              </a:rPr>
              <a:t>, </a:t>
            </a:r>
            <a:r>
              <a:rPr lang="en-GB" baseline="0" dirty="0" err="1" smtClean="0">
                <a:latin typeface="Sylfaen" panose="010A0502050306030303" pitchFamily="18" charset="0"/>
              </a:rPr>
              <a:t>պատասխանատվության</a:t>
            </a:r>
            <a:r>
              <a:rPr lang="en-GB" baseline="0" dirty="0" smtClean="0">
                <a:latin typeface="Sylfaen" panose="010A0502050306030303" pitchFamily="18" charset="0"/>
              </a:rPr>
              <a:t> և </a:t>
            </a:r>
            <a:r>
              <a:rPr lang="en-GB" baseline="0" dirty="0" err="1" smtClean="0">
                <a:latin typeface="Sylfaen" panose="010A0502050306030303" pitchFamily="18" charset="0"/>
              </a:rPr>
              <a:t>օրինական</a:t>
            </a:r>
            <a:r>
              <a:rPr lang="en-GB" baseline="0" dirty="0" smtClean="0">
                <a:latin typeface="Sylfaen" panose="010A0502050306030303" pitchFamily="18" charset="0"/>
              </a:rPr>
              <a:t> </a:t>
            </a:r>
            <a:r>
              <a:rPr lang="en-GB" baseline="0" dirty="0" err="1" smtClean="0">
                <a:latin typeface="Sylfaen" panose="010A0502050306030303" pitchFamily="18" charset="0"/>
              </a:rPr>
              <a:t>շահերի</a:t>
            </a:r>
            <a:r>
              <a:rPr lang="en-GB" baseline="0" dirty="0" smtClean="0">
                <a:latin typeface="Sylfaen" panose="010A0502050306030303" pitchFamily="18" charset="0"/>
              </a:rPr>
              <a:t> </a:t>
            </a:r>
            <a:r>
              <a:rPr lang="en-GB" baseline="0" dirty="0" err="1" smtClean="0">
                <a:latin typeface="Sylfaen" panose="010A0502050306030303" pitchFamily="18" charset="0"/>
              </a:rPr>
              <a:t>վրա</a:t>
            </a:r>
            <a:r>
              <a:rPr lang="en-GB" baseline="0" dirty="0" smtClean="0">
                <a:latin typeface="Sylfaen" panose="010A0502050306030303" pitchFamily="18" charset="0"/>
              </a:rPr>
              <a:t>, </a:t>
            </a:r>
            <a:r>
              <a:rPr lang="en-GB" baseline="0" dirty="0" err="1" smtClean="0">
                <a:latin typeface="Sylfaen" panose="010A0502050306030303" pitchFamily="18" charset="0"/>
              </a:rPr>
              <a:t>այն</a:t>
            </a:r>
            <a:r>
              <a:rPr lang="en-GB" baseline="0" dirty="0" smtClean="0">
                <a:latin typeface="Sylfaen" panose="010A0502050306030303" pitchFamily="18" charset="0"/>
              </a:rPr>
              <a:t> </a:t>
            </a:r>
            <a:r>
              <a:rPr lang="en-GB" baseline="0" dirty="0" err="1" smtClean="0">
                <a:latin typeface="Sylfaen" panose="010A0502050306030303" pitchFamily="18" charset="0"/>
              </a:rPr>
              <a:t>չափով</a:t>
            </a:r>
            <a:r>
              <a:rPr lang="en-GB" baseline="0" dirty="0" smtClean="0">
                <a:latin typeface="Sylfaen" panose="010A0502050306030303" pitchFamily="18" charset="0"/>
              </a:rPr>
              <a:t>, </a:t>
            </a:r>
            <a:r>
              <a:rPr lang="en-GB" baseline="0" dirty="0" err="1" smtClean="0">
                <a:latin typeface="Sylfaen" panose="010A0502050306030303" pitchFamily="18" charset="0"/>
              </a:rPr>
              <a:t>որ</a:t>
            </a:r>
            <a:r>
              <a:rPr lang="en-GB" baseline="0" dirty="0" smtClean="0">
                <a:latin typeface="Sylfaen" panose="010A0502050306030303" pitchFamily="18" charset="0"/>
              </a:rPr>
              <a:t> </a:t>
            </a:r>
            <a:r>
              <a:rPr lang="en-GB" baseline="0" dirty="0" err="1" smtClean="0">
                <a:latin typeface="Sylfaen" panose="010A0502050306030303" pitchFamily="18" charset="0"/>
              </a:rPr>
              <a:t>այն</a:t>
            </a:r>
            <a:r>
              <a:rPr lang="en-GB" baseline="0" dirty="0" smtClean="0">
                <a:latin typeface="Sylfaen" panose="010A0502050306030303" pitchFamily="18" charset="0"/>
              </a:rPr>
              <a:t> </a:t>
            </a:r>
            <a:r>
              <a:rPr lang="en-GB" baseline="0" dirty="0" err="1" smtClean="0">
                <a:latin typeface="Sylfaen" panose="010A0502050306030303" pitchFamily="18" charset="0"/>
              </a:rPr>
              <a:t>համահունչ</a:t>
            </a:r>
            <a:r>
              <a:rPr lang="en-GB" baseline="0" dirty="0" smtClean="0">
                <a:latin typeface="Sylfaen" panose="010A0502050306030303" pitchFamily="18" charset="0"/>
              </a:rPr>
              <a:t> </a:t>
            </a:r>
            <a:r>
              <a:rPr lang="en-GB" baseline="0" dirty="0" err="1" smtClean="0">
                <a:latin typeface="Sylfaen" panose="010A0502050306030303" pitchFamily="18" charset="0"/>
              </a:rPr>
              <a:t>լինի</a:t>
            </a:r>
            <a:r>
              <a:rPr lang="en-GB" baseline="0" dirty="0" smtClean="0">
                <a:latin typeface="Sylfaen" panose="010A0502050306030303" pitchFamily="18" charset="0"/>
              </a:rPr>
              <a:t> </a:t>
            </a:r>
            <a:r>
              <a:rPr lang="en-GB" baseline="0" dirty="0" err="1" smtClean="0">
                <a:latin typeface="Sylfaen" panose="010A0502050306030303" pitchFamily="18" charset="0"/>
              </a:rPr>
              <a:t>հանրային</a:t>
            </a:r>
            <a:r>
              <a:rPr lang="en-GB" baseline="0" dirty="0" smtClean="0">
                <a:latin typeface="Sylfaen" panose="010A0502050306030303" pitchFamily="18" charset="0"/>
              </a:rPr>
              <a:t> </a:t>
            </a:r>
            <a:r>
              <a:rPr lang="en-GB" baseline="0" dirty="0" err="1" smtClean="0">
                <a:latin typeface="Sylfaen" panose="010A0502050306030303" pitchFamily="18" charset="0"/>
              </a:rPr>
              <a:t>շահին</a:t>
            </a:r>
            <a:r>
              <a:rPr lang="en-GB" baseline="0" dirty="0" smtClean="0">
                <a:latin typeface="Sylfaen" panose="010A0502050306030303" pitchFamily="18" charset="0"/>
              </a:rPr>
              <a:t>, </a:t>
            </a:r>
            <a:r>
              <a:rPr lang="en-GB" baseline="0" dirty="0" err="1" smtClean="0">
                <a:latin typeface="Sylfaen" panose="010A0502050306030303" pitchFamily="18" charset="0"/>
              </a:rPr>
              <a:t>մասնավորապես</a:t>
            </a:r>
            <a:r>
              <a:rPr lang="en-GB" baseline="0" dirty="0" smtClean="0">
                <a:latin typeface="Sylfaen" panose="010A0502050306030303" pitchFamily="18" charset="0"/>
              </a:rPr>
              <a:t> </a:t>
            </a:r>
            <a:r>
              <a:rPr lang="en-GB" baseline="0" dirty="0" err="1" smtClean="0">
                <a:latin typeface="Sylfaen" panose="010A0502050306030303" pitchFamily="18" charset="0"/>
              </a:rPr>
              <a:t>արդարադատության</a:t>
            </a:r>
            <a:r>
              <a:rPr lang="en-GB" baseline="0" dirty="0" smtClean="0">
                <a:latin typeface="Sylfaen" panose="010A0502050306030303" pitchFamily="18" charset="0"/>
              </a:rPr>
              <a:t> </a:t>
            </a:r>
            <a:r>
              <a:rPr lang="en-GB" baseline="0" dirty="0" err="1" smtClean="0">
                <a:latin typeface="Sylfaen" panose="010A0502050306030303" pitchFamily="18" charset="0"/>
              </a:rPr>
              <a:t>պատշաճ</a:t>
            </a:r>
            <a:r>
              <a:rPr lang="en-GB" baseline="0" dirty="0" smtClean="0">
                <a:latin typeface="Sylfaen" panose="010A0502050306030303" pitchFamily="18" charset="0"/>
              </a:rPr>
              <a:t> </a:t>
            </a:r>
            <a:r>
              <a:rPr lang="en-GB" baseline="0" dirty="0" err="1" smtClean="0">
                <a:latin typeface="Sylfaen" panose="010A0502050306030303" pitchFamily="18" charset="0"/>
              </a:rPr>
              <a:t>իրականացմանը</a:t>
            </a:r>
            <a:r>
              <a:rPr lang="en-GB" baseline="0" dirty="0" smtClean="0">
                <a:latin typeface="Sylfaen" panose="010A0502050306030303" pitchFamily="18" charset="0"/>
              </a:rPr>
              <a:t>: </a:t>
            </a:r>
            <a:r>
              <a:rPr lang="en-GB" baseline="0" dirty="0" err="1" smtClean="0">
                <a:latin typeface="Sylfaen" panose="010A0502050306030303" pitchFamily="18" charset="0"/>
              </a:rPr>
              <a:t>Այս</a:t>
            </a:r>
            <a:r>
              <a:rPr lang="en-GB" baseline="0" dirty="0" smtClean="0">
                <a:latin typeface="Sylfaen" panose="010A0502050306030303" pitchFamily="18" charset="0"/>
              </a:rPr>
              <a:t> </a:t>
            </a:r>
            <a:r>
              <a:rPr lang="en-GB" baseline="0" dirty="0" err="1" smtClean="0">
                <a:latin typeface="Sylfaen" panose="010A0502050306030303" pitchFamily="18" charset="0"/>
              </a:rPr>
              <a:t>պահանջը</a:t>
            </a:r>
            <a:r>
              <a:rPr lang="en-GB" baseline="0" dirty="0" smtClean="0">
                <a:latin typeface="Sylfaen" panose="010A0502050306030303" pitchFamily="18" charset="0"/>
              </a:rPr>
              <a:t> </a:t>
            </a:r>
            <a:r>
              <a:rPr lang="en-GB" baseline="0" dirty="0" err="1" smtClean="0">
                <a:latin typeface="Sylfaen" panose="010A0502050306030303" pitchFamily="18" charset="0"/>
              </a:rPr>
              <a:t>համաչափության</a:t>
            </a:r>
            <a:r>
              <a:rPr lang="en-GB" baseline="0" dirty="0" smtClean="0">
                <a:latin typeface="Sylfaen" panose="010A0502050306030303" pitchFamily="18" charset="0"/>
              </a:rPr>
              <a:t> </a:t>
            </a:r>
            <a:r>
              <a:rPr lang="en-GB" baseline="0" dirty="0" err="1" smtClean="0">
                <a:latin typeface="Sylfaen" panose="010A0502050306030303" pitchFamily="18" charset="0"/>
              </a:rPr>
              <a:t>սկզբունքի</a:t>
            </a:r>
            <a:r>
              <a:rPr lang="en-GB" baseline="0" dirty="0" smtClean="0">
                <a:latin typeface="Sylfaen" panose="010A0502050306030303" pitchFamily="18" charset="0"/>
              </a:rPr>
              <a:t> </a:t>
            </a:r>
            <a:r>
              <a:rPr lang="en-GB" baseline="0" dirty="0" err="1" smtClean="0">
                <a:latin typeface="Sylfaen" panose="010A0502050306030303" pitchFamily="18" charset="0"/>
              </a:rPr>
              <a:t>երկրորդ</a:t>
            </a:r>
            <a:r>
              <a:rPr lang="en-GB" baseline="0" dirty="0" smtClean="0">
                <a:latin typeface="Sylfaen" panose="010A0502050306030303" pitchFamily="18" charset="0"/>
              </a:rPr>
              <a:t> </a:t>
            </a:r>
            <a:r>
              <a:rPr lang="en-GB" baseline="0" dirty="0" err="1" smtClean="0">
                <a:latin typeface="Sylfaen" panose="010A0502050306030303" pitchFamily="18" charset="0"/>
              </a:rPr>
              <a:t>ասպեկտն</a:t>
            </a:r>
            <a:r>
              <a:rPr lang="en-GB" baseline="0" dirty="0" smtClean="0">
                <a:latin typeface="Sylfaen" panose="010A0502050306030303" pitchFamily="18" charset="0"/>
              </a:rPr>
              <a:t> է, </a:t>
            </a:r>
            <a:r>
              <a:rPr lang="en-GB" baseline="0" dirty="0" err="1" smtClean="0">
                <a:latin typeface="Sylfaen" panose="010A0502050306030303" pitchFamily="18" charset="0"/>
              </a:rPr>
              <a:t>որը</a:t>
            </a:r>
            <a:r>
              <a:rPr lang="en-GB" baseline="0" dirty="0" smtClean="0">
                <a:latin typeface="Sylfaen" panose="010A0502050306030303" pitchFamily="18" charset="0"/>
              </a:rPr>
              <a:t> </a:t>
            </a:r>
            <a:r>
              <a:rPr lang="en-GB" baseline="0" dirty="0" err="1" smtClean="0">
                <a:latin typeface="Sylfaen" panose="010A0502050306030303" pitchFamily="18" charset="0"/>
              </a:rPr>
              <a:t>նշվել</a:t>
            </a:r>
            <a:r>
              <a:rPr lang="en-GB" baseline="0" dirty="0" smtClean="0">
                <a:latin typeface="Sylfaen" panose="010A0502050306030303" pitchFamily="18" charset="0"/>
              </a:rPr>
              <a:t> </a:t>
            </a:r>
            <a:r>
              <a:rPr lang="en-GB" baseline="0" dirty="0" err="1" smtClean="0">
                <a:latin typeface="Sylfaen" panose="010A0502050306030303" pitchFamily="18" charset="0"/>
              </a:rPr>
              <a:t>էր</a:t>
            </a:r>
            <a:r>
              <a:rPr lang="en-GB" baseline="0" dirty="0" smtClean="0">
                <a:latin typeface="Sylfaen" panose="010A0502050306030303" pitchFamily="18" charset="0"/>
              </a:rPr>
              <a:t> </a:t>
            </a:r>
            <a:r>
              <a:rPr lang="en-GB" baseline="0" dirty="0" err="1" smtClean="0">
                <a:latin typeface="Sylfaen" panose="010A0502050306030303" pitchFamily="18" charset="0"/>
              </a:rPr>
              <a:t>նախորդ</a:t>
            </a:r>
            <a:r>
              <a:rPr lang="en-GB" baseline="0" dirty="0" smtClean="0">
                <a:latin typeface="Sylfaen" panose="010A0502050306030303" pitchFamily="18" charset="0"/>
              </a:rPr>
              <a:t> </a:t>
            </a:r>
            <a:r>
              <a:rPr lang="en-GB" baseline="0" dirty="0" err="1" smtClean="0">
                <a:latin typeface="Sylfaen" panose="010A0502050306030303" pitchFamily="18" charset="0"/>
              </a:rPr>
              <a:t>սահիկում</a:t>
            </a:r>
            <a:r>
              <a:rPr lang="en-GB" baseline="0" dirty="0" smtClean="0">
                <a:latin typeface="Sylfaen" panose="010A0502050306030303" pitchFamily="18" charset="0"/>
              </a:rPr>
              <a:t>: </a:t>
            </a:r>
            <a:endParaRPr lang="en-GB" baseline="0" dirty="0">
              <a:latin typeface="Sylfaen" panose="010A0502050306030303" pitchFamily="18" charset="0"/>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GB" dirty="0">
              <a:latin typeface="Sylfaen" panose="010A0502050306030303" pitchFamily="18" charset="0"/>
            </a:endParaRPr>
          </a:p>
          <a:p>
            <a:pPr eaLnBrk="1" hangingPunct="1">
              <a:spcBef>
                <a:spcPct val="0"/>
              </a:spcBef>
            </a:pPr>
            <a:r>
              <a:rPr lang="en-US" dirty="0" smtClean="0">
                <a:latin typeface="Sylfaen" panose="010A0502050306030303" pitchFamily="18" charset="0"/>
              </a:rPr>
              <a:t>Հ</a:t>
            </a:r>
            <a:r>
              <a:rPr lang="hy-AM" dirty="0" smtClean="0">
                <a:latin typeface="Sylfaen" panose="010A0502050306030303" pitchFamily="18" charset="0"/>
              </a:rPr>
              <a:t>ամաչափության սկզբունքն ապահովում է, որ ոչ մի այլ ավելի պակաս ներազդող իրավասություն կամ ընթացակարգ չկարողանա ապահովել վերջիններիս նպատակին հասնելը պատշաճորեն, հաշվի առնելով հանցագործության բնույթն ու հանգամանքները և խնդրո առարկա հիմնարար իրավունքի բնույթն ու իրավաչափությունը: </a:t>
            </a:r>
            <a:r>
              <a:rPr lang="en-US" dirty="0" err="1" smtClean="0">
                <a:latin typeface="Sylfaen" panose="010A0502050306030303" pitchFamily="18" charset="0"/>
              </a:rPr>
              <a:t>Հոդված</a:t>
            </a:r>
            <a:r>
              <a:rPr lang="en-US" dirty="0" smtClean="0">
                <a:latin typeface="Sylfaen" panose="010A0502050306030303" pitchFamily="18" charset="0"/>
              </a:rPr>
              <a:t> 15-ի 3-րդ </a:t>
            </a:r>
            <a:r>
              <a:rPr lang="en-US" dirty="0" err="1" smtClean="0">
                <a:latin typeface="Sylfaen" panose="010A0502050306030303" pitchFamily="18" charset="0"/>
              </a:rPr>
              <a:t>պարբերությունը</a:t>
            </a:r>
            <a:r>
              <a:rPr lang="en-US" dirty="0" smtClean="0">
                <a:latin typeface="Sylfaen" panose="010A0502050306030303" pitchFamily="18" charset="0"/>
              </a:rPr>
              <a:t> </a:t>
            </a:r>
            <a:r>
              <a:rPr lang="en-US" dirty="0" err="1" smtClean="0">
                <a:latin typeface="Sylfaen" panose="010A0502050306030303" pitchFamily="18" charset="0"/>
              </a:rPr>
              <a:t>շեշտում</a:t>
            </a:r>
            <a:r>
              <a:rPr lang="en-US" dirty="0" smtClean="0">
                <a:latin typeface="Sylfaen" panose="010A0502050306030303" pitchFamily="18" charset="0"/>
              </a:rPr>
              <a:t> է </a:t>
            </a:r>
            <a:r>
              <a:rPr lang="en-US" dirty="0" err="1" smtClean="0">
                <a:latin typeface="Sylfaen" panose="010A0502050306030303" pitchFamily="18" charset="0"/>
              </a:rPr>
              <a:t>նախորդ</a:t>
            </a:r>
            <a:r>
              <a:rPr lang="en-US" dirty="0" smtClean="0">
                <a:latin typeface="Sylfaen" panose="010A0502050306030303" pitchFamily="18" charset="0"/>
              </a:rPr>
              <a:t> </a:t>
            </a:r>
            <a:r>
              <a:rPr lang="en-US" dirty="0" err="1" smtClean="0">
                <a:latin typeface="Sylfaen" panose="010A0502050306030303" pitchFamily="18" charset="0"/>
              </a:rPr>
              <a:t>նախադասության</a:t>
            </a:r>
            <a:r>
              <a:rPr lang="en-US" baseline="0" dirty="0" smtClean="0">
                <a:latin typeface="Sylfaen" panose="010A0502050306030303" pitchFamily="18" charset="0"/>
              </a:rPr>
              <a:t> </a:t>
            </a:r>
            <a:r>
              <a:rPr lang="en-US" baseline="0" dirty="0" err="1" smtClean="0">
                <a:latin typeface="Sylfaen" panose="010A0502050306030303" pitchFamily="18" charset="0"/>
              </a:rPr>
              <a:t>վերջին</a:t>
            </a:r>
            <a:r>
              <a:rPr lang="en-US" baseline="0" dirty="0" smtClean="0">
                <a:latin typeface="Sylfaen" panose="010A0502050306030303" pitchFamily="18" charset="0"/>
              </a:rPr>
              <a:t> </a:t>
            </a:r>
            <a:r>
              <a:rPr lang="en-US" baseline="0" dirty="0" err="1" smtClean="0">
                <a:latin typeface="Sylfaen" panose="010A0502050306030303" pitchFamily="18" charset="0"/>
              </a:rPr>
              <a:t>մասը</a:t>
            </a:r>
            <a:r>
              <a:rPr lang="en-US" baseline="0" dirty="0" smtClean="0">
                <a:latin typeface="Sylfaen" panose="010A0502050306030303" pitchFamily="18" charset="0"/>
              </a:rPr>
              <a:t>՝ </a:t>
            </a:r>
            <a:r>
              <a:rPr lang="en-US" baseline="0" dirty="0" err="1" smtClean="0">
                <a:latin typeface="Sylfaen" panose="010A0502050306030303" pitchFamily="18" charset="0"/>
              </a:rPr>
              <a:t>ապահովելով</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իմպլեմենտացված</a:t>
            </a:r>
            <a:r>
              <a:rPr lang="en-US" baseline="0" dirty="0" smtClean="0">
                <a:latin typeface="Sylfaen" panose="010A0502050306030303" pitchFamily="18" charset="0"/>
              </a:rPr>
              <a:t> </a:t>
            </a:r>
            <a:r>
              <a:rPr lang="en-US" baseline="0" dirty="0" err="1" smtClean="0">
                <a:latin typeface="Sylfaen" panose="010A0502050306030303" pitchFamily="18" charset="0"/>
              </a:rPr>
              <a:t>երաշխիքները</a:t>
            </a:r>
            <a:r>
              <a:rPr lang="en-US" baseline="0" dirty="0" smtClean="0">
                <a:latin typeface="Sylfaen" panose="010A0502050306030303" pitchFamily="18" charset="0"/>
              </a:rPr>
              <a:t> </a:t>
            </a:r>
            <a:r>
              <a:rPr lang="en-US" baseline="0" dirty="0" err="1" smtClean="0">
                <a:latin typeface="Sylfaen" panose="010A0502050306030303" pitchFamily="18" charset="0"/>
              </a:rPr>
              <a:t>հաշվի</a:t>
            </a:r>
            <a:r>
              <a:rPr lang="en-US" baseline="0" dirty="0" smtClean="0">
                <a:latin typeface="Sylfaen" panose="010A0502050306030303" pitchFamily="18" charset="0"/>
              </a:rPr>
              <a:t> </a:t>
            </a:r>
            <a:r>
              <a:rPr lang="en-US" baseline="0" dirty="0" err="1" smtClean="0">
                <a:latin typeface="Sylfaen" panose="010A0502050306030303" pitchFamily="18" charset="0"/>
              </a:rPr>
              <a:t>առնեն</a:t>
            </a:r>
            <a:r>
              <a:rPr lang="en-US" baseline="0" dirty="0" smtClean="0">
                <a:latin typeface="Sylfaen" panose="010A0502050306030303" pitchFamily="18" charset="0"/>
              </a:rPr>
              <a:t> </a:t>
            </a:r>
            <a:r>
              <a:rPr lang="en-US" baseline="0" dirty="0" err="1" smtClean="0">
                <a:latin typeface="Sylfaen" panose="010A0502050306030303" pitchFamily="18" charset="0"/>
              </a:rPr>
              <a:t>երրորդ</a:t>
            </a:r>
            <a:r>
              <a:rPr lang="en-US" baseline="0" dirty="0" smtClean="0">
                <a:latin typeface="Sylfaen" panose="010A0502050306030303" pitchFamily="18" charset="0"/>
              </a:rPr>
              <a:t> </a:t>
            </a:r>
            <a:r>
              <a:rPr lang="en-US" baseline="0" dirty="0" err="1" smtClean="0">
                <a:latin typeface="Sylfaen" panose="010A0502050306030303" pitchFamily="18" charset="0"/>
              </a:rPr>
              <a:t>անձանց</a:t>
            </a:r>
            <a:r>
              <a:rPr lang="en-US" baseline="0" dirty="0" smtClean="0">
                <a:latin typeface="Sylfaen" panose="010A0502050306030303" pitchFamily="18" charset="0"/>
              </a:rPr>
              <a:t> </a:t>
            </a:r>
            <a:r>
              <a:rPr lang="en-US" baseline="0" dirty="0" err="1" smtClean="0">
                <a:latin typeface="Sylfaen" panose="010A0502050306030303" pitchFamily="18" charset="0"/>
              </a:rPr>
              <a:t>հիմնարար</a:t>
            </a:r>
            <a:r>
              <a:rPr lang="en-US" baseline="0" dirty="0" smtClean="0">
                <a:latin typeface="Sylfaen" panose="010A0502050306030303" pitchFamily="18" charset="0"/>
              </a:rPr>
              <a:t> </a:t>
            </a:r>
            <a:r>
              <a:rPr lang="en-US" baseline="0" dirty="0" err="1" smtClean="0">
                <a:latin typeface="Sylfaen" panose="010A0502050306030303" pitchFamily="18" charset="0"/>
              </a:rPr>
              <a:t>իրավունքների</a:t>
            </a:r>
            <a:r>
              <a:rPr lang="en-US" baseline="0" dirty="0" smtClean="0">
                <a:latin typeface="Sylfaen" panose="010A0502050306030303" pitchFamily="18" charset="0"/>
              </a:rPr>
              <a:t>, </a:t>
            </a:r>
            <a:r>
              <a:rPr lang="en-US" baseline="0" dirty="0" err="1" smtClean="0">
                <a:latin typeface="Sylfaen" panose="010A0502050306030303" pitchFamily="18" charset="0"/>
              </a:rPr>
              <a:t>պատասխանատվության</a:t>
            </a:r>
            <a:r>
              <a:rPr lang="en-US" baseline="0" dirty="0" smtClean="0">
                <a:latin typeface="Sylfaen" panose="010A0502050306030303" pitchFamily="18" charset="0"/>
              </a:rPr>
              <a:t> և </a:t>
            </a:r>
            <a:r>
              <a:rPr lang="en-US" baseline="0" dirty="0" err="1" smtClean="0">
                <a:latin typeface="Sylfaen" panose="010A0502050306030303" pitchFamily="18" charset="0"/>
              </a:rPr>
              <a:t>օրինական</a:t>
            </a:r>
            <a:r>
              <a:rPr lang="en-US" baseline="0" dirty="0" smtClean="0">
                <a:latin typeface="Sylfaen" panose="010A0502050306030303" pitchFamily="18" charset="0"/>
              </a:rPr>
              <a:t> </a:t>
            </a:r>
            <a:r>
              <a:rPr lang="en-US" baseline="0" dirty="0" err="1" smtClean="0">
                <a:latin typeface="Sylfaen" panose="010A0502050306030303" pitchFamily="18" charset="0"/>
              </a:rPr>
              <a:t>շահերի</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 </a:t>
            </a:r>
            <a:r>
              <a:rPr lang="en-US" baseline="0" dirty="0" err="1" smtClean="0">
                <a:latin typeface="Sylfaen" panose="010A0502050306030303" pitchFamily="18" charset="0"/>
              </a:rPr>
              <a:t>ազդեցությունը</a:t>
            </a:r>
            <a:r>
              <a:rPr lang="en-US" baseline="0" dirty="0" smtClean="0">
                <a:latin typeface="Sylfaen" panose="010A0502050306030303" pitchFamily="18" charset="0"/>
              </a:rPr>
              <a:t>:</a:t>
            </a:r>
            <a:endParaRPr lang="en-GB"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92466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15-ի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հանրային</a:t>
            </a:r>
            <a:r>
              <a:rPr lang="en-US" i="0" dirty="0" smtClean="0">
                <a:latin typeface="Sylfaen" panose="010A0502050306030303" pitchFamily="18" charset="0"/>
              </a:rPr>
              <a:t> </a:t>
            </a:r>
            <a:r>
              <a:rPr lang="en-US" i="0" dirty="0" err="1" smtClean="0">
                <a:latin typeface="Sylfaen" panose="010A0502050306030303" pitchFamily="18" charset="0"/>
              </a:rPr>
              <a:t>շահերի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eaLnBrk="1" hangingPunct="1">
              <a:spcBef>
                <a:spcPct val="0"/>
              </a:spcBef>
            </a:pPr>
            <a:endParaRPr lang="en-GB" baseline="0" dirty="0">
              <a:latin typeface="Sylfaen" panose="010A0502050306030303" pitchFamily="18" charset="0"/>
            </a:endParaRPr>
          </a:p>
          <a:p>
            <a:pPr eaLnBrk="1" hangingPunct="1">
              <a:spcBef>
                <a:spcPct val="0"/>
              </a:spcBef>
            </a:pPr>
            <a:r>
              <a:rPr lang="en-GB" baseline="0" dirty="0" err="1" smtClean="0">
                <a:latin typeface="Sylfaen" panose="010A0502050306030303" pitchFamily="18" charset="0"/>
              </a:rPr>
              <a:t>Այս</a:t>
            </a:r>
            <a:r>
              <a:rPr lang="en-GB" baseline="0" dirty="0" smtClean="0">
                <a:latin typeface="Sylfaen" panose="010A0502050306030303" pitchFamily="18" charset="0"/>
              </a:rPr>
              <a:t> </a:t>
            </a:r>
            <a:r>
              <a:rPr lang="en-GB" baseline="0" dirty="0" err="1" smtClean="0">
                <a:latin typeface="Sylfaen" panose="010A0502050306030303" pitchFamily="18" charset="0"/>
              </a:rPr>
              <a:t>բաղադրիչը</a:t>
            </a:r>
            <a:r>
              <a:rPr lang="en-GB" baseline="0" dirty="0" smtClean="0">
                <a:latin typeface="Sylfaen" panose="010A0502050306030303" pitchFamily="18" charset="0"/>
              </a:rPr>
              <a:t> </a:t>
            </a:r>
            <a:r>
              <a:rPr lang="en-GB" baseline="0" dirty="0" err="1" smtClean="0">
                <a:latin typeface="Sylfaen" panose="010A0502050306030303" pitchFamily="18" charset="0"/>
              </a:rPr>
              <a:t>սահմանափակում</a:t>
            </a:r>
            <a:r>
              <a:rPr lang="en-GB" baseline="0" dirty="0" smtClean="0">
                <a:latin typeface="Sylfaen" panose="010A0502050306030303" pitchFamily="18" charset="0"/>
              </a:rPr>
              <a:t> է </a:t>
            </a:r>
            <a:r>
              <a:rPr lang="en-GB" baseline="0" dirty="0" err="1" smtClean="0">
                <a:latin typeface="Sylfaen" panose="010A0502050306030303" pitchFamily="18" charset="0"/>
              </a:rPr>
              <a:t>իրավասության</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ընթացակարգի</a:t>
            </a:r>
            <a:r>
              <a:rPr lang="en-GB" baseline="0" dirty="0" smtClean="0">
                <a:latin typeface="Sylfaen" panose="010A0502050306030303" pitchFamily="18" charset="0"/>
              </a:rPr>
              <a:t> </a:t>
            </a:r>
            <a:r>
              <a:rPr lang="en-GB" baseline="0" dirty="0" err="1" smtClean="0">
                <a:latin typeface="Sylfaen" panose="010A0502050306030303" pitchFamily="18" charset="0"/>
              </a:rPr>
              <a:t>ազդեցության</a:t>
            </a:r>
            <a:r>
              <a:rPr lang="en-GB" baseline="0" dirty="0" smtClean="0">
                <a:latin typeface="Sylfaen" panose="010A0502050306030303" pitchFamily="18" charset="0"/>
              </a:rPr>
              <a:t> </a:t>
            </a:r>
            <a:r>
              <a:rPr lang="en-GB" baseline="0" dirty="0" err="1" smtClean="0">
                <a:latin typeface="Sylfaen" panose="010A0502050306030303" pitchFamily="18" charset="0"/>
              </a:rPr>
              <a:t>նվազման</a:t>
            </a:r>
            <a:r>
              <a:rPr lang="en-GB" baseline="0" dirty="0" smtClean="0">
                <a:latin typeface="Sylfaen" panose="010A0502050306030303" pitchFamily="18" charset="0"/>
              </a:rPr>
              <a:t> </a:t>
            </a:r>
            <a:r>
              <a:rPr lang="en-GB" baseline="0" dirty="0" err="1" smtClean="0">
                <a:latin typeface="Sylfaen" panose="010A0502050306030303" pitchFamily="18" charset="0"/>
              </a:rPr>
              <a:t>անհրաժեշտությունն</a:t>
            </a:r>
            <a:r>
              <a:rPr lang="en-GB" baseline="0" dirty="0" smtClean="0">
                <a:latin typeface="Sylfaen" panose="010A0502050306030303" pitchFamily="18" charset="0"/>
              </a:rPr>
              <a:t> </a:t>
            </a:r>
            <a:r>
              <a:rPr lang="en-GB" baseline="0" dirty="0" err="1" smtClean="0">
                <a:latin typeface="Sylfaen" panose="010A0502050306030303" pitchFamily="18" charset="0"/>
              </a:rPr>
              <a:t>այն</a:t>
            </a:r>
            <a:r>
              <a:rPr lang="en-GB" baseline="0" dirty="0" smtClean="0">
                <a:latin typeface="Sylfaen" panose="010A0502050306030303" pitchFamily="18" charset="0"/>
              </a:rPr>
              <a:t> </a:t>
            </a:r>
            <a:r>
              <a:rPr lang="en-GB" baseline="0" dirty="0" err="1" smtClean="0">
                <a:latin typeface="Sylfaen" panose="010A0502050306030303" pitchFamily="18" charset="0"/>
              </a:rPr>
              <a:t>իրավիճակներում</a:t>
            </a:r>
            <a:r>
              <a:rPr lang="en-GB" baseline="0" dirty="0" smtClean="0">
                <a:latin typeface="Sylfaen" panose="010A0502050306030303" pitchFamily="18" charset="0"/>
              </a:rPr>
              <a:t>, </a:t>
            </a:r>
            <a:r>
              <a:rPr lang="en-GB" baseline="0" dirty="0" err="1" smtClean="0">
                <a:latin typeface="Sylfaen" panose="010A0502050306030303" pitchFamily="18" charset="0"/>
              </a:rPr>
              <a:t>որտեղ</a:t>
            </a:r>
            <a:r>
              <a:rPr lang="en-GB" baseline="0" dirty="0" smtClean="0">
                <a:latin typeface="Sylfaen" panose="010A0502050306030303" pitchFamily="18" charset="0"/>
              </a:rPr>
              <a:t> </a:t>
            </a:r>
            <a:r>
              <a:rPr lang="en-GB" baseline="0" dirty="0" err="1" smtClean="0">
                <a:latin typeface="Sylfaen" panose="010A0502050306030303" pitchFamily="18" charset="0"/>
              </a:rPr>
              <a:t>դա</a:t>
            </a:r>
            <a:r>
              <a:rPr lang="en-GB" baseline="0" dirty="0" smtClean="0">
                <a:latin typeface="Sylfaen" panose="010A0502050306030303" pitchFamily="18" charset="0"/>
              </a:rPr>
              <a:t> &lt;&lt;</a:t>
            </a:r>
            <a:r>
              <a:rPr lang="en-GB" baseline="0" dirty="0" err="1" smtClean="0">
                <a:latin typeface="Sylfaen" panose="010A0502050306030303" pitchFamily="18" charset="0"/>
              </a:rPr>
              <a:t>համատեղելի</a:t>
            </a:r>
            <a:r>
              <a:rPr lang="en-GB" baseline="0" dirty="0" smtClean="0">
                <a:latin typeface="Sylfaen" panose="010A0502050306030303" pitchFamily="18" charset="0"/>
              </a:rPr>
              <a:t> է </a:t>
            </a:r>
            <a:r>
              <a:rPr lang="en-GB" baseline="0" dirty="0" err="1" smtClean="0">
                <a:latin typeface="Sylfaen" panose="010A0502050306030303" pitchFamily="18" charset="0"/>
              </a:rPr>
              <a:t>հանրային</a:t>
            </a:r>
            <a:r>
              <a:rPr lang="en-GB" baseline="0" dirty="0" smtClean="0">
                <a:latin typeface="Sylfaen" panose="010A0502050306030303" pitchFamily="18" charset="0"/>
              </a:rPr>
              <a:t> </a:t>
            </a:r>
            <a:r>
              <a:rPr lang="en-GB" baseline="0" dirty="0" err="1" smtClean="0">
                <a:latin typeface="Sylfaen" panose="010A0502050306030303" pitchFamily="18" charset="0"/>
              </a:rPr>
              <a:t>շահերի</a:t>
            </a:r>
            <a:r>
              <a:rPr lang="en-GB" baseline="0" dirty="0" smtClean="0">
                <a:latin typeface="Sylfaen" panose="010A0502050306030303" pitchFamily="18" charset="0"/>
              </a:rPr>
              <a:t>, </a:t>
            </a:r>
            <a:r>
              <a:rPr lang="en-GB" baseline="0" dirty="0" err="1" smtClean="0">
                <a:latin typeface="Sylfaen" panose="010A0502050306030303" pitchFamily="18" charset="0"/>
              </a:rPr>
              <a:t>մասնավորապես</a:t>
            </a:r>
            <a:r>
              <a:rPr lang="en-GB" baseline="0" dirty="0" smtClean="0">
                <a:latin typeface="Sylfaen" panose="010A0502050306030303" pitchFamily="18" charset="0"/>
              </a:rPr>
              <a:t> </a:t>
            </a:r>
            <a:r>
              <a:rPr lang="en-GB" baseline="0" dirty="0" err="1" smtClean="0">
                <a:latin typeface="Sylfaen" panose="010A0502050306030303" pitchFamily="18" charset="0"/>
              </a:rPr>
              <a:t>արդարադատության</a:t>
            </a:r>
            <a:r>
              <a:rPr lang="en-GB" baseline="0" dirty="0" smtClean="0">
                <a:latin typeface="Sylfaen" panose="010A0502050306030303" pitchFamily="18" charset="0"/>
              </a:rPr>
              <a:t> </a:t>
            </a:r>
            <a:r>
              <a:rPr lang="en-GB" baseline="0" dirty="0" err="1" smtClean="0">
                <a:latin typeface="Sylfaen" panose="010A0502050306030303" pitchFamily="18" charset="0"/>
              </a:rPr>
              <a:t>իրականացման</a:t>
            </a:r>
            <a:r>
              <a:rPr lang="en-GB" baseline="0" dirty="0" smtClean="0">
                <a:latin typeface="Sylfaen" panose="010A0502050306030303" pitchFamily="18" charset="0"/>
              </a:rPr>
              <a:t> </a:t>
            </a:r>
            <a:r>
              <a:rPr lang="en-GB" baseline="0" dirty="0" err="1" smtClean="0">
                <a:latin typeface="Sylfaen" panose="010A0502050306030303" pitchFamily="18" charset="0"/>
              </a:rPr>
              <a:t>հետ</a:t>
            </a:r>
            <a:r>
              <a:rPr lang="en-GB" baseline="0" dirty="0" smtClean="0">
                <a:latin typeface="Sylfaen" panose="010A0502050306030303" pitchFamily="18" charset="0"/>
              </a:rPr>
              <a:t>&gt;&gt;:  </a:t>
            </a:r>
            <a:r>
              <a:rPr lang="en-GB" baseline="0" dirty="0" err="1" smtClean="0">
                <a:latin typeface="Sylfaen" panose="010A0502050306030303" pitchFamily="18" charset="0"/>
              </a:rPr>
              <a:t>Սա</a:t>
            </a:r>
            <a:r>
              <a:rPr lang="en-GB" baseline="0" dirty="0" smtClean="0">
                <a:latin typeface="Sylfaen" panose="010A0502050306030303" pitchFamily="18" charset="0"/>
              </a:rPr>
              <a:t> </a:t>
            </a:r>
            <a:r>
              <a:rPr lang="en-GB" baseline="0" dirty="0" err="1" smtClean="0">
                <a:latin typeface="Sylfaen" panose="010A0502050306030303" pitchFamily="18" charset="0"/>
              </a:rPr>
              <a:t>նշանակում</a:t>
            </a:r>
            <a:r>
              <a:rPr lang="en-GB" baseline="0" dirty="0" smtClean="0">
                <a:latin typeface="Sylfaen" panose="010A0502050306030303" pitchFamily="18" charset="0"/>
              </a:rPr>
              <a:t> է, </a:t>
            </a:r>
            <a:r>
              <a:rPr lang="en-GB" baseline="0" dirty="0" err="1" smtClean="0">
                <a:latin typeface="Sylfaen" panose="010A0502050306030303" pitchFamily="18" charset="0"/>
              </a:rPr>
              <a:t>որ</a:t>
            </a:r>
            <a:r>
              <a:rPr lang="en-GB" baseline="0" dirty="0" smtClean="0">
                <a:latin typeface="Sylfaen" panose="010A0502050306030303" pitchFamily="18" charset="0"/>
              </a:rPr>
              <a:t> </a:t>
            </a:r>
            <a:r>
              <a:rPr lang="en-GB" baseline="0" dirty="0" err="1" smtClean="0">
                <a:latin typeface="Sylfaen" panose="010A0502050306030303" pitchFamily="18" charset="0"/>
              </a:rPr>
              <a:t>այդ</a:t>
            </a:r>
            <a:r>
              <a:rPr lang="en-GB" baseline="0" dirty="0" smtClean="0">
                <a:latin typeface="Sylfaen" panose="010A0502050306030303" pitchFamily="18" charset="0"/>
              </a:rPr>
              <a:t> </a:t>
            </a:r>
            <a:r>
              <a:rPr lang="en-GB" baseline="0" dirty="0" err="1" smtClean="0">
                <a:latin typeface="Sylfaen" panose="010A0502050306030303" pitchFamily="18" charset="0"/>
              </a:rPr>
              <a:t>ազդեցությունը</a:t>
            </a:r>
            <a:r>
              <a:rPr lang="en-GB" baseline="0" dirty="0" smtClean="0">
                <a:latin typeface="Sylfaen" panose="010A0502050306030303" pitchFamily="18" charset="0"/>
              </a:rPr>
              <a:t> </a:t>
            </a:r>
            <a:r>
              <a:rPr lang="en-GB" baseline="0" dirty="0" err="1" smtClean="0">
                <a:latin typeface="Sylfaen" panose="010A0502050306030303" pitchFamily="18" charset="0"/>
              </a:rPr>
              <a:t>պետք</a:t>
            </a:r>
            <a:r>
              <a:rPr lang="en-GB" baseline="0" dirty="0" smtClean="0">
                <a:latin typeface="Sylfaen" panose="010A0502050306030303" pitchFamily="18" charset="0"/>
              </a:rPr>
              <a:t> է </a:t>
            </a:r>
            <a:r>
              <a:rPr lang="en-GB" baseline="0" dirty="0" err="1" smtClean="0">
                <a:latin typeface="Sylfaen" panose="010A0502050306030303" pitchFamily="18" charset="0"/>
              </a:rPr>
              <a:t>առաջնահերթ</a:t>
            </a:r>
            <a:r>
              <a:rPr lang="en-GB" baseline="0" dirty="0" smtClean="0">
                <a:latin typeface="Sylfaen" panose="010A0502050306030303" pitchFamily="18" charset="0"/>
              </a:rPr>
              <a:t> </a:t>
            </a:r>
            <a:r>
              <a:rPr lang="en-GB" baseline="0" dirty="0" err="1" smtClean="0">
                <a:latin typeface="Sylfaen" panose="010A0502050306030303" pitchFamily="18" charset="0"/>
              </a:rPr>
              <a:t>գնահատվի</a:t>
            </a:r>
            <a:r>
              <a:rPr lang="en-GB" baseline="0" dirty="0" smtClean="0">
                <a:latin typeface="Sylfaen" panose="010A0502050306030303" pitchFamily="18" charset="0"/>
              </a:rPr>
              <a:t> </a:t>
            </a:r>
            <a:r>
              <a:rPr lang="en-GB" baseline="0" dirty="0" err="1" smtClean="0">
                <a:latin typeface="Sylfaen" panose="010A0502050306030303" pitchFamily="18" charset="0"/>
              </a:rPr>
              <a:t>հանրային</a:t>
            </a:r>
            <a:r>
              <a:rPr lang="en-GB" baseline="0" dirty="0" smtClean="0">
                <a:latin typeface="Sylfaen" panose="010A0502050306030303" pitchFamily="18" charset="0"/>
              </a:rPr>
              <a:t> </a:t>
            </a:r>
            <a:r>
              <a:rPr lang="en-GB" baseline="0" dirty="0" err="1" smtClean="0">
                <a:latin typeface="Sylfaen" panose="010A0502050306030303" pitchFamily="18" charset="0"/>
              </a:rPr>
              <a:t>շահերի</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արդարադատության</a:t>
            </a:r>
            <a:r>
              <a:rPr lang="en-GB" baseline="0" dirty="0" smtClean="0">
                <a:latin typeface="Sylfaen" panose="010A0502050306030303" pitchFamily="18" charset="0"/>
              </a:rPr>
              <a:t> </a:t>
            </a:r>
            <a:r>
              <a:rPr lang="en-GB" baseline="0" dirty="0" err="1" smtClean="0">
                <a:latin typeface="Sylfaen" panose="010A0502050306030303" pitchFamily="18" charset="0"/>
              </a:rPr>
              <a:t>իրականացման</a:t>
            </a:r>
            <a:r>
              <a:rPr lang="en-GB" baseline="0" dirty="0" smtClean="0">
                <a:latin typeface="Sylfaen" panose="010A0502050306030303" pitchFamily="18" charset="0"/>
              </a:rPr>
              <a:t> </a:t>
            </a:r>
            <a:r>
              <a:rPr lang="en-GB" baseline="0" dirty="0" err="1" smtClean="0">
                <a:latin typeface="Sylfaen" panose="010A0502050306030303" pitchFamily="18" charset="0"/>
              </a:rPr>
              <a:t>տեսանկյունից</a:t>
            </a:r>
            <a:r>
              <a:rPr lang="en-GB" dirty="0" smtClean="0">
                <a:latin typeface="Sylfaen" panose="010A0502050306030303" pitchFamily="18" charset="0"/>
              </a:rPr>
              <a:t> (</a:t>
            </a:r>
            <a:r>
              <a:rPr lang="en-GB" dirty="0" err="1" smtClean="0">
                <a:latin typeface="Sylfaen" panose="010A0502050306030303" pitchFamily="18" charset="0"/>
              </a:rPr>
              <a:t>օր</a:t>
            </a:r>
            <a:r>
              <a:rPr lang="en-GB" dirty="0" smtClean="0">
                <a:latin typeface="Sylfaen" panose="010A0502050306030303" pitchFamily="18" charset="0"/>
              </a:rPr>
              <a:t>.՝ </a:t>
            </a:r>
            <a:r>
              <a:rPr lang="en-GB" dirty="0" err="1" smtClean="0">
                <a:latin typeface="Sylfaen" panose="010A0502050306030303" pitchFamily="18" charset="0"/>
              </a:rPr>
              <a:t>հանրային</a:t>
            </a:r>
            <a:r>
              <a:rPr lang="en-GB" dirty="0" smtClean="0">
                <a:latin typeface="Sylfaen" panose="010A0502050306030303" pitchFamily="18" charset="0"/>
              </a:rPr>
              <a:t> </a:t>
            </a:r>
            <a:r>
              <a:rPr lang="en-GB" dirty="0" err="1" smtClean="0">
                <a:latin typeface="Sylfaen" panose="010A0502050306030303" pitchFamily="18" charset="0"/>
              </a:rPr>
              <a:t>անվտանգություն</a:t>
            </a:r>
            <a:r>
              <a:rPr lang="en-GB" dirty="0" smtClean="0">
                <a:latin typeface="Sylfaen" panose="010A0502050306030303" pitchFamily="18" charset="0"/>
              </a:rPr>
              <a:t> և </a:t>
            </a:r>
            <a:r>
              <a:rPr lang="en-GB" dirty="0" err="1" smtClean="0">
                <a:latin typeface="Sylfaen" panose="010A0502050306030303" pitchFamily="18" charset="0"/>
              </a:rPr>
              <a:t>առողջություն</a:t>
            </a:r>
            <a:r>
              <a:rPr lang="en-GB" dirty="0" smtClean="0">
                <a:latin typeface="Sylfaen" panose="010A0502050306030303" pitchFamily="18" charset="0"/>
              </a:rPr>
              <a:t>, </a:t>
            </a:r>
            <a:r>
              <a:rPr lang="en-GB" dirty="0" err="1" smtClean="0">
                <a:latin typeface="Sylfaen" panose="010A0502050306030303" pitchFamily="18" charset="0"/>
              </a:rPr>
              <a:t>կամ</a:t>
            </a:r>
            <a:r>
              <a:rPr lang="en-GB" dirty="0" smtClean="0">
                <a:latin typeface="Sylfaen" panose="010A0502050306030303" pitchFamily="18" charset="0"/>
              </a:rPr>
              <a:t> </a:t>
            </a:r>
            <a:r>
              <a:rPr lang="en-GB" dirty="0" err="1" smtClean="0">
                <a:latin typeface="Sylfaen" panose="010A0502050306030303" pitchFamily="18" charset="0"/>
              </a:rPr>
              <a:t>այլ</a:t>
            </a:r>
            <a:r>
              <a:rPr lang="en-GB" dirty="0" smtClean="0">
                <a:latin typeface="Sylfaen" panose="010A0502050306030303" pitchFamily="18" charset="0"/>
              </a:rPr>
              <a:t> </a:t>
            </a:r>
            <a:r>
              <a:rPr lang="en-GB" dirty="0" err="1" smtClean="0">
                <a:latin typeface="Sylfaen" panose="010A0502050306030303" pitchFamily="18" charset="0"/>
              </a:rPr>
              <a:t>շահեր</a:t>
            </a:r>
            <a:r>
              <a:rPr lang="en-GB" dirty="0" smtClean="0">
                <a:latin typeface="Sylfaen" panose="010A0502050306030303" pitchFamily="18" charset="0"/>
              </a:rPr>
              <a:t>, </a:t>
            </a:r>
            <a:r>
              <a:rPr lang="en-GB" dirty="0" err="1" smtClean="0">
                <a:latin typeface="Sylfaen" panose="010A0502050306030303" pitchFamily="18" charset="0"/>
              </a:rPr>
              <a:t>ներառյալ</a:t>
            </a:r>
            <a:r>
              <a:rPr lang="en-GB" dirty="0" smtClean="0">
                <a:latin typeface="Sylfaen" panose="010A0502050306030303" pitchFamily="18" charset="0"/>
              </a:rPr>
              <a:t>՝ </a:t>
            </a:r>
            <a:r>
              <a:rPr lang="en-GB" dirty="0" err="1" smtClean="0">
                <a:latin typeface="Sylfaen" panose="010A0502050306030303" pitchFamily="18" charset="0"/>
              </a:rPr>
              <a:t>տուժողների</a:t>
            </a:r>
            <a:r>
              <a:rPr lang="en-GB" dirty="0" smtClean="0">
                <a:latin typeface="Sylfaen" panose="010A0502050306030303" pitchFamily="18" charset="0"/>
              </a:rPr>
              <a:t> </a:t>
            </a:r>
            <a:r>
              <a:rPr lang="en-GB" dirty="0" err="1" smtClean="0">
                <a:latin typeface="Sylfaen" panose="010A0502050306030303" pitchFamily="18" charset="0"/>
              </a:rPr>
              <a:t>շահերը</a:t>
            </a:r>
            <a:r>
              <a:rPr lang="en-GB" dirty="0" smtClean="0">
                <a:latin typeface="Sylfaen" panose="010A0502050306030303" pitchFamily="18" charset="0"/>
              </a:rPr>
              <a:t> և </a:t>
            </a:r>
            <a:r>
              <a:rPr lang="en-GB" dirty="0" err="1" smtClean="0">
                <a:latin typeface="Sylfaen" panose="010A0502050306030303" pitchFamily="18" charset="0"/>
              </a:rPr>
              <a:t>մասնավոր</a:t>
            </a:r>
            <a:r>
              <a:rPr lang="en-GB" dirty="0" smtClean="0">
                <a:latin typeface="Sylfaen" panose="010A0502050306030303" pitchFamily="18" charset="0"/>
              </a:rPr>
              <a:t> </a:t>
            </a:r>
            <a:r>
              <a:rPr lang="en-GB" dirty="0" err="1" smtClean="0">
                <a:latin typeface="Sylfaen" panose="010A0502050306030303" pitchFamily="18" charset="0"/>
              </a:rPr>
              <a:t>կյանքի</a:t>
            </a:r>
            <a:r>
              <a:rPr lang="en-GB" baseline="0" dirty="0" smtClean="0">
                <a:latin typeface="Sylfaen" panose="010A0502050306030303" pitchFamily="18" charset="0"/>
              </a:rPr>
              <a:t> </a:t>
            </a:r>
            <a:r>
              <a:rPr lang="en-GB" baseline="0" dirty="0" err="1" smtClean="0">
                <a:latin typeface="Sylfaen" panose="010A0502050306030303" pitchFamily="18" charset="0"/>
              </a:rPr>
              <a:t>հարգանքը</a:t>
            </a:r>
            <a:r>
              <a:rPr lang="en-GB" dirty="0" smtClean="0">
                <a:latin typeface="Sylfaen" panose="010A0502050306030303" pitchFamily="18" charset="0"/>
              </a:rPr>
              <a:t>): </a:t>
            </a:r>
            <a:r>
              <a:rPr lang="en-GB" dirty="0" err="1" smtClean="0">
                <a:latin typeface="Sylfaen" panose="010A0502050306030303" pitchFamily="18" charset="0"/>
              </a:rPr>
              <a:t>Այնքանով</a:t>
            </a:r>
            <a:r>
              <a:rPr lang="en-GB" dirty="0" smtClean="0">
                <a:latin typeface="Sylfaen" panose="010A0502050306030303" pitchFamily="18" charset="0"/>
              </a:rPr>
              <a:t>, </a:t>
            </a:r>
            <a:r>
              <a:rPr lang="en-GB" dirty="0" err="1" smtClean="0">
                <a:latin typeface="Sylfaen" panose="010A0502050306030303" pitchFamily="18" charset="0"/>
              </a:rPr>
              <a:t>որքանով</a:t>
            </a:r>
            <a:r>
              <a:rPr lang="en-GB" dirty="0" smtClean="0">
                <a:latin typeface="Sylfaen" panose="010A0502050306030303" pitchFamily="18" charset="0"/>
              </a:rPr>
              <a:t> </a:t>
            </a:r>
            <a:r>
              <a:rPr lang="en-GB" dirty="0" err="1" smtClean="0">
                <a:latin typeface="Sylfaen" panose="010A0502050306030303" pitchFamily="18" charset="0"/>
              </a:rPr>
              <a:t>իրավասության</a:t>
            </a:r>
            <a:r>
              <a:rPr lang="en-GB" dirty="0" smtClean="0">
                <a:latin typeface="Sylfaen" panose="010A0502050306030303" pitchFamily="18" charset="0"/>
              </a:rPr>
              <a:t> </a:t>
            </a:r>
            <a:r>
              <a:rPr lang="en-GB" dirty="0" err="1" smtClean="0">
                <a:latin typeface="Sylfaen" panose="010A0502050306030303" pitchFamily="18" charset="0"/>
              </a:rPr>
              <a:t>ու</a:t>
            </a:r>
            <a:r>
              <a:rPr lang="en-GB" dirty="0" smtClean="0">
                <a:latin typeface="Sylfaen" panose="010A0502050306030303" pitchFamily="18" charset="0"/>
              </a:rPr>
              <a:t> </a:t>
            </a:r>
            <a:r>
              <a:rPr lang="en-GB" dirty="0" err="1" smtClean="0">
                <a:latin typeface="Sylfaen" panose="010A0502050306030303" pitchFamily="18" charset="0"/>
              </a:rPr>
              <a:t>ընթացակարգի</a:t>
            </a:r>
            <a:r>
              <a:rPr lang="en-GB" dirty="0" smtClean="0">
                <a:latin typeface="Sylfaen" panose="010A0502050306030303" pitchFamily="18" charset="0"/>
              </a:rPr>
              <a:t> </a:t>
            </a:r>
            <a:r>
              <a:rPr lang="en-GB" dirty="0" err="1" smtClean="0">
                <a:latin typeface="Sylfaen" panose="010A0502050306030303" pitchFamily="18" charset="0"/>
              </a:rPr>
              <a:t>ազդեցության</a:t>
            </a:r>
            <a:r>
              <a:rPr lang="en-GB" dirty="0" smtClean="0">
                <a:latin typeface="Sylfaen" panose="010A0502050306030303" pitchFamily="18" charset="0"/>
              </a:rPr>
              <a:t> </a:t>
            </a:r>
            <a:r>
              <a:rPr lang="en-GB" dirty="0" err="1" smtClean="0">
                <a:latin typeface="Sylfaen" panose="010A0502050306030303" pitchFamily="18" charset="0"/>
              </a:rPr>
              <a:t>սահմանափակումը</a:t>
            </a:r>
            <a:r>
              <a:rPr lang="en-GB" dirty="0" smtClean="0">
                <a:latin typeface="Sylfaen" panose="010A0502050306030303" pitchFamily="18" charset="0"/>
              </a:rPr>
              <a:t> </a:t>
            </a:r>
            <a:r>
              <a:rPr lang="en-GB" dirty="0" err="1" smtClean="0">
                <a:latin typeface="Sylfaen" panose="010A0502050306030303" pitchFamily="18" charset="0"/>
              </a:rPr>
              <a:t>համատեղելի</a:t>
            </a:r>
            <a:r>
              <a:rPr lang="en-GB" baseline="0" dirty="0" smtClean="0">
                <a:latin typeface="Sylfaen" panose="010A0502050306030303" pitchFamily="18" charset="0"/>
              </a:rPr>
              <a:t> է </a:t>
            </a:r>
            <a:r>
              <a:rPr lang="en-GB" baseline="0" dirty="0" err="1" smtClean="0">
                <a:latin typeface="Sylfaen" panose="010A0502050306030303" pitchFamily="18" charset="0"/>
              </a:rPr>
              <a:t>հանրային</a:t>
            </a:r>
            <a:r>
              <a:rPr lang="en-GB" baseline="0" dirty="0" smtClean="0">
                <a:latin typeface="Sylfaen" panose="010A0502050306030303" pitchFamily="18" charset="0"/>
              </a:rPr>
              <a:t> </a:t>
            </a:r>
            <a:r>
              <a:rPr lang="en-GB" baseline="0" dirty="0" err="1" smtClean="0">
                <a:latin typeface="Sylfaen" panose="010A0502050306030303" pitchFamily="18" charset="0"/>
              </a:rPr>
              <a:t>շահերի</a:t>
            </a:r>
            <a:r>
              <a:rPr lang="en-GB" baseline="0" dirty="0" smtClean="0">
                <a:latin typeface="Sylfaen" panose="010A0502050306030303" pitchFamily="18" charset="0"/>
              </a:rPr>
              <a:t> </a:t>
            </a:r>
            <a:r>
              <a:rPr lang="en-GB" baseline="0" dirty="0" err="1" smtClean="0">
                <a:latin typeface="Sylfaen" panose="010A0502050306030303" pitchFamily="18" charset="0"/>
              </a:rPr>
              <a:t>երաշխիքների</a:t>
            </a:r>
            <a:r>
              <a:rPr lang="en-GB" baseline="0" dirty="0" smtClean="0">
                <a:latin typeface="Sylfaen" panose="010A0502050306030303" pitchFamily="18" charset="0"/>
              </a:rPr>
              <a:t> </a:t>
            </a:r>
            <a:r>
              <a:rPr lang="en-GB" baseline="0" dirty="0" err="1" smtClean="0">
                <a:latin typeface="Sylfaen" panose="010A0502050306030303" pitchFamily="18" charset="0"/>
              </a:rPr>
              <a:t>հետ</a:t>
            </a:r>
            <a:r>
              <a:rPr lang="en-GB" baseline="0" dirty="0" smtClean="0">
                <a:latin typeface="Sylfaen" panose="010A0502050306030303" pitchFamily="18" charset="0"/>
              </a:rPr>
              <a:t>, </a:t>
            </a:r>
            <a:r>
              <a:rPr lang="en-GB" baseline="0" dirty="0" err="1" smtClean="0">
                <a:latin typeface="Sylfaen" panose="010A0502050306030303" pitchFamily="18" charset="0"/>
              </a:rPr>
              <a:t>ապա</a:t>
            </a:r>
            <a:r>
              <a:rPr lang="en-GB" baseline="0" dirty="0" smtClean="0">
                <a:latin typeface="Sylfaen" panose="010A0502050306030303" pitchFamily="18" charset="0"/>
              </a:rPr>
              <a:t> </a:t>
            </a:r>
            <a:r>
              <a:rPr lang="en-GB" baseline="0" dirty="0" err="1" smtClean="0">
                <a:latin typeface="Sylfaen" panose="010A0502050306030303" pitchFamily="18" charset="0"/>
              </a:rPr>
              <a:t>այլ</a:t>
            </a:r>
            <a:r>
              <a:rPr lang="en-GB" baseline="0" dirty="0" smtClean="0">
                <a:latin typeface="Sylfaen" panose="010A0502050306030303" pitchFamily="18" charset="0"/>
              </a:rPr>
              <a:t> </a:t>
            </a:r>
            <a:r>
              <a:rPr lang="en-GB" baseline="0" dirty="0" err="1" smtClean="0">
                <a:latin typeface="Sylfaen" panose="010A0502050306030303" pitchFamily="18" charset="0"/>
              </a:rPr>
              <a:t>երաշխիքներ</a:t>
            </a:r>
            <a:r>
              <a:rPr lang="en-GB" baseline="0" dirty="0" smtClean="0">
                <a:latin typeface="Sylfaen" panose="010A0502050306030303" pitchFamily="18" charset="0"/>
              </a:rPr>
              <a:t> </a:t>
            </a:r>
            <a:r>
              <a:rPr lang="en-GB" baseline="0" dirty="0" err="1" smtClean="0">
                <a:latin typeface="Sylfaen" panose="010A0502050306030303" pitchFamily="18" charset="0"/>
              </a:rPr>
              <a:t>պետք</a:t>
            </a:r>
            <a:r>
              <a:rPr lang="en-GB" baseline="0" dirty="0" smtClean="0">
                <a:latin typeface="Sylfaen" panose="010A0502050306030303" pitchFamily="18" charset="0"/>
              </a:rPr>
              <a:t> է </a:t>
            </a:r>
            <a:r>
              <a:rPr lang="en-GB" baseline="0" dirty="0" err="1" smtClean="0">
                <a:latin typeface="Sylfaen" panose="010A0502050306030303" pitchFamily="18" charset="0"/>
              </a:rPr>
              <a:t>իմպլեմենտացվեն</a:t>
            </a:r>
            <a:r>
              <a:rPr lang="en-GB" baseline="0" dirty="0" smtClean="0">
                <a:latin typeface="Sylfaen" panose="010A0502050306030303" pitchFamily="18" charset="0"/>
              </a:rPr>
              <a:t> </a:t>
            </a:r>
            <a:r>
              <a:rPr lang="en-GB" baseline="0" dirty="0" err="1" smtClean="0">
                <a:latin typeface="Sylfaen" panose="010A0502050306030303" pitchFamily="18" charset="0"/>
              </a:rPr>
              <a:t>մնացած</a:t>
            </a:r>
            <a:r>
              <a:rPr lang="en-GB" baseline="0" dirty="0" smtClean="0">
                <a:latin typeface="Sylfaen" panose="010A0502050306030303" pitchFamily="18" charset="0"/>
              </a:rPr>
              <a:t> </a:t>
            </a:r>
            <a:r>
              <a:rPr lang="en-GB" baseline="0" dirty="0" err="1" smtClean="0">
                <a:latin typeface="Sylfaen" panose="010A0502050306030303" pitchFamily="18" charset="0"/>
              </a:rPr>
              <a:t>շահերն</a:t>
            </a:r>
            <a:r>
              <a:rPr lang="en-GB" baseline="0" dirty="0" smtClean="0">
                <a:latin typeface="Sylfaen" panose="010A0502050306030303" pitchFamily="18" charset="0"/>
              </a:rPr>
              <a:t> </a:t>
            </a:r>
            <a:r>
              <a:rPr lang="en-GB" baseline="0" dirty="0" err="1" smtClean="0">
                <a:latin typeface="Sylfaen" panose="010A0502050306030303" pitchFamily="18" charset="0"/>
              </a:rPr>
              <a:t>ապահովելու</a:t>
            </a:r>
            <a:r>
              <a:rPr lang="en-GB" baseline="0" dirty="0" smtClean="0">
                <a:latin typeface="Sylfaen" panose="010A0502050306030303" pitchFamily="18" charset="0"/>
              </a:rPr>
              <a:t> </a:t>
            </a:r>
            <a:r>
              <a:rPr lang="en-GB" baseline="0" dirty="0" err="1" smtClean="0">
                <a:latin typeface="Sylfaen" panose="010A0502050306030303" pitchFamily="18" charset="0"/>
              </a:rPr>
              <a:t>համար</a:t>
            </a:r>
            <a:r>
              <a:rPr lang="en-GB" baseline="0" dirty="0" smtClean="0">
                <a:latin typeface="Sylfaen" panose="010A0502050306030303" pitchFamily="18" charset="0"/>
              </a:rPr>
              <a:t>, </a:t>
            </a:r>
            <a:r>
              <a:rPr lang="en-GB" baseline="0" dirty="0" err="1" smtClean="0">
                <a:latin typeface="Sylfaen" panose="010A0502050306030303" pitchFamily="18" charset="0"/>
              </a:rPr>
              <a:t>ինչպես</a:t>
            </a:r>
            <a:r>
              <a:rPr lang="en-GB" baseline="0" dirty="0" smtClean="0">
                <a:latin typeface="Sylfaen" panose="010A0502050306030303" pitchFamily="18" charset="0"/>
              </a:rPr>
              <a:t> </a:t>
            </a:r>
            <a:r>
              <a:rPr lang="en-GB" baseline="0" dirty="0" err="1" smtClean="0">
                <a:latin typeface="Sylfaen" panose="010A0502050306030303" pitchFamily="18" charset="0"/>
              </a:rPr>
              <a:t>օրինակ</a:t>
            </a:r>
            <a:r>
              <a:rPr lang="en-GB" baseline="0" dirty="0" smtClean="0">
                <a:latin typeface="Sylfaen" panose="010A0502050306030303" pitchFamily="18" charset="0"/>
              </a:rPr>
              <a:t>՝ </a:t>
            </a:r>
            <a:r>
              <a:rPr lang="en-US" baseline="0" dirty="0" smtClean="0">
                <a:latin typeface="Sylfaen" panose="010A0502050306030303" pitchFamily="18" charset="0"/>
              </a:rPr>
              <a:t>ս</a:t>
            </a:r>
            <a:r>
              <a:rPr lang="hy-AM" baseline="0" dirty="0" smtClean="0">
                <a:latin typeface="Sylfaen" panose="010A0502050306030303" pitchFamily="18" charset="0"/>
              </a:rPr>
              <a:t>պառողական ծառայությունների վնասի նվազեցում</a:t>
            </a:r>
            <a:r>
              <a:rPr lang="en-US" baseline="0" dirty="0" smtClean="0">
                <a:latin typeface="Sylfaen" panose="010A0502050306030303" pitchFamily="18" charset="0"/>
              </a:rPr>
              <a:t>, հ</a:t>
            </a:r>
            <a:r>
              <a:rPr lang="hy-AM" baseline="0" dirty="0" smtClean="0">
                <a:latin typeface="Sylfaen" panose="010A0502050306030303" pitchFamily="18" charset="0"/>
              </a:rPr>
              <a:t>այտնաբերման կամ դրա հեշտացման համար պատասխանատվությունից պաշտպանություն</a:t>
            </a:r>
            <a:r>
              <a:rPr lang="en-US" baseline="0" dirty="0" smtClean="0">
                <a:latin typeface="Sylfaen" panose="010A0502050306030303" pitchFamily="18" charset="0"/>
              </a:rPr>
              <a:t>, գ</a:t>
            </a:r>
            <a:r>
              <a:rPr lang="hy-AM" baseline="0" dirty="0" smtClean="0">
                <a:latin typeface="Sylfaen" panose="010A0502050306030303" pitchFamily="18" charset="0"/>
              </a:rPr>
              <a:t>ույքային շահերի պաշտպանություն</a:t>
            </a:r>
            <a:r>
              <a:rPr lang="en-GB" baseline="0" dirty="0" smtClean="0">
                <a:latin typeface="Sylfaen" panose="010A0502050306030303" pitchFamily="18" charset="0"/>
              </a:rPr>
              <a:t> </a:t>
            </a:r>
            <a:r>
              <a:rPr lang="en-GB" dirty="0" smtClean="0">
                <a:latin typeface="Sylfaen" panose="010A0502050306030303" pitchFamily="18" charset="0"/>
              </a:rPr>
              <a:t>(</a:t>
            </a:r>
            <a:r>
              <a:rPr lang="en-GB" dirty="0" err="1" smtClean="0">
                <a:latin typeface="Sylfaen" panose="010A0502050306030303" pitchFamily="18" charset="0"/>
              </a:rPr>
              <a:t>տես</a:t>
            </a:r>
            <a:r>
              <a:rPr lang="en-GB" dirty="0" smtClean="0">
                <a:latin typeface="Sylfaen" panose="010A0502050306030303" pitchFamily="18" charset="0"/>
              </a:rPr>
              <a:t> </a:t>
            </a:r>
            <a:r>
              <a:rPr lang="en-GB" dirty="0" err="1" smtClean="0">
                <a:latin typeface="Sylfaen" panose="010A0502050306030303" pitchFamily="18" charset="0"/>
              </a:rPr>
              <a:t>Կիբերհանցագործությունների</a:t>
            </a:r>
            <a:r>
              <a:rPr lang="en-GB" dirty="0" smtClean="0">
                <a:latin typeface="Sylfaen" panose="010A0502050306030303" pitchFamily="18" charset="0"/>
              </a:rPr>
              <a:t> </a:t>
            </a:r>
            <a:r>
              <a:rPr lang="en-GB" dirty="0" err="1" smtClean="0">
                <a:latin typeface="Sylfaen" panose="010A0502050306030303" pitchFamily="18" charset="0"/>
              </a:rPr>
              <a:t>մասին</a:t>
            </a:r>
            <a:r>
              <a:rPr lang="en-GB" dirty="0" smtClean="0">
                <a:latin typeface="Sylfaen" panose="010A0502050306030303" pitchFamily="18" charset="0"/>
              </a:rPr>
              <a:t> </a:t>
            </a:r>
            <a:r>
              <a:rPr lang="en-GB" dirty="0" err="1" smtClean="0">
                <a:latin typeface="Sylfaen" panose="010A0502050306030303" pitchFamily="18" charset="0"/>
              </a:rPr>
              <a:t>կոնվենցիայի</a:t>
            </a:r>
            <a:r>
              <a:rPr lang="en-GB" dirty="0" smtClean="0">
                <a:latin typeface="Sylfaen" panose="010A0502050306030303" pitchFamily="18" charset="0"/>
              </a:rPr>
              <a:t> </a:t>
            </a:r>
            <a:r>
              <a:rPr lang="en-GB" dirty="0" err="1" smtClean="0">
                <a:latin typeface="Sylfaen" panose="010A0502050306030303" pitchFamily="18" charset="0"/>
              </a:rPr>
              <a:t>բացատրական</a:t>
            </a:r>
            <a:r>
              <a:rPr lang="en-GB" dirty="0" smtClean="0">
                <a:latin typeface="Sylfaen" panose="010A0502050306030303" pitchFamily="18" charset="0"/>
              </a:rPr>
              <a:t> </a:t>
            </a:r>
            <a:r>
              <a:rPr lang="en-GB" dirty="0" err="1" smtClean="0">
                <a:latin typeface="Sylfaen" panose="010A0502050306030303" pitchFamily="18" charset="0"/>
              </a:rPr>
              <a:t>զեկույցի</a:t>
            </a:r>
            <a:r>
              <a:rPr lang="en-GB" dirty="0" smtClean="0">
                <a:latin typeface="Sylfaen" panose="010A0502050306030303" pitchFamily="18" charset="0"/>
              </a:rPr>
              <a:t> </a:t>
            </a:r>
            <a:r>
              <a:rPr lang="en-GB" baseline="0" dirty="0" smtClean="0">
                <a:latin typeface="Sylfaen" panose="010A0502050306030303" pitchFamily="18" charset="0"/>
              </a:rPr>
              <a:t>[1]-ը</a:t>
            </a:r>
            <a:r>
              <a:rPr lang="en-GB" dirty="0" smtClean="0">
                <a:latin typeface="Sylfaen" panose="010A0502050306030303" pitchFamily="18" charset="0"/>
              </a:rPr>
              <a:t> </a:t>
            </a:r>
            <a:r>
              <a:rPr lang="en-GB" dirty="0">
                <a:latin typeface="Sylfaen" panose="010A0502050306030303" pitchFamily="18" charset="0"/>
              </a:rPr>
              <a:t>§</a:t>
            </a:r>
            <a:r>
              <a:rPr lang="en-GB" baseline="0" dirty="0">
                <a:latin typeface="Sylfaen" panose="010A0502050306030303" pitchFamily="18" charset="0"/>
              </a:rPr>
              <a:t> 148</a:t>
            </a:r>
            <a:r>
              <a:rPr lang="en-GB" baseline="0" dirty="0" smtClean="0">
                <a:latin typeface="Sylfaen" panose="010A0502050306030303" pitchFamily="18" charset="0"/>
              </a:rPr>
              <a:t>):</a:t>
            </a:r>
            <a:endParaRPr lang="en-GB" dirty="0">
              <a:latin typeface="Sylfaen" panose="010A0502050306030303" pitchFamily="18" charset="0"/>
            </a:endParaRPr>
          </a:p>
          <a:p>
            <a:pPr eaLnBrk="1" hangingPunct="1">
              <a:spcBef>
                <a:spcPct val="0"/>
              </a:spcBef>
            </a:pPr>
            <a:endParaRPr lang="en-GB" baseline="0" dirty="0">
              <a:latin typeface="Sylfaen" panose="010A0502050306030303" pitchFamily="18"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GB" b="1" i="1" u="sng" dirty="0" err="1" smtClean="0">
                <a:latin typeface="Sylfaen" panose="010A0502050306030303" pitchFamily="18" charset="0"/>
              </a:rPr>
              <a:t>Հղումներ</a:t>
            </a:r>
            <a:r>
              <a:rPr lang="en-GB" b="1" i="1" u="sng" dirty="0" smtClean="0">
                <a:latin typeface="Sylfaen" panose="010A0502050306030303" pitchFamily="18" charset="0"/>
              </a:rPr>
              <a:t>՝</a:t>
            </a:r>
          </a:p>
          <a:p>
            <a:pPr marL="0" marR="0" indent="0" algn="l" defTabSz="457200" rtl="0" eaLnBrk="1" fontAlgn="base" latinLnBrk="0" hangingPunct="1">
              <a:lnSpc>
                <a:spcPct val="100000"/>
              </a:lnSpc>
              <a:spcBef>
                <a:spcPct val="0"/>
              </a:spcBef>
              <a:spcAft>
                <a:spcPct val="0"/>
              </a:spcAft>
              <a:buClrTx/>
              <a:buSzTx/>
              <a:buFontTx/>
              <a:buNone/>
              <a:tabLst/>
              <a:defRPr/>
            </a:pPr>
            <a:r>
              <a:rPr lang="en-GB" sz="1200" b="0" i="0" u="none" dirty="0" err="1" smtClean="0">
                <a:latin typeface="Sylfaen" panose="010A0502050306030303" pitchFamily="18" charset="0"/>
              </a:rPr>
              <a:t>Կիբերհանցագործությունների</a:t>
            </a:r>
            <a:r>
              <a:rPr lang="en-GB" sz="1200" b="0" i="0" u="none" baseline="0" dirty="0" smtClean="0">
                <a:latin typeface="Sylfaen" panose="010A0502050306030303" pitchFamily="18" charset="0"/>
              </a:rPr>
              <a:t> </a:t>
            </a:r>
            <a:r>
              <a:rPr lang="en-GB" sz="1200" b="0" i="0" u="none" baseline="0" dirty="0" err="1" smtClean="0">
                <a:latin typeface="Sylfaen" panose="010A0502050306030303" pitchFamily="18" charset="0"/>
              </a:rPr>
              <a:t>մասին</a:t>
            </a:r>
            <a:r>
              <a:rPr lang="en-GB" sz="1200" b="0" i="0" u="none" baseline="0" dirty="0" smtClean="0">
                <a:latin typeface="Sylfaen" panose="010A0502050306030303" pitchFamily="18" charset="0"/>
              </a:rPr>
              <a:t> </a:t>
            </a:r>
            <a:r>
              <a:rPr lang="en-GB" sz="1200" b="0" i="0" u="none" baseline="0" dirty="0" err="1" smtClean="0">
                <a:latin typeface="Sylfaen" panose="010A0502050306030303" pitchFamily="18" charset="0"/>
              </a:rPr>
              <a:t>կոնվենցիայի</a:t>
            </a:r>
            <a:r>
              <a:rPr lang="en-GB" sz="1200" b="0" i="0" u="none" baseline="0" dirty="0" smtClean="0">
                <a:latin typeface="Sylfaen" panose="010A0502050306030303" pitchFamily="18" charset="0"/>
              </a:rPr>
              <a:t> </a:t>
            </a:r>
            <a:r>
              <a:rPr lang="en-GB" sz="1200" b="0" i="0" u="none" baseline="0" dirty="0" err="1" smtClean="0">
                <a:latin typeface="Sylfaen" panose="010A0502050306030303" pitchFamily="18" charset="0"/>
              </a:rPr>
              <a:t>զեկույց</a:t>
            </a:r>
            <a:r>
              <a:rPr lang="en-GB" sz="1200" b="0" i="1" u="sng" baseline="0" dirty="0" smtClean="0">
                <a:latin typeface="Sylfaen" panose="010A0502050306030303" pitchFamily="18" charset="0"/>
              </a:rPr>
              <a:t>.</a:t>
            </a:r>
            <a:r>
              <a:rPr lang="en-GB" sz="1200" b="0" dirty="0" smtClean="0">
                <a:latin typeface="Sylfaen" panose="010A0502050306030303" pitchFamily="18" charset="0"/>
              </a:rPr>
              <a:t> </a:t>
            </a:r>
            <a:r>
              <a:rPr lang="en-GB" sz="1200" dirty="0">
                <a:latin typeface="Sylfaen" panose="010A0502050306030303" pitchFamily="18" charset="0"/>
              </a:rPr>
              <a:t>§</a:t>
            </a:r>
            <a:r>
              <a:rPr lang="en-GB" sz="1200" dirty="0" smtClean="0">
                <a:latin typeface="Sylfaen" panose="010A0502050306030303" pitchFamily="18" charset="0"/>
              </a:rPr>
              <a:t>148:</a:t>
            </a:r>
            <a:endParaRPr lang="en-GB" sz="1200" dirty="0">
              <a:latin typeface="Sylfaen" panose="010A0502050306030303" pitchFamily="18" charset="0"/>
            </a:endParaRPr>
          </a:p>
          <a:p>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42015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Ա. </a:t>
            </a:r>
            <a:r>
              <a:rPr lang="en-US" dirty="0" err="1" smtClean="0">
                <a:latin typeface="Sylfaen" panose="010A0502050306030303" pitchFamily="18" charset="0"/>
              </a:rPr>
              <a:t>Այո</a:t>
            </a:r>
            <a:r>
              <a:rPr lang="en-US" dirty="0" smtClean="0">
                <a:latin typeface="Sylfaen" panose="010A0502050306030303" pitchFamily="18" charset="0"/>
              </a:rPr>
              <a:t>, </a:t>
            </a:r>
            <a:r>
              <a:rPr lang="en-US" dirty="0" err="1" smtClean="0">
                <a:latin typeface="Sylfaen" panose="010A0502050306030303" pitchFamily="18" charset="0"/>
              </a:rPr>
              <a:t>եթե</a:t>
            </a:r>
            <a:r>
              <a:rPr lang="en-US" dirty="0" smtClean="0">
                <a:latin typeface="Sylfaen" panose="010A0502050306030303" pitchFamily="18" charset="0"/>
              </a:rPr>
              <a:t> </a:t>
            </a:r>
            <a:r>
              <a:rPr lang="hy-AM" dirty="0" smtClean="0">
                <a:latin typeface="Sylfaen" panose="010A0502050306030303" pitchFamily="18" charset="0"/>
              </a:rPr>
              <a:t>էլեկտրոնային ձևով ապացույցներ</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ներառված</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պատճառով</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14-ի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դրույթները</a:t>
            </a:r>
            <a:r>
              <a:rPr lang="en-US" baseline="0" dirty="0" smtClean="0">
                <a:latin typeface="Sylfaen" panose="010A0502050306030303" pitchFamily="18" charset="0"/>
              </a:rPr>
              <a:t> </a:t>
            </a:r>
            <a:r>
              <a:rPr lang="en-US" baseline="0" dirty="0" err="1" smtClean="0">
                <a:latin typeface="Sylfaen" panose="010A0502050306030303" pitchFamily="18" charset="0"/>
              </a:rPr>
              <a:t>տարածվում</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ցանկացած</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էլեկտրոնային</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հավաքման</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50158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Ա. </a:t>
            </a:r>
            <a:r>
              <a:rPr lang="en-US" dirty="0" err="1" smtClean="0">
                <a:latin typeface="Sylfaen" panose="010A0502050306030303" pitchFamily="18" charset="0"/>
              </a:rPr>
              <a:t>Այո</a:t>
            </a:r>
            <a:r>
              <a:rPr lang="en-US" dirty="0" smtClean="0">
                <a:latin typeface="Sylfaen" panose="010A0502050306030303" pitchFamily="18" charset="0"/>
              </a:rPr>
              <a:t>, </a:t>
            </a:r>
            <a:r>
              <a:rPr lang="en-US" dirty="0" err="1" smtClean="0">
                <a:latin typeface="Sylfaen" panose="010A0502050306030303" pitchFamily="18" charset="0"/>
              </a:rPr>
              <a:t>եթե</a:t>
            </a:r>
            <a:r>
              <a:rPr lang="en-US" dirty="0" smtClean="0">
                <a:latin typeface="Sylfaen" panose="010A0502050306030303" pitchFamily="18" charset="0"/>
              </a:rPr>
              <a:t> </a:t>
            </a:r>
            <a:r>
              <a:rPr lang="hy-AM" dirty="0" smtClean="0">
                <a:latin typeface="Sylfaen" panose="010A0502050306030303" pitchFamily="18" charset="0"/>
              </a:rPr>
              <a:t>էլեկտրոնային ձևով ապացույցներ</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ներառված</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պատճառով</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14-ի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դրույթները</a:t>
            </a:r>
            <a:r>
              <a:rPr lang="en-US" baseline="0" dirty="0" smtClean="0">
                <a:latin typeface="Sylfaen" panose="010A0502050306030303" pitchFamily="18" charset="0"/>
              </a:rPr>
              <a:t> </a:t>
            </a:r>
            <a:r>
              <a:rPr lang="en-US" baseline="0" dirty="0" err="1" smtClean="0">
                <a:latin typeface="Sylfaen" panose="010A0502050306030303" pitchFamily="18" charset="0"/>
              </a:rPr>
              <a:t>տարածվում</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ցանկացած</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էլեկտրոնային</a:t>
            </a:r>
            <a:r>
              <a:rPr lang="en-US" baseline="0" dirty="0" smtClean="0">
                <a:latin typeface="Sylfaen" panose="010A0502050306030303" pitchFamily="18" charset="0"/>
              </a:rPr>
              <a:t> </a:t>
            </a:r>
            <a:r>
              <a:rPr lang="en-US" baseline="0" dirty="0" err="1" smtClean="0">
                <a:latin typeface="Sylfaen" panose="010A0502050306030303" pitchFamily="18" charset="0"/>
              </a:rPr>
              <a:t>ձևով</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հավաքման</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45667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Ա. </a:t>
            </a:r>
            <a:r>
              <a:rPr lang="en-US" dirty="0" err="1" smtClean="0">
                <a:latin typeface="Sylfaen" panose="010A0502050306030303" pitchFamily="18" charset="0"/>
              </a:rPr>
              <a:t>Այո</a:t>
            </a:r>
            <a:r>
              <a:rPr lang="en-US" dirty="0" smtClean="0">
                <a:latin typeface="Sylfaen" panose="010A0502050306030303" pitchFamily="18" charset="0"/>
              </a:rPr>
              <a:t>, </a:t>
            </a:r>
            <a:r>
              <a:rPr lang="en-US" dirty="0" err="1" smtClean="0">
                <a:latin typeface="Sylfaen" panose="010A0502050306030303" pitchFamily="18" charset="0"/>
              </a:rPr>
              <a:t>եթե</a:t>
            </a:r>
            <a:r>
              <a:rPr lang="en-US" dirty="0" smtClean="0">
                <a:latin typeface="Sylfaen" panose="010A0502050306030303" pitchFamily="18" charset="0"/>
              </a:rPr>
              <a:t> </a:t>
            </a:r>
            <a:r>
              <a:rPr lang="hy-AM" dirty="0" smtClean="0">
                <a:latin typeface="Sylfaen" panose="010A0502050306030303" pitchFamily="18" charset="0"/>
              </a:rPr>
              <a:t>էլեկտրոնային ձևով ապացույցներ</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ներառված</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պատճառով</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14-ի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դրույթները</a:t>
            </a:r>
            <a:r>
              <a:rPr lang="en-US" baseline="0" dirty="0" smtClean="0">
                <a:latin typeface="Sylfaen" panose="010A0502050306030303" pitchFamily="18" charset="0"/>
              </a:rPr>
              <a:t> </a:t>
            </a:r>
            <a:r>
              <a:rPr lang="en-US" baseline="0" dirty="0" err="1" smtClean="0">
                <a:latin typeface="Sylfaen" panose="010A0502050306030303" pitchFamily="18" charset="0"/>
              </a:rPr>
              <a:t>տարածվում</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ցանկացած</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էլեկտրոնային</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հավաքման</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264809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Ա. </a:t>
            </a:r>
            <a:r>
              <a:rPr lang="en-US" dirty="0" err="1" smtClean="0">
                <a:latin typeface="Sylfaen" panose="010A0502050306030303" pitchFamily="18" charset="0"/>
              </a:rPr>
              <a:t>Այո</a:t>
            </a:r>
            <a:r>
              <a:rPr lang="en-US" dirty="0" smtClean="0">
                <a:latin typeface="Sylfaen" panose="010A0502050306030303" pitchFamily="18" charset="0"/>
              </a:rPr>
              <a:t>, </a:t>
            </a:r>
            <a:r>
              <a:rPr lang="en-US" dirty="0" err="1" smtClean="0">
                <a:latin typeface="Sylfaen" panose="010A0502050306030303" pitchFamily="18" charset="0"/>
              </a:rPr>
              <a:t>եթե</a:t>
            </a:r>
            <a:r>
              <a:rPr lang="en-US" dirty="0" smtClean="0">
                <a:latin typeface="Sylfaen" panose="010A0502050306030303" pitchFamily="18" charset="0"/>
              </a:rPr>
              <a:t> </a:t>
            </a:r>
            <a:r>
              <a:rPr lang="hy-AM" dirty="0" smtClean="0">
                <a:latin typeface="Sylfaen" panose="010A0502050306030303" pitchFamily="18" charset="0"/>
              </a:rPr>
              <a:t>էլեկտրոնային ձևով ապացույցներ</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ներառված</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պատճառով</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14-ի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դրույթները</a:t>
            </a:r>
            <a:r>
              <a:rPr lang="en-US" baseline="0" dirty="0" smtClean="0">
                <a:latin typeface="Sylfaen" panose="010A0502050306030303" pitchFamily="18" charset="0"/>
              </a:rPr>
              <a:t> </a:t>
            </a:r>
            <a:r>
              <a:rPr lang="en-US" baseline="0" dirty="0" err="1" smtClean="0">
                <a:latin typeface="Sylfaen" panose="010A0502050306030303" pitchFamily="18" charset="0"/>
              </a:rPr>
              <a:t>տարածվում</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ցանկացած</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էլեկտրոնային</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հավաքման</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0613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latin typeface="Sylfaen" panose="010A0502050306030303" pitchFamily="18" charset="0"/>
              </a:rPr>
              <a:t>Սահիկների</a:t>
            </a:r>
            <a:r>
              <a:rPr lang="en-GB" dirty="0" smtClean="0">
                <a:latin typeface="Sylfaen" panose="010A0502050306030303" pitchFamily="18" charset="0"/>
              </a:rPr>
              <a:t> </a:t>
            </a:r>
            <a:r>
              <a:rPr lang="en-GB" dirty="0" err="1" smtClean="0">
                <a:latin typeface="Sylfaen" panose="010A0502050306030303" pitchFamily="18" charset="0"/>
              </a:rPr>
              <a:t>այս</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կբացահայտի</a:t>
            </a:r>
            <a:r>
              <a:rPr lang="en-GB" dirty="0" smtClean="0">
                <a:latin typeface="Sylfaen" panose="010A0502050306030303" pitchFamily="18" charset="0"/>
              </a:rPr>
              <a:t> </a:t>
            </a:r>
            <a:r>
              <a:rPr lang="en-GB" dirty="0" err="1" smtClean="0">
                <a:latin typeface="Sylfaen" panose="010A0502050306030303" pitchFamily="18" charset="0"/>
              </a:rPr>
              <a:t>երկու</a:t>
            </a:r>
            <a:r>
              <a:rPr lang="en-GB" dirty="0" smtClean="0">
                <a:latin typeface="Sylfaen" panose="010A0502050306030303" pitchFamily="18" charset="0"/>
              </a:rPr>
              <a:t> </a:t>
            </a:r>
            <a:r>
              <a:rPr lang="en-GB" dirty="0" err="1" smtClean="0">
                <a:latin typeface="Sylfaen" panose="010A0502050306030303" pitchFamily="18" charset="0"/>
              </a:rPr>
              <a:t>կարևոր</a:t>
            </a:r>
            <a:r>
              <a:rPr lang="en-GB" dirty="0" smtClean="0">
                <a:latin typeface="Sylfaen" panose="010A0502050306030303" pitchFamily="18" charset="0"/>
              </a:rPr>
              <a:t> </a:t>
            </a:r>
            <a:r>
              <a:rPr lang="en-GB" dirty="0" err="1" smtClean="0">
                <a:latin typeface="Sylfaen" panose="010A0502050306030303" pitchFamily="18" charset="0"/>
              </a:rPr>
              <a:t>ընթացակարգային</a:t>
            </a:r>
            <a:r>
              <a:rPr lang="en-GB" dirty="0" smtClean="0">
                <a:latin typeface="Sylfaen" panose="010A0502050306030303" pitchFamily="18" charset="0"/>
              </a:rPr>
              <a:t> </a:t>
            </a:r>
            <a:r>
              <a:rPr lang="en-GB" dirty="0" err="1" smtClean="0">
                <a:latin typeface="Sylfaen" panose="010A0502050306030303" pitchFamily="18" charset="0"/>
              </a:rPr>
              <a:t>իրավասություններ</a:t>
            </a:r>
            <a:r>
              <a:rPr lang="en-GB" dirty="0" smtClean="0">
                <a:latin typeface="Sylfaen" panose="010A0502050306030303" pitchFamily="18" charset="0"/>
              </a:rPr>
              <a:t>՝ </a:t>
            </a:r>
            <a:r>
              <a:rPr lang="en-GB" dirty="0" err="1" smtClean="0">
                <a:latin typeface="Sylfaen" panose="010A0502050306030303" pitchFamily="18" charset="0"/>
              </a:rPr>
              <a:t>կապված</a:t>
            </a:r>
            <a:r>
              <a:rPr lang="en-GB" dirty="0" smtClean="0">
                <a:latin typeface="Sylfaen" panose="010A0502050306030303" pitchFamily="18" charset="0"/>
              </a:rPr>
              <a:t> </a:t>
            </a:r>
            <a:r>
              <a:rPr lang="en-GB" dirty="0" err="1" smtClean="0">
                <a:latin typeface="Sylfaen" panose="010A0502050306030303" pitchFamily="18" charset="0"/>
              </a:rPr>
              <a:t>պաշտպանվող</a:t>
            </a:r>
            <a:r>
              <a:rPr lang="en-GB" dirty="0" smtClean="0">
                <a:latin typeface="Sylfaen" panose="010A0502050306030303" pitchFamily="18" charset="0"/>
              </a:rPr>
              <a:t> </a:t>
            </a:r>
            <a:r>
              <a:rPr lang="hy-AM" dirty="0" smtClean="0">
                <a:latin typeface="Sylfaen" panose="010A0502050306030303" pitchFamily="18" charset="0"/>
              </a:rPr>
              <a:t>համակարգչային տվյալների արագ պահպան</a:t>
            </a:r>
            <a:r>
              <a:rPr lang="en-US" dirty="0" err="1" smtClean="0">
                <a:latin typeface="Sylfaen" panose="010A0502050306030303" pitchFamily="18" charset="0"/>
              </a:rPr>
              <a:t>ման</a:t>
            </a:r>
            <a:r>
              <a:rPr lang="hy-AM" dirty="0" smtClean="0">
                <a:latin typeface="Sylfaen" panose="010A0502050306030303" pitchFamily="18" charset="0"/>
              </a:rPr>
              <a:t> եվ փոխանցվող տվյալների մասնակի հայտնաբեր</a:t>
            </a:r>
            <a:r>
              <a:rPr lang="en-US" dirty="0" err="1" smtClean="0">
                <a:latin typeface="Sylfaen" panose="010A0502050306030303" pitchFamily="18" charset="0"/>
              </a:rPr>
              <a:t>ման</a:t>
            </a:r>
            <a:r>
              <a:rPr lang="en-US" dirty="0" smtClean="0">
                <a:latin typeface="Sylfaen" panose="010A0502050306030303" pitchFamily="18" charset="0"/>
              </a:rPr>
              <a:t> </a:t>
            </a:r>
            <a:r>
              <a:rPr lang="en-US" dirty="0" err="1" smtClean="0">
                <a:latin typeface="Sylfaen" panose="010A0502050306030303" pitchFamily="18" charset="0"/>
              </a:rPr>
              <a:t>հետ</a:t>
            </a:r>
            <a:r>
              <a:rPr lang="en-US" dirty="0" smtClean="0">
                <a:latin typeface="Sylfaen" panose="010A0502050306030303" pitchFamily="18" charset="0"/>
              </a:rPr>
              <a:t>՝ </a:t>
            </a:r>
            <a:r>
              <a:rPr lang="en-US" dirty="0" err="1" smtClean="0">
                <a:latin typeface="Sylfaen" panose="010A0502050306030303" pitchFamily="18" charset="0"/>
              </a:rPr>
              <a:t>ըստ</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Հոդվածներ</a:t>
            </a:r>
            <a:r>
              <a:rPr lang="en-US" dirty="0" smtClean="0">
                <a:latin typeface="Sylfaen" panose="010A0502050306030303" pitchFamily="18" charset="0"/>
              </a:rPr>
              <a:t> 16-ի և 17-ի:</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18</a:t>
            </a:fld>
            <a:endParaRPr lang="en-GB"/>
          </a:p>
        </p:txBody>
      </p:sp>
    </p:spTree>
    <p:extLst>
      <p:ext uri="{BB962C8B-B14F-4D97-AF65-F5344CB8AC3E}">
        <p14:creationId xmlns:p14="http://schemas.microsoft.com/office/powerpoint/2010/main" val="4125554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en-GB" dirty="0" err="1" smtClean="0">
                <a:latin typeface="Sylfaen" panose="010A0502050306030303" pitchFamily="18" charset="0"/>
              </a:rPr>
              <a:t>Հոդվածներ</a:t>
            </a:r>
            <a:r>
              <a:rPr lang="en-GB" dirty="0" smtClean="0">
                <a:latin typeface="Sylfaen" panose="010A0502050306030303" pitchFamily="18" charset="0"/>
              </a:rPr>
              <a:t> 16-ը և 17-ը </a:t>
            </a:r>
            <a:r>
              <a:rPr lang="en-GB" dirty="0" err="1" smtClean="0">
                <a:latin typeface="Sylfaen" panose="010A0502050306030303" pitchFamily="18" charset="0"/>
              </a:rPr>
              <a:t>նկարագրում</a:t>
            </a:r>
            <a:r>
              <a:rPr lang="en-GB" dirty="0" smtClean="0">
                <a:latin typeface="Sylfaen" panose="010A0502050306030303" pitchFamily="18" charset="0"/>
              </a:rPr>
              <a:t> </a:t>
            </a:r>
            <a:r>
              <a:rPr lang="en-GB" dirty="0" err="1" smtClean="0">
                <a:latin typeface="Sylfaen" panose="010A0502050306030303" pitchFamily="18" charset="0"/>
              </a:rPr>
              <a:t>են</a:t>
            </a:r>
            <a:r>
              <a:rPr lang="en-GB" dirty="0" smtClean="0">
                <a:latin typeface="Sylfaen" panose="010A0502050306030303" pitchFamily="18" charset="0"/>
              </a:rPr>
              <a:t> </a:t>
            </a:r>
            <a:r>
              <a:rPr lang="en-GB" dirty="0" err="1" smtClean="0">
                <a:latin typeface="Sylfaen" panose="010A0502050306030303" pitchFamily="18" charset="0"/>
              </a:rPr>
              <a:t>համակարգչային</a:t>
            </a:r>
            <a:r>
              <a:rPr lang="en-GB" dirty="0" smtClean="0">
                <a:latin typeface="Sylfaen" panose="010A0502050306030303" pitchFamily="18" charset="0"/>
              </a:rPr>
              <a:t> </a:t>
            </a:r>
            <a:r>
              <a:rPr lang="en-GB" dirty="0" err="1" smtClean="0">
                <a:latin typeface="Sylfaen" panose="010A0502050306030303" pitchFamily="18" charset="0"/>
              </a:rPr>
              <a:t>տվյալների</a:t>
            </a:r>
            <a:r>
              <a:rPr lang="en-GB" dirty="0" smtClean="0">
                <a:latin typeface="Sylfaen" panose="010A0502050306030303" pitchFamily="18" charset="0"/>
              </a:rPr>
              <a:t> </a:t>
            </a:r>
            <a:r>
              <a:rPr lang="en-GB" dirty="0" err="1" smtClean="0">
                <a:latin typeface="Sylfaen" panose="010A0502050306030303" pitchFamily="18" charset="0"/>
              </a:rPr>
              <a:t>արագ</a:t>
            </a:r>
            <a:r>
              <a:rPr lang="en-GB" dirty="0" smtClean="0">
                <a:latin typeface="Sylfaen" panose="010A0502050306030303" pitchFamily="18" charset="0"/>
              </a:rPr>
              <a:t> </a:t>
            </a:r>
            <a:r>
              <a:rPr lang="en-GB" dirty="0" err="1" smtClean="0">
                <a:latin typeface="Sylfaen" panose="010A0502050306030303" pitchFamily="18" charset="0"/>
              </a:rPr>
              <a:t>պահպանում</a:t>
            </a:r>
            <a:r>
              <a:rPr lang="en-GB" dirty="0" smtClean="0">
                <a:latin typeface="Sylfaen" panose="010A0502050306030303" pitchFamily="18" charset="0"/>
              </a:rPr>
              <a:t> և </a:t>
            </a:r>
            <a:r>
              <a:rPr lang="en-US" dirty="0" smtClean="0">
                <a:latin typeface="Sylfaen" panose="010A0502050306030303" pitchFamily="18" charset="0"/>
              </a:rPr>
              <a:t>հ</a:t>
            </a:r>
            <a:r>
              <a:rPr lang="hy-AM" dirty="0" smtClean="0">
                <a:latin typeface="Sylfaen" panose="010A0502050306030303" pitchFamily="18" charset="0"/>
              </a:rPr>
              <a:t>ամակարգչային տվյալների արագ պահպանում  և հայտնաբերում</a:t>
            </a:r>
            <a:r>
              <a:rPr lang="en-US" dirty="0" smtClean="0">
                <a:latin typeface="Sylfaen" panose="010A0502050306030303" pitchFamily="18" charset="0"/>
              </a:rPr>
              <a:t>: </a:t>
            </a:r>
            <a:r>
              <a:rPr lang="en-US" dirty="0" err="1" smtClean="0">
                <a:latin typeface="Sylfaen" panose="010A0502050306030303" pitchFamily="18" charset="0"/>
              </a:rPr>
              <a:t>Երկու</a:t>
            </a:r>
            <a:r>
              <a:rPr lang="en-US" dirty="0" smtClean="0">
                <a:latin typeface="Sylfaen" panose="010A0502050306030303" pitchFamily="18" charset="0"/>
              </a:rPr>
              <a:t> </a:t>
            </a:r>
            <a:r>
              <a:rPr lang="en-US" dirty="0" err="1" smtClean="0">
                <a:latin typeface="Sylfaen" panose="010A0502050306030303" pitchFamily="18" charset="0"/>
              </a:rPr>
              <a:t>դրույթներն</a:t>
            </a:r>
            <a:r>
              <a:rPr lang="en-US" dirty="0" smtClean="0">
                <a:latin typeface="Sylfaen" panose="010A0502050306030303" pitchFamily="18" charset="0"/>
              </a:rPr>
              <a:t> </a:t>
            </a:r>
            <a:r>
              <a:rPr lang="en-US" dirty="0" err="1" smtClean="0">
                <a:latin typeface="Sylfaen" panose="010A0502050306030303" pitchFamily="18" charset="0"/>
              </a:rPr>
              <a:t>էլ</a:t>
            </a:r>
            <a:r>
              <a:rPr lang="en-US" dirty="0" smtClean="0">
                <a:latin typeface="Sylfaen" panose="010A0502050306030303" pitchFamily="18" charset="0"/>
              </a:rPr>
              <a:t> </a:t>
            </a:r>
            <a:r>
              <a:rPr lang="en-US" dirty="0" err="1" smtClean="0">
                <a:latin typeface="Sylfaen" panose="010A0502050306030303" pitchFamily="18" charset="0"/>
              </a:rPr>
              <a:t>շատ</a:t>
            </a:r>
            <a:r>
              <a:rPr lang="en-US" dirty="0" smtClean="0">
                <a:latin typeface="Sylfaen" panose="010A0502050306030303" pitchFamily="18" charset="0"/>
              </a:rPr>
              <a:t> </a:t>
            </a:r>
            <a:r>
              <a:rPr lang="en-US" dirty="0" err="1" smtClean="0">
                <a:latin typeface="Sylfaen" panose="010A0502050306030303" pitchFamily="18" charset="0"/>
              </a:rPr>
              <a:t>նորարարական</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կարևոր</a:t>
            </a:r>
            <a:r>
              <a:rPr lang="en-US" baseline="0" dirty="0" smtClean="0">
                <a:latin typeface="Sylfaen" panose="010A0502050306030303" pitchFamily="18" charset="0"/>
              </a:rPr>
              <a:t>:</a:t>
            </a:r>
            <a:endParaRPr lang="hy-AM" dirty="0" smtClean="0">
              <a:latin typeface="Sylfaen" panose="010A0502050306030303" pitchFamily="18" charset="0"/>
            </a:endParaRPr>
          </a:p>
          <a:p>
            <a:pPr eaLnBrk="1" fontAlgn="auto" hangingPunct="1">
              <a:spcBef>
                <a:spcPts val="0"/>
              </a:spcBef>
              <a:spcAft>
                <a:spcPts val="0"/>
              </a:spcAft>
              <a:defRPr/>
            </a:pPr>
            <a:endParaRPr lang="en-GB" dirty="0">
              <a:latin typeface="Sylfaen" panose="010A0502050306030303" pitchFamily="18" charset="0"/>
            </a:endParaRPr>
          </a:p>
          <a:p>
            <a:pPr eaLnBrk="1" fontAlgn="auto" hangingPunct="1">
              <a:spcBef>
                <a:spcPts val="0"/>
              </a:spcBef>
              <a:spcAft>
                <a:spcPts val="0"/>
              </a:spcAft>
              <a:defRPr/>
            </a:pPr>
            <a:r>
              <a:rPr lang="en-GB" dirty="0" err="1" smtClean="0">
                <a:latin typeface="Sylfaen" panose="010A0502050306030303" pitchFamily="18" charset="0"/>
              </a:rPr>
              <a:t>Ապացույցների</a:t>
            </a:r>
            <a:r>
              <a:rPr lang="en-GB" dirty="0" smtClean="0">
                <a:latin typeface="Sylfaen" panose="010A0502050306030303" pitchFamily="18" charset="0"/>
              </a:rPr>
              <a:t> </a:t>
            </a:r>
            <a:r>
              <a:rPr lang="en-GB" dirty="0" err="1" smtClean="0">
                <a:latin typeface="Sylfaen" panose="010A0502050306030303" pitchFamily="18" charset="0"/>
              </a:rPr>
              <a:t>ավանդական</a:t>
            </a:r>
            <a:r>
              <a:rPr lang="en-GB" dirty="0" smtClean="0">
                <a:latin typeface="Sylfaen" panose="010A0502050306030303" pitchFamily="18" charset="0"/>
              </a:rPr>
              <a:t> </a:t>
            </a:r>
            <a:r>
              <a:rPr lang="en-GB" dirty="0" err="1" smtClean="0">
                <a:latin typeface="Sylfaen" panose="010A0502050306030303" pitchFamily="18" charset="0"/>
              </a:rPr>
              <a:t>մասեր</a:t>
            </a:r>
            <a:r>
              <a:rPr lang="en-GB" baseline="0" dirty="0" smtClean="0">
                <a:latin typeface="Sylfaen" panose="010A0502050306030303" pitchFamily="18" charset="0"/>
              </a:rPr>
              <a:t> ի </a:t>
            </a:r>
            <a:r>
              <a:rPr lang="en-GB" baseline="0" dirty="0" err="1" smtClean="0">
                <a:latin typeface="Sylfaen" panose="010A0502050306030303" pitchFamily="18" charset="0"/>
              </a:rPr>
              <a:t>վերջո</a:t>
            </a:r>
            <a:r>
              <a:rPr lang="en-GB" baseline="0" dirty="0" smtClean="0">
                <a:latin typeface="Sylfaen" panose="010A0502050306030303" pitchFamily="18" charset="0"/>
              </a:rPr>
              <a:t> </a:t>
            </a:r>
            <a:r>
              <a:rPr lang="en-GB" baseline="0" dirty="0" err="1" smtClean="0">
                <a:latin typeface="Sylfaen" panose="010A0502050306030303" pitchFamily="18" charset="0"/>
              </a:rPr>
              <a:t>կմնան</a:t>
            </a:r>
            <a:r>
              <a:rPr lang="en-GB" baseline="0" dirty="0" smtClean="0">
                <a:latin typeface="Sylfaen" panose="010A0502050306030303" pitchFamily="18" charset="0"/>
              </a:rPr>
              <a:t> </a:t>
            </a:r>
            <a:r>
              <a:rPr lang="en-GB" baseline="0" dirty="0" err="1" smtClean="0">
                <a:latin typeface="Sylfaen" panose="010A0502050306030303" pitchFamily="18" charset="0"/>
              </a:rPr>
              <a:t>հանցանքի</a:t>
            </a:r>
            <a:r>
              <a:rPr lang="en-GB" baseline="0" dirty="0" smtClean="0">
                <a:latin typeface="Sylfaen" panose="010A0502050306030303" pitchFamily="18" charset="0"/>
              </a:rPr>
              <a:t> </a:t>
            </a:r>
            <a:r>
              <a:rPr lang="en-GB" baseline="0" dirty="0" err="1" smtClean="0">
                <a:latin typeface="Sylfaen" panose="010A0502050306030303" pitchFamily="18" charset="0"/>
              </a:rPr>
              <a:t>վայրում</a:t>
            </a:r>
            <a:r>
              <a:rPr lang="en-GB" baseline="0" dirty="0" smtClean="0">
                <a:latin typeface="Sylfaen" panose="010A0502050306030303" pitchFamily="18" charset="0"/>
              </a:rPr>
              <a:t> </a:t>
            </a:r>
            <a:r>
              <a:rPr lang="en-GB" baseline="0" dirty="0" err="1" smtClean="0">
                <a:latin typeface="Sylfaen" panose="010A0502050306030303" pitchFamily="18" charset="0"/>
              </a:rPr>
              <a:t>երկար</a:t>
            </a:r>
            <a:r>
              <a:rPr lang="en-GB" baseline="0" dirty="0" smtClean="0">
                <a:latin typeface="Sylfaen" panose="010A0502050306030303" pitchFamily="18" charset="0"/>
              </a:rPr>
              <a:t> </a:t>
            </a:r>
            <a:r>
              <a:rPr lang="en-GB" baseline="0" dirty="0" err="1" smtClean="0">
                <a:latin typeface="Sylfaen" panose="010A0502050306030303" pitchFamily="18" charset="0"/>
              </a:rPr>
              <a:t>ժամանակ</a:t>
            </a:r>
            <a:r>
              <a:rPr lang="en-GB" baseline="0" dirty="0" smtClean="0">
                <a:latin typeface="Sylfaen" panose="010A0502050306030303" pitchFamily="18" charset="0"/>
              </a:rPr>
              <a:t>, </a:t>
            </a:r>
            <a:r>
              <a:rPr lang="en-GB" baseline="0" dirty="0" err="1" smtClean="0">
                <a:latin typeface="Sylfaen" panose="010A0502050306030303" pitchFamily="18" charset="0"/>
              </a:rPr>
              <a:t>բայց</a:t>
            </a:r>
            <a:r>
              <a:rPr lang="en-GB" baseline="0" dirty="0" smtClean="0">
                <a:latin typeface="Sylfaen" panose="010A0502050306030303" pitchFamily="18" charset="0"/>
              </a:rPr>
              <a:t> </a:t>
            </a:r>
            <a:r>
              <a:rPr lang="en-GB" baseline="0" dirty="0" err="1" smtClean="0">
                <a:latin typeface="Sylfaen" panose="010A0502050306030303" pitchFamily="18" charset="0"/>
              </a:rPr>
              <a:t>թվային</a:t>
            </a:r>
            <a:r>
              <a:rPr lang="en-GB" baseline="0" dirty="0" smtClean="0">
                <a:latin typeface="Sylfaen" panose="010A0502050306030303" pitchFamily="18" charset="0"/>
              </a:rPr>
              <a:t> </a:t>
            </a:r>
            <a:r>
              <a:rPr lang="en-GB" baseline="0" dirty="0" err="1" smtClean="0">
                <a:latin typeface="Sylfaen" panose="010A0502050306030303" pitchFamily="18" charset="0"/>
              </a:rPr>
              <a:t>տվյալները</a:t>
            </a:r>
            <a:r>
              <a:rPr lang="en-GB" baseline="0" dirty="0" smtClean="0">
                <a:latin typeface="Sylfaen" panose="010A0502050306030303" pitchFamily="18" charset="0"/>
              </a:rPr>
              <a:t>՝ </a:t>
            </a:r>
            <a:r>
              <a:rPr lang="en-GB" baseline="0" dirty="0" err="1" smtClean="0">
                <a:latin typeface="Sylfaen" panose="010A0502050306030303" pitchFamily="18" charset="0"/>
              </a:rPr>
              <a:t>էլեկտրոնային</a:t>
            </a:r>
            <a:r>
              <a:rPr lang="en-GB" baseline="0" dirty="0" smtClean="0">
                <a:latin typeface="Sylfaen" panose="010A0502050306030303" pitchFamily="18" charset="0"/>
              </a:rPr>
              <a:t> </a:t>
            </a:r>
            <a:r>
              <a:rPr lang="en-GB" baseline="0" dirty="0" err="1" smtClean="0">
                <a:latin typeface="Sylfaen" panose="010A0502050306030303" pitchFamily="18" charset="0"/>
              </a:rPr>
              <a:t>ապացույցը</a:t>
            </a:r>
            <a:r>
              <a:rPr lang="en-GB" baseline="0" dirty="0" smtClean="0">
                <a:latin typeface="Sylfaen" panose="010A0502050306030303" pitchFamily="18" charset="0"/>
              </a:rPr>
              <a:t>, </a:t>
            </a:r>
            <a:r>
              <a:rPr lang="en-GB" baseline="0" dirty="0" err="1" smtClean="0">
                <a:latin typeface="Sylfaen" panose="010A0502050306030303" pitchFamily="18" charset="0"/>
              </a:rPr>
              <a:t>շատ</a:t>
            </a:r>
            <a:r>
              <a:rPr lang="en-GB" baseline="0" dirty="0" smtClean="0">
                <a:latin typeface="Sylfaen" panose="010A0502050306030303" pitchFamily="18" charset="0"/>
              </a:rPr>
              <a:t> </a:t>
            </a:r>
            <a:r>
              <a:rPr lang="en-GB" baseline="0" dirty="0" err="1" smtClean="0">
                <a:latin typeface="Sylfaen" panose="010A0502050306030303" pitchFamily="18" charset="0"/>
              </a:rPr>
              <a:t>անկայուն</a:t>
            </a:r>
            <a:r>
              <a:rPr lang="en-GB" baseline="0" dirty="0" smtClean="0">
                <a:latin typeface="Sylfaen" panose="010A0502050306030303" pitchFamily="18" charset="0"/>
              </a:rPr>
              <a:t> </a:t>
            </a:r>
            <a:r>
              <a:rPr lang="en-GB" baseline="0" dirty="0" err="1" smtClean="0">
                <a:latin typeface="Sylfaen" panose="010A0502050306030303" pitchFamily="18" charset="0"/>
              </a:rPr>
              <a:t>են</a:t>
            </a:r>
            <a:r>
              <a:rPr lang="en-GB" baseline="0" dirty="0" smtClean="0">
                <a:latin typeface="Sylfaen" panose="010A0502050306030303" pitchFamily="18" charset="0"/>
              </a:rPr>
              <a:t> և </a:t>
            </a:r>
            <a:r>
              <a:rPr lang="en-GB" baseline="0" dirty="0" err="1" smtClean="0">
                <a:latin typeface="Sylfaen" panose="010A0502050306030303" pitchFamily="18" charset="0"/>
              </a:rPr>
              <a:t>կարող</a:t>
            </a:r>
            <a:r>
              <a:rPr lang="en-GB" baseline="0" dirty="0" smtClean="0">
                <a:latin typeface="Sylfaen" panose="010A0502050306030303" pitchFamily="18" charset="0"/>
              </a:rPr>
              <a:t> </a:t>
            </a:r>
            <a:r>
              <a:rPr lang="en-GB" baseline="0" dirty="0" err="1" smtClean="0">
                <a:latin typeface="Sylfaen" panose="010A0502050306030303" pitchFamily="18" charset="0"/>
              </a:rPr>
              <a:t>են</a:t>
            </a:r>
            <a:r>
              <a:rPr lang="en-GB" baseline="0" dirty="0" smtClean="0">
                <a:latin typeface="Sylfaen" panose="010A0502050306030303" pitchFamily="18" charset="0"/>
              </a:rPr>
              <a:t> </a:t>
            </a:r>
            <a:r>
              <a:rPr lang="en-GB" baseline="0" dirty="0" err="1" smtClean="0">
                <a:latin typeface="Sylfaen" panose="010A0502050306030303" pitchFamily="18" charset="0"/>
              </a:rPr>
              <a:t>անհետանալ</a:t>
            </a:r>
            <a:r>
              <a:rPr lang="en-GB" baseline="0" dirty="0" smtClean="0">
                <a:latin typeface="Sylfaen" panose="010A0502050306030303" pitchFamily="18" charset="0"/>
              </a:rPr>
              <a:t> </a:t>
            </a:r>
            <a:r>
              <a:rPr lang="en-GB" baseline="0" dirty="0" err="1" smtClean="0">
                <a:latin typeface="Sylfaen" panose="010A0502050306030303" pitchFamily="18" charset="0"/>
              </a:rPr>
              <a:t>շատ</a:t>
            </a:r>
            <a:r>
              <a:rPr lang="en-GB" baseline="0" dirty="0" smtClean="0">
                <a:latin typeface="Sylfaen" panose="010A0502050306030303" pitchFamily="18" charset="0"/>
              </a:rPr>
              <a:t> </a:t>
            </a:r>
            <a:r>
              <a:rPr lang="en-GB" baseline="0" dirty="0" err="1" smtClean="0">
                <a:latin typeface="Sylfaen" panose="010A0502050306030303" pitchFamily="18" charset="0"/>
              </a:rPr>
              <a:t>արագ</a:t>
            </a:r>
            <a:r>
              <a:rPr lang="en-GB" baseline="0" dirty="0" smtClean="0">
                <a:latin typeface="Sylfaen" panose="010A0502050306030303" pitchFamily="18" charset="0"/>
              </a:rPr>
              <a:t>: </a:t>
            </a:r>
            <a:r>
              <a:rPr lang="en-GB" baseline="0" dirty="0" err="1" smtClean="0">
                <a:latin typeface="Sylfaen" panose="010A0502050306030303" pitchFamily="18" charset="0"/>
              </a:rPr>
              <a:t>Եթե</a:t>
            </a:r>
            <a:r>
              <a:rPr lang="en-GB" baseline="0" dirty="0" smtClean="0">
                <a:latin typeface="Sylfaen" panose="010A0502050306030303" pitchFamily="18" charset="0"/>
              </a:rPr>
              <a:t> </a:t>
            </a:r>
            <a:r>
              <a:rPr lang="en-GB" baseline="0" dirty="0" err="1" smtClean="0">
                <a:latin typeface="Sylfaen" panose="010A0502050306030303" pitchFamily="18" charset="0"/>
              </a:rPr>
              <a:t>դրանք</a:t>
            </a:r>
            <a:r>
              <a:rPr lang="en-GB" baseline="0" dirty="0" smtClean="0">
                <a:latin typeface="Sylfaen" panose="010A0502050306030303" pitchFamily="18" charset="0"/>
              </a:rPr>
              <a:t> </a:t>
            </a:r>
            <a:r>
              <a:rPr lang="en-GB" baseline="0" dirty="0" err="1" smtClean="0">
                <a:latin typeface="Sylfaen" panose="010A0502050306030303" pitchFamily="18" charset="0"/>
              </a:rPr>
              <a:t>կորեն</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ոչնչացվեն</a:t>
            </a:r>
            <a:r>
              <a:rPr lang="en-GB" baseline="0" dirty="0" smtClean="0">
                <a:latin typeface="Sylfaen" panose="010A0502050306030303" pitchFamily="18" charset="0"/>
              </a:rPr>
              <a:t>, </a:t>
            </a:r>
            <a:r>
              <a:rPr lang="en-GB" baseline="0" dirty="0" err="1" smtClean="0">
                <a:latin typeface="Sylfaen" panose="010A0502050306030303" pitchFamily="18" charset="0"/>
              </a:rPr>
              <a:t>դժվար</a:t>
            </a:r>
            <a:r>
              <a:rPr lang="en-GB" baseline="0" dirty="0" smtClean="0">
                <a:latin typeface="Sylfaen" panose="010A0502050306030303" pitchFamily="18" charset="0"/>
              </a:rPr>
              <a:t> </a:t>
            </a:r>
            <a:r>
              <a:rPr lang="en-GB" baseline="0" dirty="0" err="1" smtClean="0">
                <a:latin typeface="Sylfaen" panose="010A0502050306030303" pitchFamily="18" charset="0"/>
              </a:rPr>
              <a:t>կլինի</a:t>
            </a:r>
            <a:r>
              <a:rPr lang="en-GB" baseline="0" dirty="0" smtClean="0">
                <a:latin typeface="Sylfaen" panose="010A0502050306030303" pitchFamily="18" charset="0"/>
              </a:rPr>
              <a:t> </a:t>
            </a:r>
            <a:r>
              <a:rPr lang="en-GB" baseline="0" dirty="0" err="1" smtClean="0">
                <a:latin typeface="Sylfaen" panose="010A0502050306030303" pitchFamily="18" charset="0"/>
              </a:rPr>
              <a:t>վերականգնելը</a:t>
            </a:r>
            <a:r>
              <a:rPr lang="en-GB" baseline="0" dirty="0" smtClean="0">
                <a:latin typeface="Sylfaen" panose="010A0502050306030303" pitchFamily="18" charset="0"/>
              </a:rPr>
              <a:t>:</a:t>
            </a:r>
          </a:p>
          <a:p>
            <a:pPr eaLnBrk="1" fontAlgn="auto" hangingPunct="1">
              <a:spcBef>
                <a:spcPts val="0"/>
              </a:spcBef>
              <a:spcAft>
                <a:spcPts val="0"/>
              </a:spcAft>
              <a:defRPr/>
            </a:pPr>
            <a:endParaRPr lang="en-GB" i="1" dirty="0">
              <a:latin typeface="Sylfaen" panose="010A0502050306030303" pitchFamily="18" charset="0"/>
            </a:endParaRPr>
          </a:p>
          <a:p>
            <a:pPr eaLnBrk="1" fontAlgn="auto" hangingPunct="1">
              <a:spcBef>
                <a:spcPts val="0"/>
              </a:spcBef>
              <a:spcAft>
                <a:spcPts val="0"/>
              </a:spcAft>
              <a:defRPr/>
            </a:pPr>
            <a:r>
              <a:rPr lang="en-GB" i="0" dirty="0" err="1" smtClean="0">
                <a:latin typeface="Sylfaen" panose="010A0502050306030303" pitchFamily="18" charset="0"/>
              </a:rPr>
              <a:t>Փոխանցվող</a:t>
            </a:r>
            <a:r>
              <a:rPr lang="en-GB" i="0" dirty="0" smtClean="0">
                <a:latin typeface="Sylfaen" panose="010A0502050306030303" pitchFamily="18" charset="0"/>
              </a:rPr>
              <a:t> </a:t>
            </a:r>
            <a:r>
              <a:rPr lang="en-GB" i="0" dirty="0" err="1" smtClean="0">
                <a:latin typeface="Sylfaen" panose="010A0502050306030303" pitchFamily="18" charset="0"/>
              </a:rPr>
              <a:t>տվյալները</a:t>
            </a:r>
            <a:r>
              <a:rPr lang="en-GB" i="0" dirty="0" smtClean="0">
                <a:latin typeface="Sylfaen" panose="010A0502050306030303" pitchFamily="18" charset="0"/>
              </a:rPr>
              <a:t>, </a:t>
            </a:r>
            <a:r>
              <a:rPr lang="en-GB" i="0" dirty="0" err="1" smtClean="0">
                <a:latin typeface="Sylfaen" panose="010A0502050306030303" pitchFamily="18" charset="0"/>
              </a:rPr>
              <a:t>օրինակ</a:t>
            </a:r>
            <a:r>
              <a:rPr lang="en-GB" i="0" dirty="0" smtClean="0">
                <a:latin typeface="Sylfaen" panose="010A0502050306030303" pitchFamily="18" charset="0"/>
              </a:rPr>
              <a:t>, </a:t>
            </a:r>
            <a:r>
              <a:rPr lang="en-GB" i="0" dirty="0" err="1" smtClean="0">
                <a:latin typeface="Sylfaen" panose="010A0502050306030303" pitchFamily="18" charset="0"/>
              </a:rPr>
              <a:t>օգտակար</a:t>
            </a:r>
            <a:r>
              <a:rPr lang="en-GB" i="0" baseline="0" dirty="0" smtClean="0">
                <a:latin typeface="Sylfaen" panose="010A0502050306030303" pitchFamily="18" charset="0"/>
              </a:rPr>
              <a:t> </a:t>
            </a:r>
            <a:r>
              <a:rPr lang="en-GB" i="0" baseline="0" dirty="0" err="1" smtClean="0">
                <a:latin typeface="Sylfaen" panose="010A0502050306030303" pitchFamily="18" charset="0"/>
              </a:rPr>
              <a:t>են</a:t>
            </a:r>
            <a:r>
              <a:rPr lang="en-GB" i="0" baseline="0" dirty="0" smtClean="0">
                <a:latin typeface="Sylfaen" panose="010A0502050306030303" pitchFamily="18" charset="0"/>
              </a:rPr>
              <a:t> </a:t>
            </a:r>
            <a:r>
              <a:rPr lang="en-GB" i="0" baseline="0" dirty="0" err="1" smtClean="0">
                <a:latin typeface="Sylfaen" panose="010A0502050306030303" pitchFamily="18" charset="0"/>
              </a:rPr>
              <a:t>հանցագործության</a:t>
            </a:r>
            <a:r>
              <a:rPr lang="en-GB" i="0" baseline="0" dirty="0" smtClean="0">
                <a:latin typeface="Sylfaen" panose="010A0502050306030303" pitchFamily="18" charset="0"/>
              </a:rPr>
              <a:t> </a:t>
            </a:r>
            <a:r>
              <a:rPr lang="en-GB" i="0" baseline="0" dirty="0" err="1" smtClean="0">
                <a:latin typeface="Sylfaen" panose="010A0502050306030303" pitchFamily="18" charset="0"/>
              </a:rPr>
              <a:t>կատարողին</a:t>
            </a:r>
            <a:r>
              <a:rPr lang="en-GB" i="0" baseline="0" dirty="0" smtClean="0">
                <a:latin typeface="Sylfaen" panose="010A0502050306030303" pitchFamily="18" charset="0"/>
              </a:rPr>
              <a:t> </a:t>
            </a:r>
            <a:r>
              <a:rPr lang="en-GB" i="0" baseline="0" dirty="0" err="1" smtClean="0">
                <a:latin typeface="Sylfaen" panose="010A0502050306030303" pitchFamily="18" charset="0"/>
              </a:rPr>
              <a:t>նույնականացնելու</a:t>
            </a:r>
            <a:r>
              <a:rPr lang="en-GB" i="0" baseline="0" dirty="0" smtClean="0">
                <a:latin typeface="Sylfaen" panose="010A0502050306030303" pitchFamily="18" charset="0"/>
              </a:rPr>
              <a:t> </a:t>
            </a:r>
            <a:r>
              <a:rPr lang="en-GB" i="0" baseline="0" dirty="0" err="1" smtClean="0">
                <a:latin typeface="Sylfaen" panose="010A0502050306030303" pitchFamily="18" charset="0"/>
              </a:rPr>
              <a:t>համար</a:t>
            </a:r>
            <a:r>
              <a:rPr lang="en-GB" i="0" baseline="0" dirty="0" smtClean="0">
                <a:latin typeface="Sylfaen" panose="010A0502050306030303" pitchFamily="18" charset="0"/>
              </a:rPr>
              <a:t>: </a:t>
            </a:r>
            <a:r>
              <a:rPr lang="en-GB" i="0" baseline="0" dirty="0" err="1" smtClean="0">
                <a:latin typeface="Sylfaen" panose="010A0502050306030303" pitchFamily="18" charset="0"/>
              </a:rPr>
              <a:t>Բայց</a:t>
            </a:r>
            <a:r>
              <a:rPr lang="en-GB" i="0" baseline="0" dirty="0" smtClean="0">
                <a:latin typeface="Sylfaen" panose="010A0502050306030303" pitchFamily="18" charset="0"/>
              </a:rPr>
              <a:t> </a:t>
            </a:r>
            <a:r>
              <a:rPr lang="en-GB" i="0" baseline="0" dirty="0" err="1" smtClean="0">
                <a:latin typeface="Sylfaen" panose="010A0502050306030303" pitchFamily="18" charset="0"/>
              </a:rPr>
              <a:t>այսպիսի</a:t>
            </a:r>
            <a:r>
              <a:rPr lang="en-GB" i="0" baseline="0" dirty="0" smtClean="0">
                <a:latin typeface="Sylfaen" panose="010A0502050306030303" pitchFamily="18" charset="0"/>
              </a:rPr>
              <a:t> </a:t>
            </a:r>
            <a:r>
              <a:rPr lang="en-GB" i="0" baseline="0" dirty="0" err="1" smtClean="0">
                <a:latin typeface="Sylfaen" panose="010A0502050306030303" pitchFamily="18" charset="0"/>
              </a:rPr>
              <a:t>տեղեկատվությունը</a:t>
            </a:r>
            <a:r>
              <a:rPr lang="en-GB" i="0" baseline="0" dirty="0" smtClean="0">
                <a:latin typeface="Sylfaen" panose="010A0502050306030303" pitchFamily="18" charset="0"/>
              </a:rPr>
              <a:t> </a:t>
            </a:r>
            <a:r>
              <a:rPr lang="en-GB" i="0" baseline="0" dirty="0" err="1" smtClean="0">
                <a:latin typeface="Sylfaen" panose="010A0502050306030303" pitchFamily="18" charset="0"/>
              </a:rPr>
              <a:t>հասանելի</a:t>
            </a:r>
            <a:r>
              <a:rPr lang="en-GB" i="0" baseline="0" dirty="0" smtClean="0">
                <a:latin typeface="Sylfaen" panose="010A0502050306030303" pitchFamily="18" charset="0"/>
              </a:rPr>
              <a:t> </a:t>
            </a:r>
            <a:r>
              <a:rPr lang="en-GB" i="0" baseline="0" dirty="0" err="1" smtClean="0">
                <a:latin typeface="Sylfaen" panose="010A0502050306030303" pitchFamily="18" charset="0"/>
              </a:rPr>
              <a:t>չէ</a:t>
            </a:r>
            <a:r>
              <a:rPr lang="en-GB" i="0" baseline="0" dirty="0" smtClean="0">
                <a:latin typeface="Sylfaen" panose="010A0502050306030303" pitchFamily="18" charset="0"/>
              </a:rPr>
              <a:t> </a:t>
            </a:r>
            <a:r>
              <a:rPr lang="en-GB" i="0" baseline="0" dirty="0" err="1" smtClean="0">
                <a:latin typeface="Sylfaen" panose="010A0502050306030303" pitchFamily="18" charset="0"/>
              </a:rPr>
              <a:t>համակարգված</a:t>
            </a:r>
            <a:r>
              <a:rPr lang="en-GB" i="0" baseline="0" dirty="0" smtClean="0">
                <a:latin typeface="Sylfaen" panose="010A0502050306030303" pitchFamily="18" charset="0"/>
              </a:rPr>
              <a:t> </a:t>
            </a:r>
            <a:r>
              <a:rPr lang="en-GB" i="0" baseline="0" dirty="0" err="1" smtClean="0">
                <a:latin typeface="Sylfaen" panose="010A0502050306030303" pitchFamily="18" charset="0"/>
              </a:rPr>
              <a:t>կերպով</a:t>
            </a:r>
            <a:r>
              <a:rPr lang="en-GB" i="0" baseline="0" dirty="0" smtClean="0">
                <a:latin typeface="Sylfaen" panose="010A0502050306030303" pitchFamily="18" charset="0"/>
              </a:rPr>
              <a:t>: </a:t>
            </a:r>
            <a:r>
              <a:rPr lang="en-GB" i="0" baseline="0" dirty="0" err="1" smtClean="0">
                <a:latin typeface="Sylfaen" panose="010A0502050306030303" pitchFamily="18" charset="0"/>
              </a:rPr>
              <a:t>Հետևաբար</a:t>
            </a:r>
            <a:r>
              <a:rPr lang="en-GB" i="0" baseline="0" dirty="0" smtClean="0">
                <a:latin typeface="Sylfaen" panose="010A0502050306030303" pitchFamily="18" charset="0"/>
              </a:rPr>
              <a:t>, </a:t>
            </a:r>
            <a:r>
              <a:rPr lang="en-GB" i="0" baseline="0" dirty="0" err="1" smtClean="0">
                <a:latin typeface="Sylfaen" panose="010A0502050306030303" pitchFamily="18" charset="0"/>
              </a:rPr>
              <a:t>դրանց</a:t>
            </a:r>
            <a:r>
              <a:rPr lang="en-GB" i="0" baseline="0" dirty="0" smtClean="0">
                <a:latin typeface="Sylfaen" panose="010A0502050306030303" pitchFamily="18" charset="0"/>
              </a:rPr>
              <a:t> </a:t>
            </a:r>
            <a:r>
              <a:rPr lang="en-GB" i="0" baseline="0" dirty="0" err="1" smtClean="0">
                <a:latin typeface="Sylfaen" panose="010A0502050306030303" pitchFamily="18" charset="0"/>
              </a:rPr>
              <a:t>պահպանումն</a:t>
            </a:r>
            <a:r>
              <a:rPr lang="en-GB" i="0" baseline="0" dirty="0" smtClean="0">
                <a:latin typeface="Sylfaen" panose="010A0502050306030303" pitchFamily="18" charset="0"/>
              </a:rPr>
              <a:t> </a:t>
            </a:r>
            <a:r>
              <a:rPr lang="en-GB" i="0" baseline="0" dirty="0" err="1" smtClean="0">
                <a:latin typeface="Sylfaen" panose="010A0502050306030303" pitchFamily="18" charset="0"/>
              </a:rPr>
              <a:t>ապահովելը</a:t>
            </a:r>
            <a:r>
              <a:rPr lang="en-GB" i="0" baseline="0" dirty="0" smtClean="0">
                <a:latin typeface="Sylfaen" panose="010A0502050306030303" pitchFamily="18" charset="0"/>
              </a:rPr>
              <a:t> </a:t>
            </a:r>
            <a:r>
              <a:rPr lang="en-GB" i="0" baseline="0" dirty="0" err="1" smtClean="0">
                <a:latin typeface="Sylfaen" panose="010A0502050306030303" pitchFamily="18" charset="0"/>
              </a:rPr>
              <a:t>ենթադրում</a:t>
            </a:r>
            <a:r>
              <a:rPr lang="en-GB" i="0" baseline="0" dirty="0" smtClean="0">
                <a:latin typeface="Sylfaen" panose="010A0502050306030303" pitchFamily="18" charset="0"/>
              </a:rPr>
              <a:t> է </a:t>
            </a:r>
            <a:r>
              <a:rPr lang="en-GB" i="0" baseline="0" dirty="0" err="1" smtClean="0">
                <a:latin typeface="Sylfaen" panose="010A0502050306030303" pitchFamily="18" charset="0"/>
              </a:rPr>
              <a:t>իրավական</a:t>
            </a:r>
            <a:r>
              <a:rPr lang="en-GB" i="0" baseline="0" dirty="0" smtClean="0">
                <a:latin typeface="Sylfaen" panose="010A0502050306030303" pitchFamily="18" charset="0"/>
              </a:rPr>
              <a:t> </a:t>
            </a:r>
            <a:r>
              <a:rPr lang="en-GB" i="0" baseline="0" dirty="0" err="1" smtClean="0">
                <a:latin typeface="Sylfaen" panose="010A0502050306030303" pitchFamily="18" charset="0"/>
              </a:rPr>
              <a:t>ինստրումենտի</a:t>
            </a:r>
            <a:r>
              <a:rPr lang="en-GB" i="0" baseline="0" dirty="0" smtClean="0">
                <a:latin typeface="Sylfaen" panose="010A0502050306030303" pitchFamily="18" charset="0"/>
              </a:rPr>
              <a:t> </a:t>
            </a:r>
            <a:r>
              <a:rPr lang="en-GB" i="0" baseline="0" dirty="0" err="1" smtClean="0">
                <a:latin typeface="Sylfaen" panose="010A0502050306030303" pitchFamily="18" charset="0"/>
              </a:rPr>
              <a:t>առկայություն</a:t>
            </a:r>
            <a:r>
              <a:rPr lang="en-GB" i="0" baseline="0" dirty="0" smtClean="0">
                <a:latin typeface="Sylfaen" panose="010A0502050306030303" pitchFamily="18" charset="0"/>
              </a:rPr>
              <a:t>, </a:t>
            </a:r>
            <a:r>
              <a:rPr lang="en-GB" i="0" baseline="0" dirty="0" err="1" smtClean="0">
                <a:latin typeface="Sylfaen" panose="010A0502050306030303" pitchFamily="18" charset="0"/>
              </a:rPr>
              <a:t>որը</a:t>
            </a:r>
            <a:r>
              <a:rPr lang="en-GB" i="0" baseline="0" dirty="0" smtClean="0">
                <a:latin typeface="Sylfaen" panose="010A0502050306030303" pitchFamily="18" charset="0"/>
              </a:rPr>
              <a:t> </a:t>
            </a:r>
            <a:r>
              <a:rPr lang="en-GB" i="0" baseline="0" dirty="0" err="1" smtClean="0">
                <a:latin typeface="Sylfaen" panose="010A0502050306030303" pitchFamily="18" charset="0"/>
              </a:rPr>
              <a:t>թույլ</a:t>
            </a:r>
            <a:r>
              <a:rPr lang="en-GB" i="0" baseline="0" dirty="0" smtClean="0">
                <a:latin typeface="Sylfaen" panose="010A0502050306030303" pitchFamily="18" charset="0"/>
              </a:rPr>
              <a:t> </a:t>
            </a:r>
            <a:r>
              <a:rPr lang="en-GB" i="0" baseline="0" dirty="0" err="1" smtClean="0">
                <a:latin typeface="Sylfaen" panose="010A0502050306030303" pitchFamily="18" charset="0"/>
              </a:rPr>
              <a:t>կտա</a:t>
            </a:r>
            <a:r>
              <a:rPr lang="en-GB" i="0" baseline="0" dirty="0" smtClean="0">
                <a:latin typeface="Sylfaen" panose="010A0502050306030303" pitchFamily="18" charset="0"/>
              </a:rPr>
              <a:t> </a:t>
            </a:r>
            <a:r>
              <a:rPr lang="en-GB" i="0" baseline="0" dirty="0" err="1" smtClean="0">
                <a:latin typeface="Sylfaen" panose="010A0502050306030303" pitchFamily="18" charset="0"/>
              </a:rPr>
              <a:t>իրավապահ</a:t>
            </a:r>
            <a:r>
              <a:rPr lang="en-GB" i="0" baseline="0" dirty="0" smtClean="0">
                <a:latin typeface="Sylfaen" panose="010A0502050306030303" pitchFamily="18" charset="0"/>
              </a:rPr>
              <a:t> </a:t>
            </a:r>
            <a:r>
              <a:rPr lang="en-GB" i="0" baseline="0" dirty="0" err="1" smtClean="0">
                <a:latin typeface="Sylfaen" panose="010A0502050306030303" pitchFamily="18" charset="0"/>
              </a:rPr>
              <a:t>մարմինների</a:t>
            </a:r>
            <a:r>
              <a:rPr lang="en-GB" i="0" baseline="0" dirty="0" smtClean="0">
                <a:latin typeface="Sylfaen" panose="010A0502050306030303" pitchFamily="18" charset="0"/>
              </a:rPr>
              <a:t> </a:t>
            </a:r>
            <a:r>
              <a:rPr lang="en-GB" i="0" baseline="0" dirty="0" err="1" smtClean="0">
                <a:latin typeface="Sylfaen" panose="010A0502050306030303" pitchFamily="18" charset="0"/>
              </a:rPr>
              <a:t>գործակալներին</a:t>
            </a:r>
            <a:r>
              <a:rPr lang="en-GB" i="0" baseline="0" dirty="0" smtClean="0">
                <a:latin typeface="Sylfaen" panose="010A0502050306030303" pitchFamily="18" charset="0"/>
              </a:rPr>
              <a:t> </a:t>
            </a:r>
            <a:r>
              <a:rPr lang="en-GB" i="0" baseline="0" dirty="0" err="1" smtClean="0">
                <a:latin typeface="Sylfaen" panose="010A0502050306030303" pitchFamily="18" charset="0"/>
              </a:rPr>
              <a:t>թույլատրել</a:t>
            </a:r>
            <a:r>
              <a:rPr lang="en-GB" i="0" baseline="0" dirty="0" smtClean="0">
                <a:latin typeface="Sylfaen" panose="010A0502050306030303" pitchFamily="18" charset="0"/>
              </a:rPr>
              <a:t> </a:t>
            </a:r>
            <a:r>
              <a:rPr lang="en-GB" i="0" baseline="0" dirty="0" err="1" smtClean="0">
                <a:latin typeface="Sylfaen" panose="010A0502050306030303" pitchFamily="18" charset="0"/>
              </a:rPr>
              <a:t>այդպիսի</a:t>
            </a:r>
            <a:r>
              <a:rPr lang="en-GB" i="0" baseline="0" dirty="0" smtClean="0">
                <a:latin typeface="Sylfaen" panose="010A0502050306030303" pitchFamily="18" charset="0"/>
              </a:rPr>
              <a:t> </a:t>
            </a:r>
            <a:r>
              <a:rPr lang="en-GB" i="0" baseline="0" dirty="0" err="1" smtClean="0">
                <a:latin typeface="Sylfaen" panose="010A0502050306030303" pitchFamily="18" charset="0"/>
              </a:rPr>
              <a:t>անկայուն</a:t>
            </a:r>
            <a:r>
              <a:rPr lang="en-GB" i="0" baseline="0" dirty="0" smtClean="0">
                <a:latin typeface="Sylfaen" panose="010A0502050306030303" pitchFamily="18" charset="0"/>
              </a:rPr>
              <a:t> </a:t>
            </a:r>
            <a:r>
              <a:rPr lang="en-GB" i="0" baseline="0" dirty="0" err="1" smtClean="0">
                <a:latin typeface="Sylfaen" panose="010A0502050306030303" pitchFamily="18" charset="0"/>
              </a:rPr>
              <a:t>տեղեկատվության</a:t>
            </a:r>
            <a:r>
              <a:rPr lang="en-GB" i="0" baseline="0" dirty="0" smtClean="0">
                <a:latin typeface="Sylfaen" panose="010A0502050306030303" pitchFamily="18" charset="0"/>
              </a:rPr>
              <a:t> </a:t>
            </a:r>
            <a:r>
              <a:rPr lang="en-GB" i="0" baseline="0" dirty="0" err="1" smtClean="0">
                <a:latin typeface="Sylfaen" panose="010A0502050306030303" pitchFamily="18" charset="0"/>
              </a:rPr>
              <a:t>պահպանումը</a:t>
            </a:r>
            <a:r>
              <a:rPr lang="en-GB" i="0" baseline="0" dirty="0" smtClean="0">
                <a:latin typeface="Sylfaen" panose="010A0502050306030303" pitchFamily="18" charset="0"/>
              </a:rPr>
              <a:t> և </a:t>
            </a:r>
            <a:r>
              <a:rPr lang="en-GB" i="0" baseline="0" dirty="0" err="1" smtClean="0">
                <a:latin typeface="Sylfaen" panose="010A0502050306030303" pitchFamily="18" charset="0"/>
              </a:rPr>
              <a:t>հաղորդակցել</a:t>
            </a:r>
            <a:r>
              <a:rPr lang="en-GB" i="0" baseline="0" dirty="0" smtClean="0">
                <a:latin typeface="Sylfaen" panose="010A0502050306030303" pitchFamily="18" charset="0"/>
              </a:rPr>
              <a:t> </a:t>
            </a:r>
            <a:r>
              <a:rPr lang="en-GB" i="0" baseline="0" dirty="0" err="1" smtClean="0">
                <a:latin typeface="Sylfaen" panose="010A0502050306030303" pitchFamily="18" charset="0"/>
              </a:rPr>
              <a:t>այն</a:t>
            </a:r>
            <a:r>
              <a:rPr lang="en-GB" i="0" baseline="0" dirty="0" smtClean="0">
                <a:latin typeface="Sylfaen" panose="010A0502050306030303" pitchFamily="18" charset="0"/>
              </a:rPr>
              <a:t> </a:t>
            </a:r>
            <a:r>
              <a:rPr lang="en-GB" i="0" baseline="0" dirty="0" err="1" smtClean="0">
                <a:latin typeface="Sylfaen" panose="010A0502050306030303" pitchFamily="18" charset="0"/>
              </a:rPr>
              <a:t>ուրիշ</a:t>
            </a:r>
            <a:r>
              <a:rPr lang="en-GB" i="0" baseline="0" dirty="0" smtClean="0">
                <a:latin typeface="Sylfaen" panose="010A0502050306030303" pitchFamily="18" charset="0"/>
              </a:rPr>
              <a:t> </a:t>
            </a:r>
            <a:r>
              <a:rPr lang="en-GB" i="0" baseline="0" dirty="0" err="1" smtClean="0">
                <a:latin typeface="Sylfaen" panose="010A0502050306030303" pitchFamily="18" charset="0"/>
              </a:rPr>
              <a:t>ծառայությունների</a:t>
            </a:r>
            <a:r>
              <a:rPr lang="en-GB" i="0" baseline="0" dirty="0" smtClean="0">
                <a:latin typeface="Sylfaen" panose="010A0502050306030303" pitchFamily="18" charset="0"/>
              </a:rPr>
              <a:t>:</a:t>
            </a:r>
            <a:endParaRPr lang="en-US" i="0" dirty="0">
              <a:latin typeface="Sylfaen" panose="010A0502050306030303" pitchFamily="18" charset="0"/>
            </a:endParaRPr>
          </a:p>
          <a:p>
            <a:pPr eaLnBrk="1" fontAlgn="auto" hangingPunct="1">
              <a:spcBef>
                <a:spcPts val="0"/>
              </a:spcBef>
              <a:spcAft>
                <a:spcPts val="0"/>
              </a:spcAft>
              <a:defRPr/>
            </a:pPr>
            <a:endParaRPr lang="en-US" i="1" dirty="0">
              <a:latin typeface="Sylfaen" panose="010A0502050306030303" pitchFamily="18" charset="0"/>
            </a:endParaRPr>
          </a:p>
          <a:p>
            <a:pPr eaLnBrk="1" fontAlgn="auto" hangingPunct="1">
              <a:spcBef>
                <a:spcPts val="0"/>
              </a:spcBef>
              <a:spcAft>
                <a:spcPts val="0"/>
              </a:spcAft>
              <a:defRPr/>
            </a:pPr>
            <a:r>
              <a:rPr lang="en-US" i="1" dirty="0">
                <a:latin typeface="Sylfaen" panose="010A0502050306030303" pitchFamily="18" charset="0"/>
              </a:rPr>
              <a:t> </a:t>
            </a:r>
            <a:r>
              <a:rPr lang="en-US" i="1" dirty="0" err="1" smtClean="0">
                <a:latin typeface="Sylfaen" panose="010A0502050306030303" pitchFamily="18" charset="0"/>
              </a:rPr>
              <a:t>Որոշ</a:t>
            </a:r>
            <a:r>
              <a:rPr lang="en-US" i="1" baseline="0" dirty="0" smtClean="0">
                <a:latin typeface="Sylfaen" panose="010A0502050306030303" pitchFamily="18" charset="0"/>
              </a:rPr>
              <a:t> </a:t>
            </a:r>
            <a:r>
              <a:rPr lang="en-US" i="1" baseline="0" dirty="0" err="1" smtClean="0">
                <a:latin typeface="Sylfaen" panose="010A0502050306030303" pitchFamily="18" charset="0"/>
              </a:rPr>
              <a:t>պետություններ</a:t>
            </a:r>
            <a:r>
              <a:rPr lang="en-US" i="1" baseline="0" dirty="0" smtClean="0">
                <a:latin typeface="Sylfaen" panose="010A0502050306030303" pitchFamily="18" charset="0"/>
              </a:rPr>
              <a:t> </a:t>
            </a:r>
            <a:r>
              <a:rPr lang="en-US" i="1" baseline="0" dirty="0" err="1" smtClean="0">
                <a:latin typeface="Sylfaen" panose="010A0502050306030303" pitchFamily="18" charset="0"/>
              </a:rPr>
              <a:t>ներդրել</a:t>
            </a:r>
            <a:r>
              <a:rPr lang="en-US" i="1" baseline="0" dirty="0" smtClean="0">
                <a:latin typeface="Sylfaen" panose="010A0502050306030303" pitchFamily="18" charset="0"/>
              </a:rPr>
              <a:t> </a:t>
            </a:r>
            <a:r>
              <a:rPr lang="en-US" i="1" baseline="0" dirty="0" err="1" smtClean="0">
                <a:latin typeface="Sylfaen" panose="010A0502050306030303" pitchFamily="18" charset="0"/>
              </a:rPr>
              <a:t>են</a:t>
            </a:r>
            <a:r>
              <a:rPr lang="en-US" i="1" baseline="0" dirty="0" smtClean="0">
                <a:latin typeface="Sylfaen" panose="010A0502050306030303" pitchFamily="18" charset="0"/>
              </a:rPr>
              <a:t> </a:t>
            </a:r>
            <a:r>
              <a:rPr lang="en-US" i="1" baseline="0" dirty="0" err="1" smtClean="0">
                <a:latin typeface="Sylfaen" panose="010A0502050306030303" pitchFamily="18" charset="0"/>
              </a:rPr>
              <a:t>տվյալների</a:t>
            </a:r>
            <a:r>
              <a:rPr lang="en-US" i="1" baseline="0" dirty="0" smtClean="0">
                <a:latin typeface="Sylfaen" panose="010A0502050306030303" pitchFamily="18" charset="0"/>
              </a:rPr>
              <a:t> </a:t>
            </a:r>
            <a:r>
              <a:rPr lang="en-US" i="1" baseline="0" dirty="0" err="1" smtClean="0">
                <a:latin typeface="Sylfaen" panose="010A0502050306030303" pitchFamily="18" charset="0"/>
              </a:rPr>
              <a:t>պահպանման</a:t>
            </a:r>
            <a:r>
              <a:rPr lang="en-US" i="1" baseline="0" dirty="0" smtClean="0">
                <a:latin typeface="Sylfaen" panose="010A0502050306030303" pitchFamily="18" charset="0"/>
              </a:rPr>
              <a:t> </a:t>
            </a:r>
            <a:r>
              <a:rPr lang="en-US" i="1" baseline="0" dirty="0" err="1" smtClean="0">
                <a:latin typeface="Sylfaen" panose="010A0502050306030303" pitchFamily="18" charset="0"/>
              </a:rPr>
              <a:t>օրենդրություն</a:t>
            </a:r>
            <a:r>
              <a:rPr lang="en-US" i="1" baseline="0" dirty="0" smtClean="0">
                <a:latin typeface="Sylfaen" panose="010A0502050306030303" pitchFamily="18" charset="0"/>
              </a:rPr>
              <a:t>: </a:t>
            </a:r>
            <a:r>
              <a:rPr lang="en-US" i="1" baseline="0" dirty="0" err="1" smtClean="0">
                <a:latin typeface="Sylfaen" panose="010A0502050306030303" pitchFamily="18" charset="0"/>
              </a:rPr>
              <a:t>Եվրոպայից</a:t>
            </a:r>
            <a:r>
              <a:rPr lang="en-US" i="1" baseline="0" dirty="0" smtClean="0">
                <a:latin typeface="Sylfaen" panose="010A0502050306030303" pitchFamily="18" charset="0"/>
              </a:rPr>
              <a:t> </a:t>
            </a:r>
            <a:r>
              <a:rPr lang="en-US" i="1" baseline="0" dirty="0" err="1" smtClean="0">
                <a:latin typeface="Sylfaen" panose="010A0502050306030303" pitchFamily="18" charset="0"/>
              </a:rPr>
              <a:t>դուրս</a:t>
            </a:r>
            <a:r>
              <a:rPr lang="en-US" i="1" baseline="0" dirty="0" smtClean="0">
                <a:latin typeface="Sylfaen" panose="010A0502050306030303" pitchFamily="18" charset="0"/>
              </a:rPr>
              <a:t> </a:t>
            </a:r>
            <a:r>
              <a:rPr lang="en-US" i="1" baseline="0" dirty="0" err="1" smtClean="0">
                <a:latin typeface="Sylfaen" panose="010A0502050306030303" pitchFamily="18" charset="0"/>
              </a:rPr>
              <a:t>պետությունների</a:t>
            </a:r>
            <a:r>
              <a:rPr lang="en-US" i="1" baseline="0" dirty="0" smtClean="0">
                <a:latin typeface="Sylfaen" panose="010A0502050306030303" pitchFamily="18" charset="0"/>
              </a:rPr>
              <a:t> </a:t>
            </a:r>
            <a:r>
              <a:rPr lang="en-US" i="1" baseline="0" dirty="0" err="1" smtClean="0">
                <a:latin typeface="Sylfaen" panose="010A0502050306030303" pitchFamily="18" charset="0"/>
              </a:rPr>
              <a:t>մեծ</a:t>
            </a:r>
            <a:r>
              <a:rPr lang="en-US" i="1" baseline="0" dirty="0" smtClean="0">
                <a:latin typeface="Sylfaen" panose="010A0502050306030303" pitchFamily="18" charset="0"/>
              </a:rPr>
              <a:t> </a:t>
            </a:r>
            <a:r>
              <a:rPr lang="en-US" i="1" baseline="0" dirty="0" err="1" smtClean="0">
                <a:latin typeface="Sylfaen" panose="010A0502050306030303" pitchFamily="18" charset="0"/>
              </a:rPr>
              <a:t>մասը</a:t>
            </a:r>
            <a:r>
              <a:rPr lang="en-US" i="1" baseline="0" dirty="0" smtClean="0">
                <a:latin typeface="Sylfaen" panose="010A0502050306030303" pitchFamily="18" charset="0"/>
              </a:rPr>
              <a:t> </a:t>
            </a:r>
            <a:r>
              <a:rPr lang="en-US" i="1" baseline="0" dirty="0" err="1" smtClean="0">
                <a:latin typeface="Sylfaen" panose="010A0502050306030303" pitchFamily="18" charset="0"/>
              </a:rPr>
              <a:t>դեռ</a:t>
            </a:r>
            <a:r>
              <a:rPr lang="en-US" i="1" baseline="0" dirty="0" smtClean="0">
                <a:latin typeface="Sylfaen" panose="010A0502050306030303" pitchFamily="18" charset="0"/>
              </a:rPr>
              <a:t> </a:t>
            </a:r>
            <a:r>
              <a:rPr lang="en-US" i="1" baseline="0" dirty="0" err="1" smtClean="0">
                <a:latin typeface="Sylfaen" panose="010A0502050306030303" pitchFamily="18" charset="0"/>
              </a:rPr>
              <a:t>չունի</a:t>
            </a:r>
            <a:r>
              <a:rPr lang="en-US" i="1" baseline="0" dirty="0" smtClean="0">
                <a:latin typeface="Sylfaen" panose="010A0502050306030303" pitchFamily="18" charset="0"/>
              </a:rPr>
              <a:t> </a:t>
            </a:r>
            <a:r>
              <a:rPr lang="en-US" i="1" baseline="0" dirty="0" err="1" smtClean="0">
                <a:latin typeface="Sylfaen" panose="010A0502050306030303" pitchFamily="18" charset="0"/>
              </a:rPr>
              <a:t>այդպիսի</a:t>
            </a:r>
            <a:r>
              <a:rPr lang="en-US" i="1" baseline="0" dirty="0" smtClean="0">
                <a:latin typeface="Sylfaen" panose="010A0502050306030303" pitchFamily="18" charset="0"/>
              </a:rPr>
              <a:t> </a:t>
            </a:r>
            <a:r>
              <a:rPr lang="en-US" i="1" baseline="0" dirty="0" err="1" smtClean="0">
                <a:latin typeface="Sylfaen" panose="010A0502050306030303" pitchFamily="18" charset="0"/>
              </a:rPr>
              <a:t>օրենսդրություն</a:t>
            </a:r>
            <a:r>
              <a:rPr lang="en-US" i="1" baseline="0" dirty="0" smtClean="0">
                <a:latin typeface="Sylfaen" panose="010A0502050306030303" pitchFamily="18" charset="0"/>
              </a:rPr>
              <a:t>: ԵՄ-ի </a:t>
            </a:r>
            <a:r>
              <a:rPr lang="en-US" i="1" baseline="0" dirty="0" err="1" smtClean="0">
                <a:latin typeface="Sylfaen" panose="010A0502050306030303" pitchFamily="18" charset="0"/>
              </a:rPr>
              <a:t>ներսում</a:t>
            </a:r>
            <a:r>
              <a:rPr lang="en-US" i="1" baseline="0" dirty="0" smtClean="0">
                <a:latin typeface="Sylfaen" panose="010A0502050306030303" pitchFamily="18" charset="0"/>
              </a:rPr>
              <a:t> </a:t>
            </a:r>
            <a:r>
              <a:rPr lang="en-US" i="1" baseline="0" dirty="0" err="1" smtClean="0">
                <a:latin typeface="Sylfaen" panose="010A0502050306030303" pitchFamily="18" charset="0"/>
              </a:rPr>
              <a:t>որոշ</a:t>
            </a:r>
            <a:r>
              <a:rPr lang="en-US" i="1" baseline="0" dirty="0" smtClean="0">
                <a:latin typeface="Sylfaen" panose="010A0502050306030303" pitchFamily="18" charset="0"/>
              </a:rPr>
              <a:t> </a:t>
            </a:r>
            <a:r>
              <a:rPr lang="en-US" i="1" baseline="0" dirty="0" err="1" smtClean="0">
                <a:latin typeface="Sylfaen" panose="010A0502050306030303" pitchFamily="18" charset="0"/>
              </a:rPr>
              <a:t>նման</a:t>
            </a:r>
            <a:r>
              <a:rPr lang="en-US" i="1" baseline="0" dirty="0" smtClean="0">
                <a:latin typeface="Sylfaen" panose="010A0502050306030303" pitchFamily="18" charset="0"/>
              </a:rPr>
              <a:t> </a:t>
            </a:r>
            <a:r>
              <a:rPr lang="en-US" i="1" baseline="0" dirty="0" err="1" smtClean="0">
                <a:latin typeface="Sylfaen" panose="010A0502050306030303" pitchFamily="18" charset="0"/>
              </a:rPr>
              <a:t>օրենսդրություններ</a:t>
            </a:r>
            <a:r>
              <a:rPr lang="en-US" i="1" baseline="0" dirty="0" smtClean="0">
                <a:latin typeface="Sylfaen" panose="010A0502050306030303" pitchFamily="18" charset="0"/>
              </a:rPr>
              <a:t> </a:t>
            </a:r>
            <a:r>
              <a:rPr lang="en-US" i="1" baseline="0" dirty="0" err="1" smtClean="0">
                <a:latin typeface="Sylfaen" panose="010A0502050306030303" pitchFamily="18" charset="0"/>
              </a:rPr>
              <a:t>ճանաչվել</a:t>
            </a:r>
            <a:r>
              <a:rPr lang="en-US" i="1" baseline="0" dirty="0" smtClean="0">
                <a:latin typeface="Sylfaen" panose="010A0502050306030303" pitchFamily="18" charset="0"/>
              </a:rPr>
              <a:t> </a:t>
            </a:r>
            <a:r>
              <a:rPr lang="en-US" i="1" baseline="0" dirty="0" err="1" smtClean="0">
                <a:latin typeface="Sylfaen" panose="010A0502050306030303" pitchFamily="18" charset="0"/>
              </a:rPr>
              <a:t>են</a:t>
            </a:r>
            <a:r>
              <a:rPr lang="en-US" i="1" baseline="0" dirty="0" smtClean="0">
                <a:latin typeface="Sylfaen" panose="010A0502050306030303" pitchFamily="18" charset="0"/>
              </a:rPr>
              <a:t> </a:t>
            </a:r>
            <a:r>
              <a:rPr lang="en-US" i="1" baseline="0" dirty="0" err="1" smtClean="0">
                <a:latin typeface="Sylfaen" panose="010A0502050306030303" pitchFamily="18" charset="0"/>
              </a:rPr>
              <a:t>տեղական</a:t>
            </a:r>
            <a:r>
              <a:rPr lang="en-US" i="1" baseline="0" dirty="0" smtClean="0">
                <a:latin typeface="Sylfaen" panose="010A0502050306030303" pitchFamily="18" charset="0"/>
              </a:rPr>
              <a:t> </a:t>
            </a:r>
            <a:r>
              <a:rPr lang="en-US" i="1" baseline="0" dirty="0" err="1" smtClean="0">
                <a:latin typeface="Sylfaen" panose="010A0502050306030303" pitchFamily="18" charset="0"/>
              </a:rPr>
              <a:t>սահմանադրություններին</a:t>
            </a:r>
            <a:r>
              <a:rPr lang="en-US" i="1" baseline="0" dirty="0" smtClean="0">
                <a:latin typeface="Sylfaen" panose="010A0502050306030303" pitchFamily="18" charset="0"/>
              </a:rPr>
              <a:t> </a:t>
            </a:r>
            <a:r>
              <a:rPr lang="en-US" i="1" baseline="0" dirty="0" err="1" smtClean="0">
                <a:latin typeface="Sylfaen" panose="010A0502050306030303" pitchFamily="18" charset="0"/>
              </a:rPr>
              <a:t>հակասող</a:t>
            </a:r>
            <a:r>
              <a:rPr lang="en-US" i="1" baseline="0" dirty="0" smtClean="0">
                <a:latin typeface="Sylfaen" panose="010A0502050306030303" pitchFamily="18" charset="0"/>
              </a:rPr>
              <a:t>՝ </a:t>
            </a:r>
            <a:r>
              <a:rPr lang="en-US" i="1" baseline="0" dirty="0" err="1" smtClean="0">
                <a:latin typeface="Sylfaen" panose="010A0502050306030303" pitchFamily="18" charset="0"/>
              </a:rPr>
              <a:t>պատշաճ</a:t>
            </a:r>
            <a:r>
              <a:rPr lang="en-US" i="1" baseline="0" dirty="0" smtClean="0">
                <a:latin typeface="Sylfaen" panose="010A0502050306030303" pitchFamily="18" charset="0"/>
              </a:rPr>
              <a:t> </a:t>
            </a:r>
            <a:r>
              <a:rPr lang="en-US" i="1" baseline="0" dirty="0" err="1" smtClean="0">
                <a:latin typeface="Sylfaen" panose="010A0502050306030303" pitchFamily="18" charset="0"/>
              </a:rPr>
              <a:t>երաշխիքների</a:t>
            </a:r>
            <a:r>
              <a:rPr lang="en-US" i="1" baseline="0" dirty="0" smtClean="0">
                <a:latin typeface="Sylfaen" panose="010A0502050306030303" pitchFamily="18" charset="0"/>
              </a:rPr>
              <a:t> </a:t>
            </a:r>
            <a:r>
              <a:rPr lang="en-US" i="1" baseline="0" dirty="0" err="1" smtClean="0">
                <a:latin typeface="Sylfaen" panose="010A0502050306030303" pitchFamily="18" charset="0"/>
              </a:rPr>
              <a:t>բացակայության</a:t>
            </a:r>
            <a:r>
              <a:rPr lang="en-US" i="1" baseline="0" dirty="0" smtClean="0">
                <a:latin typeface="Sylfaen" panose="010A0502050306030303" pitchFamily="18" charset="0"/>
              </a:rPr>
              <a:t> </a:t>
            </a:r>
            <a:r>
              <a:rPr lang="en-US" i="1" baseline="0" dirty="0" err="1" smtClean="0">
                <a:latin typeface="Sylfaen" panose="010A0502050306030303" pitchFamily="18" charset="0"/>
              </a:rPr>
              <a:t>պատճառով</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օր</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Գերմանիայում</a:t>
            </a:r>
            <a:r>
              <a:rPr lang="en-US" b="0" i="1" u="none" baseline="0" dirty="0" smtClean="0">
                <a:solidFill>
                  <a:srgbClr val="FF0000"/>
                </a:solidFill>
                <a:latin typeface="Sylfaen" panose="010A0502050306030303" pitchFamily="18" charset="0"/>
              </a:rPr>
              <a:t> և </a:t>
            </a:r>
            <a:r>
              <a:rPr lang="en-US" b="0" i="1" u="none" baseline="0" dirty="0" err="1" smtClean="0">
                <a:solidFill>
                  <a:srgbClr val="FF0000"/>
                </a:solidFill>
                <a:latin typeface="Sylfaen" panose="010A0502050306030303" pitchFamily="18" charset="0"/>
              </a:rPr>
              <a:t>Սլովենիայում</a:t>
            </a:r>
            <a:r>
              <a:rPr lang="en-US" b="0" i="1" u="none" baseline="0" dirty="0" smtClean="0">
                <a:solidFill>
                  <a:srgbClr val="FF0000"/>
                </a:solidFill>
                <a:latin typeface="Sylfaen" panose="010A0502050306030303" pitchFamily="18" charset="0"/>
              </a:rPr>
              <a:t>), և ԵՄ-ի </a:t>
            </a:r>
            <a:r>
              <a:rPr lang="en-US" b="0" i="1" u="none" baseline="0" dirty="0" err="1" smtClean="0">
                <a:solidFill>
                  <a:srgbClr val="FF0000"/>
                </a:solidFill>
                <a:latin typeface="Sylfaen" panose="010A0502050306030303" pitchFamily="18" charset="0"/>
              </a:rPr>
              <a:t>տվյալների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պահպանման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դիրեկտիվը</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նույնպես</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անհամաչափ</a:t>
            </a:r>
            <a:r>
              <a:rPr lang="en-US" b="0" i="1" u="none" baseline="0" dirty="0" smtClean="0">
                <a:solidFill>
                  <a:srgbClr val="FF0000"/>
                </a:solidFill>
                <a:latin typeface="Sylfaen" panose="010A0502050306030303" pitchFamily="18" charset="0"/>
              </a:rPr>
              <a:t> է </a:t>
            </a:r>
            <a:r>
              <a:rPr lang="en-US" b="0" i="1" u="none" baseline="0" dirty="0" err="1" smtClean="0">
                <a:solidFill>
                  <a:srgbClr val="FF0000"/>
                </a:solidFill>
                <a:latin typeface="Sylfaen" panose="010A0502050306030303" pitchFamily="18" charset="0"/>
              </a:rPr>
              <a:t>ճանաչվել</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Եվրոպայի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Արդարադատության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դատարանի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կողմից</a:t>
            </a:r>
            <a:r>
              <a:rPr lang="en-US" b="0" i="1" u="none" dirty="0" smtClean="0">
                <a:solidFill>
                  <a:srgbClr val="FF0000"/>
                </a:solidFill>
                <a:latin typeface="Sylfaen" panose="010A0502050306030303" pitchFamily="18" charset="0"/>
              </a:rPr>
              <a:t> (</a:t>
            </a:r>
            <a:r>
              <a:rPr lang="en-US" b="0" i="1" u="none" dirty="0" err="1" smtClean="0">
                <a:solidFill>
                  <a:srgbClr val="FF0000"/>
                </a:solidFill>
                <a:latin typeface="Sylfaen" panose="010A0502050306030303" pitchFamily="18" charset="0"/>
              </a:rPr>
              <a:t>շատ</a:t>
            </a:r>
            <a:r>
              <a:rPr lang="en-US" b="0" i="1" u="none" dirty="0" smtClean="0">
                <a:solidFill>
                  <a:srgbClr val="FF0000"/>
                </a:solidFill>
                <a:latin typeface="Sylfaen" panose="010A0502050306030303" pitchFamily="18" charset="0"/>
              </a:rPr>
              <a:t> </a:t>
            </a:r>
            <a:r>
              <a:rPr lang="en-US" b="0" i="1" u="none" dirty="0" err="1" smtClean="0">
                <a:solidFill>
                  <a:srgbClr val="FF0000"/>
                </a:solidFill>
                <a:latin typeface="Sylfaen" panose="010A0502050306030303" pitchFamily="18" charset="0"/>
              </a:rPr>
              <a:t>մեծ</a:t>
            </a:r>
            <a:r>
              <a:rPr lang="en-US" b="0" i="1" u="none" dirty="0" smtClean="0">
                <a:solidFill>
                  <a:srgbClr val="FF0000"/>
                </a:solidFill>
                <a:latin typeface="Sylfaen" panose="010A0502050306030303" pitchFamily="18" charset="0"/>
              </a:rPr>
              <a:t> </a:t>
            </a:r>
            <a:r>
              <a:rPr lang="en-US" b="0" i="1" u="none" dirty="0" err="1" smtClean="0">
                <a:solidFill>
                  <a:srgbClr val="FF0000"/>
                </a:solidFill>
                <a:latin typeface="Sylfaen" panose="010A0502050306030303" pitchFamily="18" charset="0"/>
              </a:rPr>
              <a:t>շրջանակի</a:t>
            </a:r>
            <a:r>
              <a:rPr lang="en-US" b="0" i="1" u="none" dirty="0" smtClean="0">
                <a:solidFill>
                  <a:srgbClr val="FF0000"/>
                </a:solidFill>
                <a:latin typeface="Sylfaen" panose="010A0502050306030303" pitchFamily="18" charset="0"/>
              </a:rPr>
              <a:t> և </a:t>
            </a:r>
            <a:r>
              <a:rPr lang="en-US" b="0" i="1" u="none" dirty="0" err="1" smtClean="0">
                <a:solidFill>
                  <a:srgbClr val="FF0000"/>
                </a:solidFill>
                <a:latin typeface="Sylfaen" panose="010A0502050306030303" pitchFamily="18" charset="0"/>
              </a:rPr>
              <a:t>երաշխիքների</a:t>
            </a:r>
            <a:r>
              <a:rPr lang="en-US" b="0" i="1" u="none" dirty="0" smtClean="0">
                <a:solidFill>
                  <a:srgbClr val="FF0000"/>
                </a:solidFill>
                <a:latin typeface="Sylfaen" panose="010A0502050306030303" pitchFamily="18" charset="0"/>
              </a:rPr>
              <a:t> </a:t>
            </a:r>
            <a:r>
              <a:rPr lang="en-US" b="0" i="1" u="none" dirty="0" err="1" smtClean="0">
                <a:solidFill>
                  <a:srgbClr val="FF0000"/>
                </a:solidFill>
                <a:latin typeface="Sylfaen" panose="010A0502050306030303" pitchFamily="18" charset="0"/>
              </a:rPr>
              <a:t>անբավարարության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պատճառով</a:t>
            </a:r>
            <a:r>
              <a:rPr lang="en-US" b="0" i="1" u="none" dirty="0" smtClean="0">
                <a:solidFill>
                  <a:srgbClr val="FF0000"/>
                </a:solidFill>
                <a:latin typeface="Sylfaen" panose="010A0502050306030303" pitchFamily="18" charset="0"/>
              </a:rPr>
              <a:t>) և </a:t>
            </a:r>
            <a:r>
              <a:rPr lang="en-US" b="0" i="1" u="none" dirty="0" err="1" smtClean="0">
                <a:solidFill>
                  <a:srgbClr val="FF0000"/>
                </a:solidFill>
                <a:latin typeface="Sylfaen" panose="010A0502050306030303" pitchFamily="18" charset="0"/>
              </a:rPr>
              <a:t>հետևաբար</a:t>
            </a:r>
            <a:r>
              <a:rPr lang="en-US" b="0" i="1" u="none" dirty="0" smtClean="0">
                <a:solidFill>
                  <a:srgbClr val="FF0000"/>
                </a:solidFill>
                <a:latin typeface="Sylfaen" panose="010A0502050306030303" pitchFamily="18" charset="0"/>
              </a:rPr>
              <a:t> </a:t>
            </a:r>
            <a:r>
              <a:rPr lang="en-US" b="0" i="1" u="none" dirty="0" err="1" smtClean="0">
                <a:solidFill>
                  <a:srgbClr val="FF0000"/>
                </a:solidFill>
                <a:latin typeface="Sylfaen" panose="010A0502050306030303" pitchFamily="18" charset="0"/>
              </a:rPr>
              <a:t>այն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հակասում</a:t>
            </a:r>
            <a:r>
              <a:rPr lang="en-US" b="0" i="1" u="none" baseline="0" dirty="0" smtClean="0">
                <a:solidFill>
                  <a:srgbClr val="FF0000"/>
                </a:solidFill>
                <a:latin typeface="Sylfaen" panose="010A0502050306030303" pitchFamily="18" charset="0"/>
              </a:rPr>
              <a:t> է ԵՄ-ի </a:t>
            </a:r>
            <a:r>
              <a:rPr lang="en-US" b="0" i="1" u="none" baseline="0" dirty="0" err="1" smtClean="0">
                <a:solidFill>
                  <a:srgbClr val="FF0000"/>
                </a:solidFill>
                <a:latin typeface="Sylfaen" panose="010A0502050306030303" pitchFamily="18" charset="0"/>
              </a:rPr>
              <a:t>Հիմնարար</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իրավունքների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մասին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Խարտիային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ու</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Մարդու</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իրավունքների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եվրոպական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կոնվենցիային</a:t>
            </a:r>
            <a:r>
              <a:rPr lang="en-US" b="0" i="1" u="none" baseline="0" dirty="0" smtClean="0">
                <a:solidFill>
                  <a:srgbClr val="FF0000"/>
                </a:solidFill>
                <a:latin typeface="Sylfaen" panose="010A0502050306030303" pitchFamily="18" charset="0"/>
              </a:rPr>
              <a:t> </a:t>
            </a:r>
            <a:r>
              <a:rPr lang="en-US" b="0" i="1" u="none" dirty="0" smtClean="0">
                <a:solidFill>
                  <a:srgbClr val="FF0000"/>
                </a:solidFill>
                <a:latin typeface="Sylfaen" panose="010A0502050306030303" pitchFamily="18" charset="0"/>
              </a:rPr>
              <a:t>(</a:t>
            </a:r>
            <a:r>
              <a:rPr lang="en-US" b="0" i="1" u="none" dirty="0" err="1" smtClean="0">
                <a:solidFill>
                  <a:srgbClr val="FF0000"/>
                </a:solidFill>
                <a:latin typeface="Sylfaen" panose="010A0502050306030303" pitchFamily="18" charset="0"/>
              </a:rPr>
              <a:t>Դատարանի</a:t>
            </a:r>
            <a:r>
              <a:rPr lang="en-US" b="0" i="1" u="none" dirty="0" smtClean="0">
                <a:solidFill>
                  <a:srgbClr val="FF0000"/>
                </a:solidFill>
                <a:latin typeface="Sylfaen" panose="010A0502050306030303" pitchFamily="18" charset="0"/>
              </a:rPr>
              <a:t> </a:t>
            </a:r>
            <a:r>
              <a:rPr lang="en-US" b="0" i="1" u="none" dirty="0" err="1" smtClean="0">
                <a:solidFill>
                  <a:srgbClr val="FF0000"/>
                </a:solidFill>
                <a:latin typeface="Sylfaen" panose="010A0502050306030303" pitchFamily="18" charset="0"/>
              </a:rPr>
              <a:t>վճիռ</a:t>
            </a:r>
            <a:r>
              <a:rPr lang="en-US" b="0" i="1" u="none" dirty="0" smtClean="0">
                <a:solidFill>
                  <a:srgbClr val="FF0000"/>
                </a:solidFill>
                <a:latin typeface="Sylfaen" panose="010A0502050306030303" pitchFamily="18" charset="0"/>
              </a:rPr>
              <a:t> </a:t>
            </a:r>
            <a:r>
              <a:rPr lang="en-GB" sz="1200" b="0" i="1" u="none" kern="1200" dirty="0" smtClean="0">
                <a:solidFill>
                  <a:srgbClr val="FF0000"/>
                </a:solidFill>
                <a:effectLst/>
                <a:latin typeface="Sylfaen" panose="010A0502050306030303" pitchFamily="18" charset="0"/>
                <a:ea typeface="+mn-ea"/>
                <a:cs typeface="+mn-cs"/>
              </a:rPr>
              <a:t>8 </a:t>
            </a:r>
            <a:r>
              <a:rPr lang="en-GB" sz="1200" b="0" i="1" u="none" kern="1200" dirty="0" err="1" smtClean="0">
                <a:solidFill>
                  <a:srgbClr val="FF0000"/>
                </a:solidFill>
                <a:effectLst/>
                <a:latin typeface="Sylfaen" panose="010A0502050306030303" pitchFamily="18" charset="0"/>
                <a:ea typeface="+mn-ea"/>
                <a:cs typeface="+mn-cs"/>
              </a:rPr>
              <a:t>ապրիլի</a:t>
            </a:r>
            <a:r>
              <a:rPr lang="en-GB" sz="1200" b="0" i="1" u="none" kern="1200" dirty="0" smtClean="0">
                <a:solidFill>
                  <a:srgbClr val="FF0000"/>
                </a:solidFill>
                <a:effectLst/>
                <a:latin typeface="Sylfaen" panose="010A0502050306030303" pitchFamily="18" charset="0"/>
                <a:ea typeface="+mn-ea"/>
                <a:cs typeface="+mn-cs"/>
              </a:rPr>
              <a:t> 2014թ., </a:t>
            </a:r>
            <a:r>
              <a:rPr lang="en-GB" sz="1200" b="0" i="1" u="none" kern="1200" dirty="0" err="1" smtClean="0">
                <a:solidFill>
                  <a:srgbClr val="FF0000"/>
                </a:solidFill>
                <a:effectLst/>
                <a:latin typeface="Sylfaen" panose="010A0502050306030303" pitchFamily="18" charset="0"/>
                <a:ea typeface="+mn-ea"/>
                <a:cs typeface="+mn-cs"/>
              </a:rPr>
              <a:t>համատեղ</a:t>
            </a:r>
            <a:r>
              <a:rPr lang="en-GB" sz="1200" b="0" i="1" u="none" kern="1200" dirty="0" smtClean="0">
                <a:solidFill>
                  <a:srgbClr val="FF0000"/>
                </a:solidFill>
                <a:effectLst/>
                <a:latin typeface="Sylfaen" panose="010A0502050306030303" pitchFamily="18" charset="0"/>
                <a:ea typeface="+mn-ea"/>
                <a:cs typeface="+mn-cs"/>
              </a:rPr>
              <a:t> </a:t>
            </a:r>
            <a:r>
              <a:rPr lang="en-GB" sz="1200" b="0" i="1" u="none" kern="1200" dirty="0" err="1" smtClean="0">
                <a:solidFill>
                  <a:srgbClr val="FF0000"/>
                </a:solidFill>
                <a:effectLst/>
                <a:latin typeface="Sylfaen" panose="010A0502050306030303" pitchFamily="18" charset="0"/>
                <a:ea typeface="+mn-ea"/>
                <a:cs typeface="+mn-cs"/>
              </a:rPr>
              <a:t>գործեր</a:t>
            </a:r>
            <a:r>
              <a:rPr lang="en-GB" sz="1200" b="0" i="1" u="none" kern="1200" dirty="0" smtClean="0">
                <a:solidFill>
                  <a:srgbClr val="FF0000"/>
                </a:solidFill>
                <a:effectLst/>
                <a:latin typeface="Sylfaen" panose="010A0502050306030303" pitchFamily="18" charset="0"/>
                <a:ea typeface="+mn-ea"/>
                <a:cs typeface="+mn-cs"/>
              </a:rPr>
              <a:t> C-293/12 և </a:t>
            </a:r>
            <a:r>
              <a:rPr lang="en-GB" sz="1200" b="0" i="1" u="none" kern="1200" dirty="0">
                <a:solidFill>
                  <a:srgbClr val="FF0000"/>
                </a:solidFill>
                <a:effectLst/>
                <a:latin typeface="Sylfaen" panose="010A0502050306030303" pitchFamily="18" charset="0"/>
                <a:ea typeface="+mn-ea"/>
                <a:cs typeface="+mn-cs"/>
              </a:rPr>
              <a:t>C-594/12,</a:t>
            </a:r>
            <a:r>
              <a:rPr lang="en-GB" sz="1200" b="0" i="1" u="none" kern="1200" baseline="0" dirty="0">
                <a:solidFill>
                  <a:srgbClr val="FF0000"/>
                </a:solidFill>
                <a:effectLst/>
                <a:latin typeface="Sylfaen" panose="010A0502050306030303" pitchFamily="18" charset="0"/>
                <a:ea typeface="+mn-ea"/>
                <a:cs typeface="+mn-cs"/>
              </a:rPr>
              <a:t> </a:t>
            </a:r>
            <a:r>
              <a:rPr lang="en-GB" sz="1200" b="0" i="1" u="none" kern="1200" baseline="0" dirty="0" err="1" smtClean="0">
                <a:solidFill>
                  <a:srgbClr val="FF0000"/>
                </a:solidFill>
                <a:effectLst/>
                <a:latin typeface="Sylfaen" panose="010A0502050306030303" pitchFamily="18" charset="0"/>
                <a:ea typeface="+mn-ea"/>
                <a:cs typeface="+mn-cs"/>
              </a:rPr>
              <a:t>գործ</a:t>
            </a:r>
            <a:r>
              <a:rPr lang="en-GB" sz="1200" b="0" i="1" u="none" kern="1200" dirty="0" smtClean="0">
                <a:solidFill>
                  <a:srgbClr val="FF0000"/>
                </a:solidFill>
                <a:effectLst/>
                <a:latin typeface="Sylfaen" panose="010A0502050306030303" pitchFamily="18" charset="0"/>
                <a:ea typeface="+mn-ea"/>
                <a:cs typeface="+mn-cs"/>
              </a:rPr>
              <a:t> &lt;&lt;</a:t>
            </a:r>
            <a:r>
              <a:rPr lang="en-GB" sz="1200" b="0" i="1" u="none" kern="1200" dirty="0" err="1" smtClean="0">
                <a:solidFill>
                  <a:srgbClr val="FF0000"/>
                </a:solidFill>
                <a:effectLst/>
                <a:latin typeface="Sylfaen" panose="010A0502050306030303" pitchFamily="18" charset="0"/>
                <a:ea typeface="+mn-ea"/>
                <a:cs typeface="+mn-cs"/>
              </a:rPr>
              <a:t>Թվային</a:t>
            </a:r>
            <a:r>
              <a:rPr lang="en-GB" sz="1200" b="0" i="1" u="none" kern="1200" dirty="0" smtClean="0">
                <a:solidFill>
                  <a:srgbClr val="FF0000"/>
                </a:solidFill>
                <a:effectLst/>
                <a:latin typeface="Sylfaen" panose="010A0502050306030303" pitchFamily="18" charset="0"/>
                <a:ea typeface="+mn-ea"/>
                <a:cs typeface="+mn-cs"/>
              </a:rPr>
              <a:t> </a:t>
            </a:r>
            <a:r>
              <a:rPr lang="en-GB" sz="1200" b="0" i="1" u="none" kern="1200" dirty="0" err="1" smtClean="0">
                <a:solidFill>
                  <a:srgbClr val="FF0000"/>
                </a:solidFill>
                <a:effectLst/>
                <a:latin typeface="Sylfaen" panose="010A0502050306030303" pitchFamily="18" charset="0"/>
                <a:ea typeface="+mn-ea"/>
                <a:cs typeface="+mn-cs"/>
              </a:rPr>
              <a:t>իրավունքներ</a:t>
            </a:r>
            <a:r>
              <a:rPr lang="en-GB" sz="1200" b="0" i="1" u="none" kern="1200" dirty="0" smtClean="0">
                <a:solidFill>
                  <a:srgbClr val="FF0000"/>
                </a:solidFill>
                <a:effectLst/>
                <a:latin typeface="Sylfaen" panose="010A0502050306030303" pitchFamily="18" charset="0"/>
                <a:ea typeface="+mn-ea"/>
                <a:cs typeface="+mn-cs"/>
              </a:rPr>
              <a:t> </a:t>
            </a:r>
            <a:r>
              <a:rPr lang="en-GB" sz="1200" b="0" i="1" u="none" kern="1200" dirty="0" err="1" smtClean="0">
                <a:solidFill>
                  <a:srgbClr val="FF0000"/>
                </a:solidFill>
                <a:effectLst/>
                <a:latin typeface="Sylfaen" panose="010A0502050306030303" pitchFamily="18" charset="0"/>
                <a:ea typeface="+mn-ea"/>
                <a:cs typeface="+mn-cs"/>
              </a:rPr>
              <a:t>Իռլանդիա</a:t>
            </a:r>
            <a:r>
              <a:rPr lang="en-GB" sz="1200" b="0" i="1" u="none" kern="1200" dirty="0" smtClean="0">
                <a:solidFill>
                  <a:srgbClr val="FF0000"/>
                </a:solidFill>
                <a:effectLst/>
                <a:latin typeface="Sylfaen" panose="010A0502050306030303" pitchFamily="18" charset="0"/>
                <a:ea typeface="+mn-ea"/>
                <a:cs typeface="+mn-cs"/>
              </a:rPr>
              <a:t> ՍՊԸ&gt;&gt; ("Digital </a:t>
            </a:r>
            <a:r>
              <a:rPr lang="en-GB" sz="1200" b="0" i="1" u="none" kern="1200" dirty="0">
                <a:solidFill>
                  <a:srgbClr val="FF0000"/>
                </a:solidFill>
                <a:effectLst/>
                <a:latin typeface="Sylfaen" panose="010A0502050306030303" pitchFamily="18" charset="0"/>
                <a:ea typeface="+mn-ea"/>
                <a:cs typeface="+mn-cs"/>
              </a:rPr>
              <a:t>Rights Ireland Ltd</a:t>
            </a:r>
            <a:r>
              <a:rPr lang="en-GB" sz="1200" b="0" i="1" u="none" kern="1200" dirty="0" smtClean="0">
                <a:solidFill>
                  <a:srgbClr val="FF0000"/>
                </a:solidFill>
                <a:effectLst/>
                <a:latin typeface="Sylfaen" panose="010A0502050306030303" pitchFamily="18" charset="0"/>
                <a:ea typeface="+mn-ea"/>
                <a:cs typeface="+mn-cs"/>
              </a:rPr>
              <a:t>“)</a:t>
            </a:r>
            <a:r>
              <a:rPr lang="en-US" b="0" i="1" u="none" dirty="0" smtClean="0">
                <a:solidFill>
                  <a:srgbClr val="FF0000"/>
                </a:solidFill>
                <a:latin typeface="Sylfaen" panose="010A0502050306030303" pitchFamily="18" charset="0"/>
              </a:rPr>
              <a:t>): </a:t>
            </a:r>
            <a:r>
              <a:rPr lang="en-US" b="0" i="1" u="none" dirty="0" err="1" smtClean="0">
                <a:solidFill>
                  <a:srgbClr val="FF0000"/>
                </a:solidFill>
                <a:latin typeface="Sylfaen" panose="010A0502050306030303" pitchFamily="18" charset="0"/>
              </a:rPr>
              <a:t>Այս</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իրավիճակը</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ցույց</a:t>
            </a:r>
            <a:r>
              <a:rPr lang="en-US" b="0" i="1" u="none" baseline="0" dirty="0" smtClean="0">
                <a:solidFill>
                  <a:srgbClr val="FF0000"/>
                </a:solidFill>
                <a:latin typeface="Sylfaen" panose="010A0502050306030303" pitchFamily="18" charset="0"/>
              </a:rPr>
              <a:t> է </a:t>
            </a:r>
            <a:r>
              <a:rPr lang="en-US" b="0" i="1" u="none" baseline="0" dirty="0" err="1" smtClean="0">
                <a:solidFill>
                  <a:srgbClr val="FF0000"/>
                </a:solidFill>
                <a:latin typeface="Sylfaen" panose="010A0502050306030303" pitchFamily="18" charset="0"/>
              </a:rPr>
              <a:t>տալիս</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առաջին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ակնարկն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առ</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Բուդապեշտի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կոնվենցիայի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Հոդված</a:t>
            </a:r>
            <a:r>
              <a:rPr lang="en-US" b="0" i="1" u="none" baseline="0" dirty="0" smtClean="0">
                <a:solidFill>
                  <a:srgbClr val="FF0000"/>
                </a:solidFill>
                <a:latin typeface="Sylfaen" panose="010A0502050306030303" pitchFamily="18" charset="0"/>
              </a:rPr>
              <a:t> 15-ի </a:t>
            </a:r>
            <a:r>
              <a:rPr lang="en-US" b="0" i="1" u="none" baseline="0" dirty="0" err="1" smtClean="0">
                <a:solidFill>
                  <a:srgbClr val="FF0000"/>
                </a:solidFill>
                <a:latin typeface="Sylfaen" panose="010A0502050306030303" pitchFamily="18" charset="0"/>
              </a:rPr>
              <a:t>կարևորությունը</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կապված</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պայմանների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ու</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երաշխիքների</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հետ</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որոնք</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կդիտարկվեն</a:t>
            </a:r>
            <a:r>
              <a:rPr lang="en-US" b="0" i="1" u="none" baseline="0" dirty="0" smtClean="0">
                <a:solidFill>
                  <a:srgbClr val="FF0000"/>
                </a:solidFill>
                <a:latin typeface="Sylfaen" panose="010A0502050306030303" pitchFamily="18" charset="0"/>
              </a:rPr>
              <a:t> </a:t>
            </a:r>
            <a:r>
              <a:rPr lang="en-US" b="0" i="1" u="none" baseline="0" dirty="0" err="1" smtClean="0">
                <a:solidFill>
                  <a:srgbClr val="FF0000"/>
                </a:solidFill>
                <a:latin typeface="Sylfaen" panose="010A0502050306030303" pitchFamily="18" charset="0"/>
              </a:rPr>
              <a:t>Մաս</a:t>
            </a:r>
            <a:r>
              <a:rPr lang="en-US" b="0" i="1" u="none" baseline="0" dirty="0" smtClean="0">
                <a:solidFill>
                  <a:srgbClr val="FF0000"/>
                </a:solidFill>
                <a:latin typeface="Sylfaen" panose="010A0502050306030303" pitchFamily="18" charset="0"/>
              </a:rPr>
              <a:t> 2-ում:</a:t>
            </a:r>
            <a:r>
              <a:rPr lang="en-US" b="0" i="1" u="none" dirty="0" smtClean="0">
                <a:solidFill>
                  <a:srgbClr val="FF0000"/>
                </a:solidFill>
                <a:latin typeface="Sylfaen" panose="010A0502050306030303" pitchFamily="18" charset="0"/>
              </a:rPr>
              <a:t> </a:t>
            </a:r>
            <a:endParaRPr lang="en-US" b="0" i="1" u="none" dirty="0">
              <a:solidFill>
                <a:srgbClr val="FF0000"/>
              </a:solidFill>
              <a:latin typeface="Sylfaen" panose="010A0502050306030303" pitchFamily="18" charset="0"/>
            </a:endParaRPr>
          </a:p>
          <a:p>
            <a:pPr eaLnBrk="1" fontAlgn="auto" hangingPunct="1">
              <a:spcBef>
                <a:spcPts val="0"/>
              </a:spcBef>
              <a:spcAft>
                <a:spcPts val="0"/>
              </a:spcAft>
              <a:defRPr/>
            </a:pPr>
            <a:endParaRPr lang="en-GB" dirty="0">
              <a:latin typeface="Sylfaen" panose="010A0502050306030303"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կոնվենցիան</a:t>
            </a:r>
            <a:r>
              <a:rPr lang="en-GB" dirty="0" smtClean="0">
                <a:latin typeface="Sylfaen" panose="010A0502050306030303" pitchFamily="18" charset="0"/>
              </a:rPr>
              <a:t> </a:t>
            </a:r>
            <a:r>
              <a:rPr lang="en-GB" dirty="0" err="1" smtClean="0">
                <a:latin typeface="Sylfaen" panose="010A0502050306030303" pitchFamily="18" charset="0"/>
              </a:rPr>
              <a:t>չունի</a:t>
            </a:r>
            <a:r>
              <a:rPr lang="en-GB" dirty="0" smtClean="0">
                <a:latin typeface="Sylfaen" panose="010A0502050306030303" pitchFamily="18" charset="0"/>
              </a:rPr>
              <a:t> </a:t>
            </a:r>
            <a:r>
              <a:rPr lang="en-GB" dirty="0" err="1" smtClean="0">
                <a:latin typeface="Sylfaen" panose="010A0502050306030303" pitchFamily="18" charset="0"/>
              </a:rPr>
              <a:t>տվյալների</a:t>
            </a:r>
            <a:r>
              <a:rPr lang="en-GB" dirty="0" smtClean="0">
                <a:latin typeface="Sylfaen" panose="010A0502050306030303" pitchFamily="18" charset="0"/>
              </a:rPr>
              <a:t> </a:t>
            </a:r>
            <a:r>
              <a:rPr lang="en-GB" dirty="0" err="1" smtClean="0">
                <a:latin typeface="Sylfaen" panose="010A0502050306030303" pitchFamily="18" charset="0"/>
              </a:rPr>
              <a:t>պահման</a:t>
            </a:r>
            <a:r>
              <a:rPr lang="en-GB" dirty="0" smtClean="0">
                <a:latin typeface="Sylfaen" panose="010A0502050306030303" pitchFamily="18" charset="0"/>
              </a:rPr>
              <a:t> </a:t>
            </a:r>
            <a:r>
              <a:rPr lang="en-GB" dirty="0" err="1" smtClean="0">
                <a:latin typeface="Sylfaen" panose="010A0502050306030303" pitchFamily="18" charset="0"/>
              </a:rPr>
              <a:t>դրույթ</a:t>
            </a:r>
            <a:r>
              <a:rPr lang="en-GB" dirty="0" smtClean="0">
                <a:latin typeface="Sylfaen" panose="010A0502050306030303" pitchFamily="18" charset="0"/>
              </a:rPr>
              <a:t>: </a:t>
            </a:r>
            <a:r>
              <a:rPr lang="en-GB" dirty="0" err="1" smtClean="0">
                <a:latin typeface="Sylfaen" panose="010A0502050306030303" pitchFamily="18" charset="0"/>
              </a:rPr>
              <a:t>Հոդվածներ</a:t>
            </a:r>
            <a:r>
              <a:rPr lang="en-GB" dirty="0" smtClean="0">
                <a:latin typeface="Sylfaen" panose="010A0502050306030303" pitchFamily="18" charset="0"/>
              </a:rPr>
              <a:t> 16-ը և 17-ը </a:t>
            </a:r>
            <a:r>
              <a:rPr lang="en-GB" dirty="0" err="1" smtClean="0">
                <a:latin typeface="Sylfaen" panose="010A0502050306030303" pitchFamily="18" charset="0"/>
              </a:rPr>
              <a:t>վերաբերում</a:t>
            </a:r>
            <a:r>
              <a:rPr lang="en-GB" dirty="0" smtClean="0">
                <a:latin typeface="Sylfaen" panose="010A0502050306030303" pitchFamily="18" charset="0"/>
              </a:rPr>
              <a:t> </a:t>
            </a:r>
            <a:r>
              <a:rPr lang="en-GB" dirty="0" err="1" smtClean="0">
                <a:latin typeface="Sylfaen" panose="010A0502050306030303" pitchFamily="18" charset="0"/>
              </a:rPr>
              <a:t>են</a:t>
            </a:r>
            <a:r>
              <a:rPr lang="en-GB" dirty="0" smtClean="0">
                <a:latin typeface="Sylfaen" panose="010A0502050306030303" pitchFamily="18" charset="0"/>
              </a:rPr>
              <a:t> </a:t>
            </a:r>
            <a:r>
              <a:rPr lang="en-GB" dirty="0" err="1" smtClean="0">
                <a:latin typeface="Sylfaen" panose="010A0502050306030303" pitchFamily="18" charset="0"/>
              </a:rPr>
              <a:t>կոնկրետ</a:t>
            </a:r>
            <a:r>
              <a:rPr lang="en-GB" dirty="0" smtClean="0">
                <a:latin typeface="Sylfaen" panose="010A0502050306030303" pitchFamily="18" charset="0"/>
              </a:rPr>
              <a:t> </a:t>
            </a:r>
            <a:r>
              <a:rPr lang="en-GB" dirty="0" err="1" smtClean="0">
                <a:latin typeface="Sylfaen" panose="010A0502050306030303" pitchFamily="18" charset="0"/>
              </a:rPr>
              <a:t>քննությանը</a:t>
            </a:r>
            <a:r>
              <a:rPr lang="en-GB" dirty="0" smtClean="0">
                <a:latin typeface="Sylfaen" panose="010A0502050306030303" pitchFamily="18" charset="0"/>
              </a:rPr>
              <a:t> </a:t>
            </a:r>
            <a:r>
              <a:rPr lang="en-GB" dirty="0" err="1" smtClean="0">
                <a:latin typeface="Sylfaen" panose="010A0502050306030303" pitchFamily="18" charset="0"/>
              </a:rPr>
              <a:t>կամ</a:t>
            </a:r>
            <a:r>
              <a:rPr lang="en-GB" dirty="0" smtClean="0">
                <a:latin typeface="Sylfaen" panose="010A0502050306030303" pitchFamily="18" charset="0"/>
              </a:rPr>
              <a:t> </a:t>
            </a:r>
            <a:r>
              <a:rPr lang="en-GB" dirty="0" err="1" smtClean="0">
                <a:latin typeface="Sylfaen" panose="010A0502050306030303" pitchFamily="18" charset="0"/>
              </a:rPr>
              <a:t>դատավարությանը</a:t>
            </a:r>
            <a:r>
              <a:rPr lang="en-GB" dirty="0" smtClean="0">
                <a:latin typeface="Sylfaen" panose="010A0502050306030303" pitchFamily="18" charset="0"/>
              </a:rPr>
              <a:t>: </a:t>
            </a:r>
            <a:r>
              <a:rPr lang="en-GB" dirty="0" err="1" smtClean="0">
                <a:latin typeface="Sylfaen" panose="010A0502050306030303" pitchFamily="18" charset="0"/>
              </a:rPr>
              <a:t>Դրանք</a:t>
            </a:r>
            <a:r>
              <a:rPr lang="en-GB" dirty="0" smtClean="0">
                <a:latin typeface="Sylfaen" panose="010A0502050306030303" pitchFamily="18" charset="0"/>
              </a:rPr>
              <a:t> </a:t>
            </a:r>
            <a:r>
              <a:rPr lang="en-GB" dirty="0" err="1" smtClean="0">
                <a:latin typeface="Sylfaen" panose="010A0502050306030303" pitchFamily="18" charset="0"/>
              </a:rPr>
              <a:t>չեն</a:t>
            </a:r>
            <a:r>
              <a:rPr lang="en-GB" dirty="0" smtClean="0">
                <a:latin typeface="Sylfaen" panose="010A0502050306030303" pitchFamily="18" charset="0"/>
              </a:rPr>
              <a:t> </a:t>
            </a:r>
            <a:r>
              <a:rPr lang="en-GB" dirty="0" err="1" smtClean="0">
                <a:latin typeface="Sylfaen" panose="010A0502050306030303" pitchFamily="18" charset="0"/>
              </a:rPr>
              <a:t>կիրառվում</a:t>
            </a:r>
            <a:r>
              <a:rPr lang="en-GB" dirty="0" smtClean="0">
                <a:latin typeface="Sylfaen" panose="010A0502050306030303" pitchFamily="18" charset="0"/>
              </a:rPr>
              <a:t> </a:t>
            </a:r>
            <a:r>
              <a:rPr lang="en-GB" dirty="0" err="1" smtClean="0">
                <a:latin typeface="Sylfaen" panose="010A0502050306030303" pitchFamily="18" charset="0"/>
              </a:rPr>
              <a:t>իրական</a:t>
            </a:r>
            <a:r>
              <a:rPr lang="en-GB" dirty="0" smtClean="0">
                <a:latin typeface="Sylfaen" panose="010A0502050306030303" pitchFamily="18" charset="0"/>
              </a:rPr>
              <a:t> </a:t>
            </a:r>
            <a:r>
              <a:rPr lang="en-GB" dirty="0" err="1" smtClean="0">
                <a:latin typeface="Sylfaen" panose="010A0502050306030303" pitchFamily="18" charset="0"/>
              </a:rPr>
              <a:t>ժամանակում</a:t>
            </a:r>
            <a:r>
              <a:rPr lang="en-GB" dirty="0" smtClean="0">
                <a:latin typeface="Sylfaen" panose="010A0502050306030303" pitchFamily="18" charset="0"/>
              </a:rPr>
              <a:t> </a:t>
            </a:r>
            <a:r>
              <a:rPr lang="en-GB" dirty="0" err="1" smtClean="0">
                <a:latin typeface="Sylfaen" panose="010A0502050306030303" pitchFamily="18" charset="0"/>
              </a:rPr>
              <a:t>հետագա</a:t>
            </a:r>
            <a:r>
              <a:rPr lang="en-GB" dirty="0" smtClean="0">
                <a:latin typeface="Sylfaen" panose="010A0502050306030303" pitchFamily="18" charset="0"/>
              </a:rPr>
              <a:t> </a:t>
            </a:r>
            <a:r>
              <a:rPr lang="en-GB" dirty="0" err="1" smtClean="0">
                <a:latin typeface="Sylfaen" panose="010A0502050306030303" pitchFamily="18" charset="0"/>
              </a:rPr>
              <a:t>փոխանցվող</a:t>
            </a:r>
            <a:r>
              <a:rPr lang="en-GB" dirty="0" smtClean="0">
                <a:latin typeface="Sylfaen" panose="010A0502050306030303" pitchFamily="18" charset="0"/>
              </a:rPr>
              <a:t> </a:t>
            </a:r>
            <a:r>
              <a:rPr lang="en-GB" dirty="0" err="1" smtClean="0">
                <a:latin typeface="Sylfaen" panose="010A0502050306030303" pitchFamily="18" charset="0"/>
              </a:rPr>
              <a:t>տվյալների</a:t>
            </a:r>
            <a:r>
              <a:rPr lang="en-GB" dirty="0" smtClean="0">
                <a:latin typeface="Sylfaen" panose="010A0502050306030303" pitchFamily="18" charset="0"/>
              </a:rPr>
              <a:t> </a:t>
            </a:r>
            <a:r>
              <a:rPr lang="en-GB" dirty="0" err="1" smtClean="0">
                <a:latin typeface="Sylfaen" panose="010A0502050306030303" pitchFamily="18" charset="0"/>
              </a:rPr>
              <a:t>հավաքման</a:t>
            </a:r>
            <a:r>
              <a:rPr lang="en-GB" dirty="0" smtClean="0">
                <a:latin typeface="Sylfaen" panose="010A0502050306030303" pitchFamily="18" charset="0"/>
              </a:rPr>
              <a:t> </a:t>
            </a:r>
            <a:r>
              <a:rPr lang="en-GB" dirty="0" err="1" smtClean="0">
                <a:latin typeface="Sylfaen" panose="010A0502050306030303" pitchFamily="18" charset="0"/>
              </a:rPr>
              <a:t>ու</a:t>
            </a:r>
            <a:r>
              <a:rPr lang="en-GB" dirty="0" smtClean="0">
                <a:latin typeface="Sylfaen" panose="010A0502050306030303" pitchFamily="18" charset="0"/>
              </a:rPr>
              <a:t> </a:t>
            </a:r>
            <a:r>
              <a:rPr lang="en-GB" dirty="0" err="1" smtClean="0">
                <a:latin typeface="Sylfaen" panose="010A0502050306030303" pitchFamily="18" charset="0"/>
              </a:rPr>
              <a:t>պահման</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բովանդակային</a:t>
            </a:r>
            <a:r>
              <a:rPr lang="en-GB" baseline="0" dirty="0" smtClean="0">
                <a:latin typeface="Sylfaen" panose="010A0502050306030303" pitchFamily="18" charset="0"/>
              </a:rPr>
              <a:t> </a:t>
            </a:r>
            <a:r>
              <a:rPr lang="en-GB" baseline="0" dirty="0" err="1" smtClean="0">
                <a:latin typeface="Sylfaen" panose="010A0502050306030303" pitchFamily="18" charset="0"/>
              </a:rPr>
              <a:t>տվյալների</a:t>
            </a:r>
            <a:r>
              <a:rPr lang="en-GB" baseline="0" dirty="0" smtClean="0">
                <a:latin typeface="Sylfaen" panose="010A0502050306030303" pitchFamily="18" charset="0"/>
              </a:rPr>
              <a:t> </a:t>
            </a:r>
            <a:r>
              <a:rPr lang="en-GB" baseline="0" dirty="0" err="1" smtClean="0">
                <a:latin typeface="Sylfaen" panose="010A0502050306030303" pitchFamily="18" charset="0"/>
              </a:rPr>
              <a:t>հասանելիության</a:t>
            </a:r>
            <a:r>
              <a:rPr lang="en-GB" baseline="0" dirty="0" smtClean="0">
                <a:latin typeface="Sylfaen" panose="010A0502050306030303" pitchFamily="18" charset="0"/>
              </a:rPr>
              <a:t> </a:t>
            </a:r>
            <a:r>
              <a:rPr lang="en-GB" baseline="0" dirty="0" err="1" smtClean="0">
                <a:latin typeface="Sylfaen" panose="010A0502050306030303" pitchFamily="18" charset="0"/>
              </a:rPr>
              <a:t>վրա</a:t>
            </a:r>
            <a:r>
              <a:rPr lang="en-GB" baseline="0" dirty="0" smtClean="0">
                <a:latin typeface="Sylfaen" panose="010A0502050306030303" pitchFamily="18" charset="0"/>
              </a:rPr>
              <a:t>: </a:t>
            </a:r>
            <a:r>
              <a:rPr lang="en-GB" baseline="0" dirty="0" err="1" smtClean="0">
                <a:latin typeface="Sylfaen" panose="010A0502050306030303" pitchFamily="18" charset="0"/>
              </a:rPr>
              <a:t>Այս</a:t>
            </a:r>
            <a:r>
              <a:rPr lang="en-GB" baseline="0" dirty="0" smtClean="0">
                <a:latin typeface="Sylfaen" panose="010A0502050306030303" pitchFamily="18" charset="0"/>
              </a:rPr>
              <a:t> </a:t>
            </a:r>
            <a:r>
              <a:rPr lang="en-GB" baseline="0" dirty="0" err="1" smtClean="0">
                <a:latin typeface="Sylfaen" panose="010A0502050306030303" pitchFamily="18" charset="0"/>
              </a:rPr>
              <a:t>հոդվածները</a:t>
            </a:r>
            <a:r>
              <a:rPr lang="en-GB" baseline="0" dirty="0" smtClean="0">
                <a:latin typeface="Sylfaen" panose="010A0502050306030303" pitchFamily="18" charset="0"/>
              </a:rPr>
              <a:t> </a:t>
            </a:r>
            <a:r>
              <a:rPr lang="en-GB" baseline="0" dirty="0" err="1" smtClean="0">
                <a:latin typeface="Sylfaen" panose="010A0502050306030303" pitchFamily="18" charset="0"/>
              </a:rPr>
              <a:t>կազմակերպում</a:t>
            </a:r>
            <a:r>
              <a:rPr lang="en-GB" baseline="0" dirty="0" smtClean="0">
                <a:latin typeface="Sylfaen" panose="010A0502050306030303" pitchFamily="18" charset="0"/>
              </a:rPr>
              <a:t> </a:t>
            </a:r>
            <a:r>
              <a:rPr lang="en-GB" baseline="0" dirty="0" err="1" smtClean="0">
                <a:latin typeface="Sylfaen" panose="010A0502050306030303" pitchFamily="18" charset="0"/>
              </a:rPr>
              <a:t>են</a:t>
            </a:r>
            <a:r>
              <a:rPr lang="en-GB" baseline="0" dirty="0" smtClean="0">
                <a:latin typeface="Sylfaen" panose="010A0502050306030303" pitchFamily="18" charset="0"/>
              </a:rPr>
              <a:t> &lt;&lt;</a:t>
            </a:r>
            <a:r>
              <a:rPr lang="en-GB" baseline="0" dirty="0" err="1" smtClean="0">
                <a:latin typeface="Sylfaen" panose="010A0502050306030303" pitchFamily="18" charset="0"/>
              </a:rPr>
              <a:t>արագ</a:t>
            </a:r>
            <a:r>
              <a:rPr lang="en-GB" baseline="0" dirty="0" smtClean="0">
                <a:latin typeface="Sylfaen" panose="010A0502050306030303" pitchFamily="18" charset="0"/>
              </a:rPr>
              <a:t> </a:t>
            </a:r>
            <a:r>
              <a:rPr lang="en-GB" baseline="0" dirty="0" err="1" smtClean="0">
                <a:latin typeface="Sylfaen" panose="010A0502050306030303" pitchFamily="18" charset="0"/>
              </a:rPr>
              <a:t>պահպանումը</a:t>
            </a:r>
            <a:r>
              <a:rPr lang="en-GB" baseline="0" dirty="0" smtClean="0">
                <a:latin typeface="Sylfaen" panose="010A0502050306030303" pitchFamily="18" charset="0"/>
              </a:rPr>
              <a:t>&gt;&gt; </a:t>
            </a:r>
            <a:r>
              <a:rPr lang="en-GB" baseline="0" dirty="0" err="1" smtClean="0">
                <a:latin typeface="Sylfaen" panose="010A0502050306030303" pitchFamily="18" charset="0"/>
              </a:rPr>
              <a:t>որպես</a:t>
            </a:r>
            <a:r>
              <a:rPr lang="en-GB" baseline="0" dirty="0" smtClean="0">
                <a:latin typeface="Sylfaen" panose="010A0502050306030303" pitchFamily="18" charset="0"/>
              </a:rPr>
              <a:t> </a:t>
            </a:r>
            <a:r>
              <a:rPr lang="en-GB" baseline="0" dirty="0" err="1" smtClean="0">
                <a:latin typeface="Sylfaen" panose="010A0502050306030303" pitchFamily="18" charset="0"/>
              </a:rPr>
              <a:t>ապացույցի</a:t>
            </a:r>
            <a:r>
              <a:rPr lang="en-GB" baseline="0" dirty="0" smtClean="0">
                <a:latin typeface="Sylfaen" panose="010A0502050306030303" pitchFamily="18" charset="0"/>
              </a:rPr>
              <a:t> </a:t>
            </a:r>
            <a:r>
              <a:rPr lang="en-GB" baseline="0" dirty="0" err="1" smtClean="0">
                <a:latin typeface="Sylfaen" panose="010A0502050306030303" pitchFamily="18" charset="0"/>
              </a:rPr>
              <a:t>պահման</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դատական</a:t>
            </a:r>
            <a:r>
              <a:rPr lang="en-GB" baseline="0" dirty="0" smtClean="0">
                <a:latin typeface="Sylfaen" panose="010A0502050306030303" pitchFamily="18" charset="0"/>
              </a:rPr>
              <a:t> </a:t>
            </a:r>
            <a:r>
              <a:rPr lang="en-GB" baseline="0" dirty="0" err="1" smtClean="0">
                <a:latin typeface="Sylfaen" panose="010A0502050306030303" pitchFamily="18" charset="0"/>
              </a:rPr>
              <a:t>թույլտվությամբ</a:t>
            </a:r>
            <a:r>
              <a:rPr lang="en-GB" baseline="0" dirty="0" smtClean="0">
                <a:latin typeface="Sylfaen" panose="010A0502050306030303" pitchFamily="18" charset="0"/>
              </a:rPr>
              <a:t> </a:t>
            </a:r>
            <a:r>
              <a:rPr lang="en-GB" baseline="0" dirty="0" err="1" smtClean="0">
                <a:latin typeface="Sylfaen" panose="010A0502050306030303" pitchFamily="18" charset="0"/>
              </a:rPr>
              <a:t>խուզարկման</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տվյալների</a:t>
            </a:r>
            <a:r>
              <a:rPr lang="en-GB" baseline="0" dirty="0" smtClean="0">
                <a:latin typeface="Sylfaen" panose="010A0502050306030303" pitchFamily="18" charset="0"/>
              </a:rPr>
              <a:t> </a:t>
            </a:r>
            <a:r>
              <a:rPr lang="en-GB" baseline="0" dirty="0" err="1" smtClean="0">
                <a:latin typeface="Sylfaen" panose="010A0502050306030303" pitchFamily="18" charset="0"/>
              </a:rPr>
              <a:t>հայտնաբերման</a:t>
            </a:r>
            <a:r>
              <a:rPr lang="en-GB" baseline="0" dirty="0" smtClean="0">
                <a:latin typeface="Sylfaen" panose="010A0502050306030303" pitchFamily="18" charset="0"/>
              </a:rPr>
              <a:t> </a:t>
            </a:r>
            <a:r>
              <a:rPr lang="en-GB" baseline="0" dirty="0" err="1" smtClean="0">
                <a:latin typeface="Sylfaen" panose="010A0502050306030303" pitchFamily="18" charset="0"/>
              </a:rPr>
              <a:t>անմիջապես</a:t>
            </a:r>
            <a:r>
              <a:rPr lang="en-GB" baseline="0" dirty="0" smtClean="0">
                <a:latin typeface="Sylfaen" panose="010A0502050306030303" pitchFamily="18" charset="0"/>
              </a:rPr>
              <a:t> </a:t>
            </a:r>
            <a:r>
              <a:rPr lang="en-GB" baseline="0" dirty="0" err="1" smtClean="0">
                <a:latin typeface="Sylfaen" panose="010A0502050306030303" pitchFamily="18" charset="0"/>
              </a:rPr>
              <a:t>կիրառելի</a:t>
            </a:r>
            <a:r>
              <a:rPr lang="en-GB" baseline="0" dirty="0" smtClean="0">
                <a:latin typeface="Sylfaen" panose="010A0502050306030303" pitchFamily="18" charset="0"/>
              </a:rPr>
              <a:t> </a:t>
            </a:r>
            <a:r>
              <a:rPr lang="en-GB" baseline="0" dirty="0" err="1" smtClean="0">
                <a:latin typeface="Sylfaen" panose="010A0502050306030303" pitchFamily="18" charset="0"/>
              </a:rPr>
              <a:t>միջոց</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16-ը </a:t>
            </a:r>
            <a:r>
              <a:rPr lang="en-GB" baseline="0" dirty="0" err="1" smtClean="0">
                <a:latin typeface="Sylfaen" panose="010A0502050306030303" pitchFamily="18" charset="0"/>
              </a:rPr>
              <a:t>վերաբերում</a:t>
            </a:r>
            <a:r>
              <a:rPr lang="en-GB" baseline="0" dirty="0" smtClean="0">
                <a:latin typeface="Sylfaen" panose="010A0502050306030303" pitchFamily="18" charset="0"/>
              </a:rPr>
              <a:t> է </a:t>
            </a:r>
            <a:r>
              <a:rPr lang="en-GB" baseline="0" dirty="0" err="1" smtClean="0">
                <a:latin typeface="Sylfaen" panose="010A0502050306030303" pitchFamily="18" charset="0"/>
              </a:rPr>
              <a:t>փոխանցվող</a:t>
            </a:r>
            <a:r>
              <a:rPr lang="en-GB" baseline="0" dirty="0" smtClean="0">
                <a:latin typeface="Sylfaen" panose="010A0502050306030303" pitchFamily="18" charset="0"/>
              </a:rPr>
              <a:t> և </a:t>
            </a:r>
            <a:r>
              <a:rPr lang="en-GB" baseline="0" dirty="0" err="1" smtClean="0">
                <a:latin typeface="Sylfaen" panose="010A0502050306030303" pitchFamily="18" charset="0"/>
              </a:rPr>
              <a:t>բովանդակային</a:t>
            </a:r>
            <a:r>
              <a:rPr lang="en-GB" baseline="0" dirty="0" smtClean="0">
                <a:latin typeface="Sylfaen" panose="010A0502050306030303" pitchFamily="18" charset="0"/>
              </a:rPr>
              <a:t> </a:t>
            </a:r>
            <a:r>
              <a:rPr lang="en-GB" baseline="0" dirty="0" err="1" smtClean="0">
                <a:latin typeface="Sylfaen" panose="010A0502050306030303" pitchFamily="18" charset="0"/>
              </a:rPr>
              <a:t>տվյալներին</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17-ը </a:t>
            </a:r>
            <a:r>
              <a:rPr lang="en-GB" baseline="0" dirty="0" err="1" smtClean="0">
                <a:latin typeface="Sylfaen" panose="010A0502050306030303" pitchFamily="18" charset="0"/>
              </a:rPr>
              <a:t>վերաբերում</a:t>
            </a:r>
            <a:r>
              <a:rPr lang="en-GB" baseline="0" dirty="0" smtClean="0">
                <a:latin typeface="Sylfaen" panose="010A0502050306030303" pitchFamily="18" charset="0"/>
              </a:rPr>
              <a:t> է </a:t>
            </a:r>
            <a:r>
              <a:rPr lang="en-GB" baseline="0" dirty="0" err="1" smtClean="0">
                <a:latin typeface="Sylfaen" panose="010A0502050306030303" pitchFamily="18" charset="0"/>
              </a:rPr>
              <a:t>ավելի</a:t>
            </a:r>
            <a:r>
              <a:rPr lang="en-GB" baseline="0" dirty="0" smtClean="0">
                <a:latin typeface="Sylfaen" panose="010A0502050306030303" pitchFamily="18" charset="0"/>
              </a:rPr>
              <a:t> </a:t>
            </a:r>
            <a:r>
              <a:rPr lang="en-GB" baseline="0" dirty="0" err="1" smtClean="0">
                <a:latin typeface="Sylfaen" panose="010A0502050306030303" pitchFamily="18" charset="0"/>
              </a:rPr>
              <a:t>կոնկրետ</a:t>
            </a:r>
            <a:r>
              <a:rPr lang="en-GB" baseline="0" dirty="0" smtClean="0">
                <a:latin typeface="Sylfaen" panose="010A0502050306030303" pitchFamily="18" charset="0"/>
              </a:rPr>
              <a:t> </a:t>
            </a:r>
            <a:r>
              <a:rPr lang="en-GB" baseline="0" dirty="0" err="1" smtClean="0">
                <a:latin typeface="Sylfaen" panose="010A0502050306030303" pitchFamily="18" charset="0"/>
              </a:rPr>
              <a:t>փոխանցվող</a:t>
            </a:r>
            <a:r>
              <a:rPr lang="en-GB" baseline="0" dirty="0" smtClean="0">
                <a:latin typeface="Sylfaen" panose="010A0502050306030303" pitchFamily="18" charset="0"/>
              </a:rPr>
              <a:t> </a:t>
            </a:r>
            <a:r>
              <a:rPr lang="en-GB" baseline="0" dirty="0" err="1" smtClean="0">
                <a:latin typeface="Sylfaen" panose="010A0502050306030303" pitchFamily="18" charset="0"/>
              </a:rPr>
              <a:t>տվյալներին</a:t>
            </a:r>
            <a:r>
              <a:rPr lang="en-GB" baseline="0" dirty="0" smtClean="0">
                <a:latin typeface="Sylfaen" panose="010A0502050306030303" pitchFamily="18" charset="0"/>
              </a:rPr>
              <a:t>:</a:t>
            </a:r>
            <a:r>
              <a:rPr lang="en-GB" dirty="0" smtClean="0">
                <a:latin typeface="Sylfaen" panose="010A0502050306030303" pitchFamily="18" charset="0"/>
              </a:rPr>
              <a:t> </a:t>
            </a:r>
            <a:endParaRPr lang="en-GB" dirty="0">
              <a:latin typeface="Sylfaen" panose="010A0502050306030303"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latin typeface="Sylfaen" panose="010A0502050306030303"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latin typeface="Sylfaen" panose="010A0502050306030303" pitchFamily="18" charset="0"/>
              </a:rPr>
              <a:t>Նշումներ</a:t>
            </a:r>
            <a:r>
              <a:rPr lang="en-GB" dirty="0" smtClean="0">
                <a:latin typeface="Sylfaen" panose="010A0502050306030303" pitchFamily="18" charset="0"/>
              </a:rPr>
              <a:t>՝</a:t>
            </a:r>
            <a:endParaRPr lang="en-GB" baseline="0" dirty="0">
              <a:latin typeface="Sylfaen" panose="010A0502050306030303" pitchFamily="18"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err="1" smtClean="0">
                <a:latin typeface="Sylfaen" panose="010A0502050306030303" pitchFamily="18" charset="0"/>
              </a:rPr>
              <a:t>Փոխանցվող</a:t>
            </a:r>
            <a:r>
              <a:rPr lang="en-GB" baseline="0" dirty="0" smtClean="0">
                <a:latin typeface="Sylfaen" panose="010A0502050306030303" pitchFamily="18" charset="0"/>
              </a:rPr>
              <a:t> և </a:t>
            </a:r>
            <a:r>
              <a:rPr lang="en-GB" baseline="0" dirty="0" err="1" smtClean="0">
                <a:latin typeface="Sylfaen" panose="010A0502050306030303" pitchFamily="18" charset="0"/>
              </a:rPr>
              <a:t>բովանդակային</a:t>
            </a:r>
            <a:r>
              <a:rPr lang="en-GB" baseline="0" dirty="0" smtClean="0">
                <a:latin typeface="Sylfaen" panose="010A0502050306030303" pitchFamily="18" charset="0"/>
              </a:rPr>
              <a:t> </a:t>
            </a:r>
            <a:r>
              <a:rPr lang="en-GB" baseline="0" dirty="0" err="1" smtClean="0">
                <a:latin typeface="Sylfaen" panose="010A0502050306030303" pitchFamily="18" charset="0"/>
              </a:rPr>
              <a:t>տվյալների</a:t>
            </a:r>
            <a:r>
              <a:rPr lang="en-GB" baseline="0" dirty="0" smtClean="0">
                <a:latin typeface="Sylfaen" panose="010A0502050306030303" pitchFamily="18" charset="0"/>
              </a:rPr>
              <a:t> </a:t>
            </a:r>
            <a:r>
              <a:rPr lang="en-GB" baseline="0" dirty="0" err="1" smtClean="0">
                <a:latin typeface="Sylfaen" panose="010A0502050306030303" pitchFamily="18" charset="0"/>
              </a:rPr>
              <a:t>տարբերակումն</a:t>
            </a:r>
            <a:r>
              <a:rPr lang="en-GB" baseline="0" dirty="0" smtClean="0">
                <a:latin typeface="Sylfaen" panose="010A0502050306030303" pitchFamily="18" charset="0"/>
              </a:rPr>
              <a:t> </a:t>
            </a:r>
            <a:r>
              <a:rPr lang="en-GB" baseline="0" dirty="0" err="1" smtClean="0">
                <a:latin typeface="Sylfaen" panose="010A0502050306030303" pitchFamily="18" charset="0"/>
              </a:rPr>
              <a:t>արդարացված</a:t>
            </a:r>
            <a:r>
              <a:rPr lang="en-GB" baseline="0" dirty="0" smtClean="0">
                <a:latin typeface="Sylfaen" panose="010A0502050306030303" pitchFamily="18" charset="0"/>
              </a:rPr>
              <a:t> է </a:t>
            </a:r>
            <a:r>
              <a:rPr lang="en-GB" baseline="0" dirty="0" err="1" smtClean="0">
                <a:latin typeface="Sylfaen" panose="010A0502050306030303" pitchFamily="18" charset="0"/>
              </a:rPr>
              <a:t>վերջինի</a:t>
            </a:r>
            <a:r>
              <a:rPr lang="en-GB" baseline="0" dirty="0" smtClean="0">
                <a:latin typeface="Sylfaen" panose="010A0502050306030303" pitchFamily="18" charset="0"/>
              </a:rPr>
              <a:t> </a:t>
            </a:r>
            <a:r>
              <a:rPr lang="en-GB" baseline="0" dirty="0" err="1" smtClean="0">
                <a:latin typeface="Sylfaen" panose="010A0502050306030303" pitchFamily="18" charset="0"/>
              </a:rPr>
              <a:t>ավելի</a:t>
            </a:r>
            <a:r>
              <a:rPr lang="en-GB" baseline="0" dirty="0" smtClean="0">
                <a:latin typeface="Sylfaen" panose="010A0502050306030303" pitchFamily="18" charset="0"/>
              </a:rPr>
              <a:t> </a:t>
            </a:r>
            <a:r>
              <a:rPr lang="en-GB" baseline="0" dirty="0" err="1" smtClean="0">
                <a:latin typeface="Sylfaen" panose="010A0502050306030303" pitchFamily="18" charset="0"/>
              </a:rPr>
              <a:t>զգայուն</a:t>
            </a:r>
            <a:r>
              <a:rPr lang="en-GB" baseline="0" dirty="0" smtClean="0">
                <a:latin typeface="Sylfaen" panose="010A0502050306030303" pitchFamily="18" charset="0"/>
              </a:rPr>
              <a:t> </a:t>
            </a:r>
            <a:r>
              <a:rPr lang="en-GB" baseline="0" dirty="0" err="1" smtClean="0">
                <a:latin typeface="Sylfaen" panose="010A0502050306030303" pitchFamily="18" charset="0"/>
              </a:rPr>
              <a:t>լինելու</a:t>
            </a:r>
            <a:r>
              <a:rPr lang="en-GB" baseline="0" dirty="0" smtClean="0">
                <a:latin typeface="Sylfaen" panose="010A0502050306030303" pitchFamily="18" charset="0"/>
              </a:rPr>
              <a:t> </a:t>
            </a:r>
            <a:r>
              <a:rPr lang="en-GB" baseline="0" dirty="0" err="1" smtClean="0">
                <a:latin typeface="Sylfaen" panose="010A0502050306030303" pitchFamily="18" charset="0"/>
              </a:rPr>
              <a:t>փաստով</a:t>
            </a:r>
            <a:endParaRPr lang="en-GB" baseline="0" dirty="0">
              <a:latin typeface="Sylfaen" panose="010A0502050306030303" pitchFamily="18"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err="1" smtClean="0">
                <a:latin typeface="Sylfaen" panose="010A0502050306030303" pitchFamily="18" charset="0"/>
              </a:rPr>
              <a:t>Կոնվենցիայի</a:t>
            </a:r>
            <a:r>
              <a:rPr lang="en-GB" baseline="0" dirty="0" smtClean="0">
                <a:latin typeface="Sylfaen" panose="010A0502050306030303" pitchFamily="18" charset="0"/>
              </a:rPr>
              <a:t> </a:t>
            </a:r>
            <a:r>
              <a:rPr lang="en-GB" baseline="0" dirty="0" err="1" smtClean="0">
                <a:latin typeface="Sylfaen" panose="010A0502050306030303" pitchFamily="18" charset="0"/>
              </a:rPr>
              <a:t>Կողմերը</a:t>
            </a:r>
            <a:r>
              <a:rPr lang="en-GB" baseline="0" dirty="0" smtClean="0">
                <a:latin typeface="Sylfaen" panose="010A0502050306030303" pitchFamily="18" charset="0"/>
              </a:rPr>
              <a:t> </a:t>
            </a:r>
            <a:r>
              <a:rPr lang="en-GB" baseline="0" dirty="0" err="1" smtClean="0">
                <a:latin typeface="Sylfaen" panose="010A0502050306030303" pitchFamily="18" charset="0"/>
              </a:rPr>
              <a:t>կարող</a:t>
            </a:r>
            <a:r>
              <a:rPr lang="en-GB" baseline="0" dirty="0" smtClean="0">
                <a:latin typeface="Sylfaen" panose="010A0502050306030303" pitchFamily="18" charset="0"/>
              </a:rPr>
              <a:t> </a:t>
            </a:r>
            <a:r>
              <a:rPr lang="en-GB" baseline="0" dirty="0" err="1" smtClean="0">
                <a:latin typeface="Sylfaen" panose="010A0502050306030303" pitchFamily="18" charset="0"/>
              </a:rPr>
              <a:t>են</a:t>
            </a:r>
            <a:r>
              <a:rPr lang="en-GB" baseline="0" dirty="0" smtClean="0">
                <a:latin typeface="Sylfaen" panose="010A0502050306030303" pitchFamily="18" charset="0"/>
              </a:rPr>
              <a:t> </a:t>
            </a:r>
            <a:r>
              <a:rPr lang="en-GB" baseline="0" dirty="0" err="1" smtClean="0">
                <a:latin typeface="Sylfaen" panose="010A0502050306030303" pitchFamily="18" charset="0"/>
              </a:rPr>
              <a:t>դուրս</a:t>
            </a:r>
            <a:r>
              <a:rPr lang="en-GB" baseline="0" dirty="0" smtClean="0">
                <a:latin typeface="Sylfaen" panose="010A0502050306030303" pitchFamily="18" charset="0"/>
              </a:rPr>
              <a:t> </a:t>
            </a:r>
            <a:r>
              <a:rPr lang="en-GB" baseline="0" dirty="0" err="1" smtClean="0">
                <a:latin typeface="Sylfaen" panose="010A0502050306030303" pitchFamily="18" charset="0"/>
              </a:rPr>
              <a:t>գալ</a:t>
            </a:r>
            <a:r>
              <a:rPr lang="en-GB" baseline="0" dirty="0" smtClean="0">
                <a:latin typeface="Sylfaen" panose="010A0502050306030303" pitchFamily="18" charset="0"/>
              </a:rPr>
              <a:t> </a:t>
            </a:r>
            <a:r>
              <a:rPr lang="en-GB" baseline="0" dirty="0" err="1" smtClean="0">
                <a:latin typeface="Sylfaen" panose="010A0502050306030303" pitchFamily="18" charset="0"/>
              </a:rPr>
              <a:t>վերը</a:t>
            </a:r>
            <a:r>
              <a:rPr lang="en-GB" baseline="0" dirty="0" smtClean="0">
                <a:latin typeface="Sylfaen" panose="010A0502050306030303" pitchFamily="18" charset="0"/>
              </a:rPr>
              <a:t> </a:t>
            </a:r>
            <a:r>
              <a:rPr lang="en-GB" baseline="0" dirty="0" err="1" smtClean="0">
                <a:latin typeface="Sylfaen" panose="010A0502050306030303" pitchFamily="18" charset="0"/>
              </a:rPr>
              <a:t>նշված</a:t>
            </a:r>
            <a:r>
              <a:rPr lang="en-GB" baseline="0" dirty="0" smtClean="0">
                <a:latin typeface="Sylfaen" panose="010A0502050306030303" pitchFamily="18" charset="0"/>
              </a:rPr>
              <a:t> </a:t>
            </a:r>
            <a:r>
              <a:rPr lang="en-GB" baseline="0" dirty="0" err="1" smtClean="0">
                <a:latin typeface="Sylfaen" panose="010A0502050306030303" pitchFamily="18" charset="0"/>
              </a:rPr>
              <a:t>նվազագույն</a:t>
            </a:r>
            <a:r>
              <a:rPr lang="en-GB" baseline="0" dirty="0" smtClean="0">
                <a:latin typeface="Sylfaen" panose="010A0502050306030303" pitchFamily="18" charset="0"/>
              </a:rPr>
              <a:t> </a:t>
            </a:r>
            <a:r>
              <a:rPr lang="en-GB" baseline="0" dirty="0" err="1" smtClean="0">
                <a:latin typeface="Sylfaen" panose="010A0502050306030303" pitchFamily="18" charset="0"/>
              </a:rPr>
              <a:t>մակարդակների</a:t>
            </a:r>
            <a:r>
              <a:rPr lang="en-GB" baseline="0" dirty="0" smtClean="0">
                <a:latin typeface="Sylfaen" panose="010A0502050306030303" pitchFamily="18" charset="0"/>
              </a:rPr>
              <a:t> </a:t>
            </a:r>
            <a:r>
              <a:rPr lang="en-GB" baseline="0" dirty="0" err="1" smtClean="0">
                <a:latin typeface="Sylfaen" panose="010A0502050306030303" pitchFamily="18" charset="0"/>
              </a:rPr>
              <a:t>սահմաններից</a:t>
            </a:r>
            <a:r>
              <a:rPr lang="en-GB" baseline="0" dirty="0" smtClean="0">
                <a:latin typeface="Sylfaen" panose="010A0502050306030303" pitchFamily="18" charset="0"/>
              </a:rPr>
              <a:t>:</a:t>
            </a:r>
            <a:endParaRPr lang="en-GB" dirty="0">
              <a:latin typeface="Sylfaen" panose="010A0502050306030303" pitchFamily="18" charset="0"/>
            </a:endParaRPr>
          </a:p>
        </p:txBody>
      </p:sp>
    </p:spTree>
    <p:extLst>
      <p:ext uri="{BB962C8B-B14F-4D97-AF65-F5344CB8AC3E}">
        <p14:creationId xmlns:p14="http://schemas.microsoft.com/office/powerpoint/2010/main" val="370548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smtClean="0">
                <a:latin typeface="Sylfaen" panose="010A0502050306030303" pitchFamily="18" charset="0"/>
              </a:rPr>
              <a:t>Այս</a:t>
            </a:r>
            <a:r>
              <a:rPr lang="en-GB" sz="1200" baseline="0" dirty="0" smtClean="0">
                <a:latin typeface="Sylfaen" panose="010A0502050306030303" pitchFamily="18" charset="0"/>
              </a:rPr>
              <a:t> </a:t>
            </a:r>
            <a:r>
              <a:rPr lang="hy-AM" sz="1200" baseline="0" dirty="0" smtClean="0">
                <a:latin typeface="Sylfaen" panose="010A0502050306030303" pitchFamily="18" charset="0"/>
              </a:rPr>
              <a:t>նիստ</a:t>
            </a:r>
            <a:r>
              <a:rPr lang="en-GB" sz="1200" baseline="0" dirty="0" smtClean="0">
                <a:latin typeface="Sylfaen" panose="010A0502050306030303" pitchFamily="18" charset="0"/>
              </a:rPr>
              <a:t>ը </a:t>
            </a:r>
            <a:r>
              <a:rPr lang="en-GB" sz="1200" baseline="0" dirty="0" err="1" smtClean="0">
                <a:latin typeface="Sylfaen" panose="010A0502050306030303" pitchFamily="18" charset="0"/>
              </a:rPr>
              <a:t>բաժանված</a:t>
            </a:r>
            <a:r>
              <a:rPr lang="en-GB" sz="1200" baseline="0" dirty="0" smtClean="0">
                <a:latin typeface="Sylfaen" panose="010A0502050306030303" pitchFamily="18" charset="0"/>
              </a:rPr>
              <a:t> է 4 </a:t>
            </a:r>
            <a:r>
              <a:rPr lang="en-GB" sz="1200" baseline="0" dirty="0" err="1" smtClean="0">
                <a:latin typeface="Sylfaen" panose="010A0502050306030303" pitchFamily="18" charset="0"/>
              </a:rPr>
              <a:t>մասերի</a:t>
            </a:r>
            <a:r>
              <a:rPr lang="en-GB" sz="1200" baseline="0" dirty="0" smtClean="0">
                <a:latin typeface="Sylfaen" panose="010A050205030603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y-AM" sz="1200" dirty="0" smtClean="0">
                <a:latin typeface="Sylfaen" panose="010A0502050306030303" pitchFamily="18" charset="0"/>
              </a:rPr>
              <a:t>Դասընթացի</a:t>
            </a:r>
            <a:r>
              <a:rPr lang="en-GB" sz="1200" dirty="0" smtClean="0">
                <a:latin typeface="Sylfaen" panose="010A0502050306030303" pitchFamily="18" charset="0"/>
              </a:rPr>
              <a:t> </a:t>
            </a:r>
            <a:r>
              <a:rPr lang="en-GB" sz="1200" dirty="0" err="1" smtClean="0">
                <a:latin typeface="Sylfaen" panose="010A0502050306030303" pitchFamily="18" charset="0"/>
              </a:rPr>
              <a:t>առաջին</a:t>
            </a:r>
            <a:r>
              <a:rPr lang="en-GB" sz="1200" dirty="0" smtClean="0">
                <a:latin typeface="Sylfaen" panose="010A0502050306030303" pitchFamily="18" charset="0"/>
              </a:rPr>
              <a:t> </a:t>
            </a:r>
            <a:r>
              <a:rPr lang="en-GB" sz="1200" dirty="0" err="1" smtClean="0">
                <a:latin typeface="Sylfaen" panose="010A0502050306030303" pitchFamily="18" charset="0"/>
              </a:rPr>
              <a:t>մասն</a:t>
            </a:r>
            <a:r>
              <a:rPr lang="en-GB" sz="1200" dirty="0" smtClean="0">
                <a:latin typeface="Sylfaen" panose="010A0502050306030303" pitchFamily="18" charset="0"/>
              </a:rPr>
              <a:t> </a:t>
            </a:r>
            <a:r>
              <a:rPr lang="en-GB" sz="1200" dirty="0" err="1" smtClean="0">
                <a:latin typeface="Sylfaen" panose="010A0502050306030303" pitchFamily="18" charset="0"/>
              </a:rPr>
              <a:t>անդրադառնում</a:t>
            </a:r>
            <a:r>
              <a:rPr lang="en-GB" sz="1200" dirty="0" smtClean="0">
                <a:latin typeface="Sylfaen" panose="010A0502050306030303" pitchFamily="18" charset="0"/>
              </a:rPr>
              <a:t> է </a:t>
            </a:r>
            <a:r>
              <a:rPr lang="en-US" sz="1200" dirty="0" err="1" smtClean="0">
                <a:latin typeface="Sylfaen" panose="010A0502050306030303" pitchFamily="18" charset="0"/>
                <a:ea typeface="Verdana" panose="020B0604030504040204" pitchFamily="34" charset="0"/>
              </a:rPr>
              <a:t>ընթացակարգային</a:t>
            </a:r>
            <a:r>
              <a:rPr lang="en-US" sz="1200" dirty="0" smtClean="0">
                <a:latin typeface="Sylfaen" panose="010A0502050306030303" pitchFamily="18" charset="0"/>
                <a:ea typeface="Verdana" panose="020B0604030504040204" pitchFamily="34" charset="0"/>
              </a:rPr>
              <a:t> </a:t>
            </a:r>
            <a:r>
              <a:rPr lang="en-US" sz="1200" dirty="0" err="1" smtClean="0">
                <a:latin typeface="Sylfaen" panose="010A0502050306030303" pitchFamily="18" charset="0"/>
                <a:ea typeface="Verdana" panose="020B0604030504040204" pitchFamily="34" charset="0"/>
              </a:rPr>
              <a:t>դրույթների</a:t>
            </a:r>
            <a:r>
              <a:rPr lang="en-US" sz="1200" dirty="0" smtClean="0">
                <a:latin typeface="Sylfaen" panose="010A0502050306030303" pitchFamily="18" charset="0"/>
                <a:ea typeface="Verdana" panose="020B0604030504040204" pitchFamily="34" charset="0"/>
              </a:rPr>
              <a:t> </a:t>
            </a:r>
            <a:r>
              <a:rPr lang="en-US" sz="1200" dirty="0" err="1" smtClean="0">
                <a:latin typeface="Sylfaen" panose="010A0502050306030303" pitchFamily="18" charset="0"/>
                <a:ea typeface="Verdana" panose="020B0604030504040204" pitchFamily="34" charset="0"/>
              </a:rPr>
              <a:t>շրջանակին</a:t>
            </a:r>
            <a:r>
              <a:rPr lang="en-GB" sz="1200" dirty="0" smtClean="0">
                <a:latin typeface="Sylfaen" panose="010A0502050306030303" pitchFamily="18" charset="0"/>
              </a:rPr>
              <a:t>՝ </a:t>
            </a:r>
            <a:r>
              <a:rPr lang="en-GB" sz="1200" dirty="0" err="1" smtClean="0">
                <a:latin typeface="Sylfaen" panose="010A0502050306030303" pitchFamily="18" charset="0"/>
              </a:rPr>
              <a:t>ըստ</a:t>
            </a:r>
            <a:r>
              <a:rPr lang="en-GB" sz="1200" dirty="0" smtClean="0">
                <a:latin typeface="Sylfaen" panose="010A0502050306030303" pitchFamily="18" charset="0"/>
              </a:rPr>
              <a:t> </a:t>
            </a:r>
            <a:r>
              <a:rPr lang="en-GB" sz="120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14-ի:</a:t>
            </a:r>
          </a:p>
          <a:p>
            <a:r>
              <a:rPr lang="hy-AM" sz="1200" baseline="0" dirty="0" smtClean="0">
                <a:latin typeface="Sylfaen" panose="010A0502050306030303" pitchFamily="18" charset="0"/>
              </a:rPr>
              <a:t>Դասընթացի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երկրորդ</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անդրադառնում</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ընթացակարգային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դրույթների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գործածման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համար</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պահանջվող</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պայմաններին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ու</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երաշխիքներին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ըստ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15-ի:</a:t>
            </a:r>
            <a:r>
              <a:rPr lang="en-GB" sz="1200" dirty="0" smtClean="0">
                <a:latin typeface="Sylfaen" panose="010A0502050306030303" pitchFamily="18" charset="0"/>
              </a:rPr>
              <a:t> </a:t>
            </a:r>
          </a:p>
          <a:p>
            <a:pPr marL="0" indent="0" algn="just">
              <a:lnSpc>
                <a:spcPct val="150000"/>
              </a:lnSpc>
              <a:buFont typeface="+mj-lt"/>
              <a:buNone/>
            </a:pPr>
            <a:r>
              <a:rPr lang="hy-AM" sz="1200" baseline="0" dirty="0" smtClean="0">
                <a:latin typeface="Sylfaen" panose="010A0502050306030303" pitchFamily="18" charset="0"/>
              </a:rPr>
              <a:t>Դասընթացի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երրորդ</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անդրադառնում</a:t>
            </a:r>
            <a:r>
              <a:rPr lang="en-GB" sz="1200" baseline="0" dirty="0" smtClean="0">
                <a:latin typeface="Sylfaen" panose="010A0502050306030303" pitchFamily="18" charset="0"/>
              </a:rPr>
              <a:t> է </a:t>
            </a:r>
            <a:r>
              <a:rPr lang="en-US" sz="1200" dirty="0" smtClean="0">
                <a:latin typeface="Sylfaen" panose="010A0502050306030303" pitchFamily="18" charset="0"/>
                <a:ea typeface="Verdana" panose="020B0604030504040204" pitchFamily="34" charset="0"/>
              </a:rPr>
              <a:t>պ</a:t>
            </a:r>
            <a:r>
              <a:rPr lang="hy-AM" sz="1200" dirty="0" smtClean="0">
                <a:latin typeface="Sylfaen" panose="010A0502050306030303" pitchFamily="18" charset="0"/>
                <a:ea typeface="Verdana" panose="020B0604030504040204" pitchFamily="34" charset="0"/>
              </a:rPr>
              <a:t>աշտպանվող համակարգչային տվյալների</a:t>
            </a:r>
            <a:r>
              <a:rPr lang="en-US" sz="1200" baseline="0" dirty="0" smtClean="0">
                <a:latin typeface="Sylfaen" panose="010A0502050306030303" pitchFamily="18" charset="0"/>
                <a:ea typeface="Verdana" panose="020B0604030504040204" pitchFamily="34" charset="0"/>
              </a:rPr>
              <a:t> </a:t>
            </a:r>
            <a:r>
              <a:rPr lang="hy-AM" sz="1200" dirty="0" smtClean="0">
                <a:latin typeface="Sylfaen" panose="010A0502050306030303" pitchFamily="18" charset="0"/>
                <a:ea typeface="Verdana" panose="020B0604030504040204" pitchFamily="34" charset="0"/>
              </a:rPr>
              <a:t>արագ պահպան</a:t>
            </a:r>
            <a:r>
              <a:rPr lang="en-US" sz="1200" dirty="0" err="1" smtClean="0">
                <a:latin typeface="Sylfaen" panose="010A0502050306030303" pitchFamily="18" charset="0"/>
                <a:ea typeface="Verdana" panose="020B0604030504040204" pitchFamily="34" charset="0"/>
              </a:rPr>
              <a:t>մանը</a:t>
            </a:r>
            <a:r>
              <a:rPr lang="en-US" sz="1200" dirty="0" smtClean="0">
                <a:latin typeface="Sylfaen" panose="010A0502050306030303" pitchFamily="18" charset="0"/>
                <a:ea typeface="Verdana" panose="020B0604030504040204" pitchFamily="34" charset="0"/>
              </a:rPr>
              <a:t> և փ</a:t>
            </a:r>
            <a:r>
              <a:rPr lang="hy-AM" sz="1200" dirty="0" smtClean="0">
                <a:latin typeface="Sylfaen" panose="010A0502050306030303" pitchFamily="18" charset="0"/>
                <a:ea typeface="Verdana" panose="020B0604030504040204" pitchFamily="34" charset="0"/>
              </a:rPr>
              <a:t>ոխանցվող տվյալների</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արագ</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պահպանմանն</a:t>
            </a:r>
            <a:r>
              <a:rPr lang="en-US" sz="1200" baseline="0" dirty="0" smtClean="0">
                <a:latin typeface="Sylfaen" panose="010A0502050306030303" pitchFamily="18" charset="0"/>
                <a:ea typeface="Verdana" panose="020B0604030504040204" pitchFamily="34" charset="0"/>
              </a:rPr>
              <a:t> </a:t>
            </a:r>
            <a:r>
              <a:rPr lang="en-US" sz="1200" baseline="0" dirty="0" err="1" smtClean="0">
                <a:latin typeface="Sylfaen" panose="010A0502050306030303" pitchFamily="18" charset="0"/>
                <a:ea typeface="Verdana" panose="020B0604030504040204" pitchFamily="34" charset="0"/>
              </a:rPr>
              <a:t>ու</a:t>
            </a:r>
            <a:r>
              <a:rPr lang="en-US" sz="1200" baseline="0" dirty="0" smtClean="0">
                <a:latin typeface="Sylfaen" panose="010A0502050306030303" pitchFamily="18" charset="0"/>
                <a:ea typeface="Verdana" panose="020B0604030504040204" pitchFamily="34" charset="0"/>
              </a:rPr>
              <a:t> </a:t>
            </a:r>
            <a:r>
              <a:rPr lang="hy-AM" sz="1200" dirty="0" smtClean="0">
                <a:latin typeface="Sylfaen" panose="010A0502050306030303" pitchFamily="18" charset="0"/>
                <a:ea typeface="Verdana" panose="020B0604030504040204" pitchFamily="34" charset="0"/>
              </a:rPr>
              <a:t>մասնակի հայտնաբեր</a:t>
            </a:r>
            <a:r>
              <a:rPr lang="en-US" sz="1200" dirty="0" err="1" smtClean="0">
                <a:latin typeface="Sylfaen" panose="010A0502050306030303" pitchFamily="18" charset="0"/>
                <a:ea typeface="Verdana" panose="020B0604030504040204" pitchFamily="34" charset="0"/>
              </a:rPr>
              <a:t>մանը</a:t>
            </a:r>
            <a:r>
              <a:rPr lang="en-US" sz="1200" dirty="0" smtClean="0">
                <a:latin typeface="Sylfaen" panose="010A0502050306030303" pitchFamily="18" charset="0"/>
                <a:ea typeface="Verdana" panose="020B0604030504040204" pitchFamily="34" charset="0"/>
              </a:rPr>
              <a:t> </a:t>
            </a:r>
            <a:r>
              <a:rPr lang="en-US" sz="1200" dirty="0" err="1" smtClean="0">
                <a:latin typeface="Sylfaen" panose="010A0502050306030303" pitchFamily="18" charset="0"/>
                <a:ea typeface="Verdana" panose="020B0604030504040204" pitchFamily="34" charset="0"/>
              </a:rPr>
              <a:t>վերաբերող</a:t>
            </a:r>
            <a:r>
              <a:rPr lang="en-US" sz="1200" dirty="0" smtClean="0">
                <a:latin typeface="Sylfaen" panose="010A0502050306030303" pitchFamily="18" charset="0"/>
                <a:ea typeface="Verdana" panose="020B0604030504040204" pitchFamily="34" charset="0"/>
              </a:rPr>
              <a:t> </a:t>
            </a:r>
            <a:r>
              <a:rPr lang="en-US" sz="1200" dirty="0" err="1" smtClean="0">
                <a:latin typeface="Sylfaen" panose="010A0502050306030303" pitchFamily="18" charset="0"/>
                <a:ea typeface="Verdana" panose="020B0604030504040204" pitchFamily="34" charset="0"/>
              </a:rPr>
              <a:t>ընթացակարգային</a:t>
            </a:r>
            <a:r>
              <a:rPr lang="en-US" sz="1200" dirty="0" smtClean="0">
                <a:latin typeface="Sylfaen" panose="010A0502050306030303" pitchFamily="18" charset="0"/>
                <a:ea typeface="Verdana" panose="020B0604030504040204" pitchFamily="34" charset="0"/>
              </a:rPr>
              <a:t> </a:t>
            </a:r>
            <a:r>
              <a:rPr lang="en-US" sz="1200" dirty="0" err="1" smtClean="0">
                <a:latin typeface="Sylfaen" panose="010A0502050306030303" pitchFamily="18" charset="0"/>
                <a:ea typeface="Verdana" panose="020B0604030504040204" pitchFamily="34" charset="0"/>
              </a:rPr>
              <a:t>դրույթներին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ըստ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16-ի և 17-ի:</a:t>
            </a:r>
            <a:r>
              <a:rPr lang="en-GB" sz="1200" dirty="0" smtClean="0">
                <a:latin typeface="Sylfaen" panose="010A050205030603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y-AM" sz="1200" baseline="0" dirty="0" smtClean="0">
                <a:latin typeface="Sylfaen" panose="010A0502050306030303" pitchFamily="18" charset="0"/>
              </a:rPr>
              <a:t>Դասընթացի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չորրորդ</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անդրադառնում</a:t>
            </a:r>
            <a:r>
              <a:rPr lang="en-GB" sz="1200" baseline="0" dirty="0" smtClean="0">
                <a:latin typeface="Sylfaen" panose="010A0502050306030303" pitchFamily="18" charset="0"/>
              </a:rPr>
              <a:t> է </a:t>
            </a:r>
            <a:r>
              <a:rPr lang="en-US" dirty="0" err="1" smtClean="0">
                <a:latin typeface="Sylfaen" panose="010A0502050306030303" pitchFamily="18" charset="0"/>
                <a:ea typeface="Verdana" panose="020B0604030504040204" pitchFamily="34" charset="0"/>
              </a:rPr>
              <a:t>արտադրության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թույլտվության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ընթացակարգային</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դրույթներին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ըստ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18-ի:</a:t>
            </a:r>
            <a:r>
              <a:rPr lang="en-GB" sz="1200" dirty="0" smtClean="0">
                <a:latin typeface="Sylfaen" panose="010A0502050306030303" pitchFamily="18" charset="0"/>
              </a:rPr>
              <a:t> </a:t>
            </a:r>
          </a:p>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en-GB"/>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Այս</a:t>
            </a:r>
            <a:r>
              <a:rPr lang="en-US" dirty="0" smtClean="0">
                <a:latin typeface="Sylfaen" panose="010A0502050306030303" pitchFamily="18" charset="0"/>
              </a:rPr>
              <a:t> </a:t>
            </a:r>
            <a:r>
              <a:rPr lang="en-US" dirty="0" err="1" smtClean="0">
                <a:latin typeface="Sylfaen" panose="010A0502050306030303" pitchFamily="18" charset="0"/>
              </a:rPr>
              <a:t>սահիկը</a:t>
            </a:r>
            <a:r>
              <a:rPr lang="en-US" dirty="0" smtClean="0">
                <a:latin typeface="Sylfaen" panose="010A0502050306030303" pitchFamily="18" charset="0"/>
              </a:rPr>
              <a:t>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baseline="0" dirty="0" smtClean="0">
                <a:latin typeface="Sylfaen" panose="010A0502050306030303" pitchFamily="18" charset="0"/>
              </a:rPr>
              <a:t> </a:t>
            </a:r>
            <a:r>
              <a:rPr lang="en-US" baseline="0" dirty="0" err="1" smtClean="0">
                <a:latin typeface="Sylfaen" panose="010A0502050306030303" pitchFamily="18" charset="0"/>
              </a:rPr>
              <a:t>հետաքրքիր</a:t>
            </a:r>
            <a:r>
              <a:rPr lang="en-US" baseline="0" dirty="0" smtClean="0">
                <a:latin typeface="Sylfaen" panose="010A0502050306030303" pitchFamily="18" charset="0"/>
              </a:rPr>
              <a:t> </a:t>
            </a:r>
            <a:r>
              <a:rPr lang="en-US" baseline="0" dirty="0" err="1" smtClean="0">
                <a:latin typeface="Sylfaen" panose="010A0502050306030303" pitchFamily="18" charset="0"/>
              </a:rPr>
              <a:t>գործի</a:t>
            </a:r>
            <a:r>
              <a:rPr lang="en-US" baseline="0" dirty="0" smtClean="0">
                <a:latin typeface="Sylfaen" panose="010A0502050306030303" pitchFamily="18" charset="0"/>
              </a:rPr>
              <a:t> </a:t>
            </a:r>
            <a:r>
              <a:rPr lang="en-US" baseline="0" dirty="0" err="1" smtClean="0">
                <a:latin typeface="Sylfaen" panose="010A0502050306030303" pitchFamily="18" charset="0"/>
              </a:rPr>
              <a:t>սքրինշոթ</a:t>
            </a:r>
            <a:r>
              <a:rPr lang="en-US" baseline="0" dirty="0" smtClean="0">
                <a:latin typeface="Sylfaen" panose="010A0502050306030303" pitchFamily="18" charset="0"/>
              </a:rPr>
              <a:t> </a:t>
            </a:r>
            <a:r>
              <a:rPr lang="en-US" baseline="0" dirty="0" err="1" smtClean="0">
                <a:latin typeface="Sylfaen" panose="010A0502050306030303" pitchFamily="18" charset="0"/>
              </a:rPr>
              <a:t>մի</a:t>
            </a:r>
            <a:r>
              <a:rPr lang="en-US" baseline="0" dirty="0" smtClean="0">
                <a:latin typeface="Sylfaen" panose="010A0502050306030303" pitchFamily="18" charset="0"/>
              </a:rPr>
              <a:t> </a:t>
            </a:r>
            <a:r>
              <a:rPr lang="en-US" baseline="0" dirty="0" err="1" smtClean="0">
                <a:latin typeface="Sylfaen" panose="010A0502050306030303" pitchFamily="18" charset="0"/>
              </a:rPr>
              <a:t>անձի</a:t>
            </a:r>
            <a:r>
              <a:rPr lang="en-US" baseline="0" dirty="0" smtClean="0">
                <a:latin typeface="Sylfaen" panose="010A0502050306030303" pitchFamily="18" charset="0"/>
              </a:rPr>
              <a:t> </a:t>
            </a:r>
            <a:r>
              <a:rPr lang="en-US" baseline="0" dirty="0" err="1" smtClean="0">
                <a:latin typeface="Sylfaen" panose="010A0502050306030303" pitchFamily="18" charset="0"/>
              </a:rPr>
              <a:t>մասին</a:t>
            </a:r>
            <a:r>
              <a:rPr lang="en-US" baseline="0" dirty="0" smtClean="0">
                <a:latin typeface="Sylfaen" panose="010A0502050306030303" pitchFamily="18" charset="0"/>
              </a:rPr>
              <a:t>, </a:t>
            </a:r>
            <a:r>
              <a:rPr lang="en-US" baseline="0" dirty="0" err="1" smtClean="0">
                <a:latin typeface="Sylfaen" panose="010A0502050306030303" pitchFamily="18" charset="0"/>
              </a:rPr>
              <a:t>ով</a:t>
            </a:r>
            <a:r>
              <a:rPr lang="en-US" baseline="0" dirty="0" smtClean="0">
                <a:latin typeface="Sylfaen" panose="010A0502050306030303" pitchFamily="18" charset="0"/>
              </a:rPr>
              <a:t> </a:t>
            </a:r>
            <a:r>
              <a:rPr lang="en-US" baseline="0" dirty="0" err="1" smtClean="0">
                <a:latin typeface="Sylfaen" panose="010A0502050306030303" pitchFamily="18" charset="0"/>
              </a:rPr>
              <a:t>խախտել</a:t>
            </a:r>
            <a:r>
              <a:rPr lang="en-US" baseline="0" dirty="0" smtClean="0">
                <a:latin typeface="Sylfaen" panose="010A0502050306030303" pitchFamily="18" charset="0"/>
              </a:rPr>
              <a:t> է </a:t>
            </a:r>
            <a:r>
              <a:rPr lang="en-US" baseline="0" dirty="0" err="1" smtClean="0">
                <a:latin typeface="Sylfaen" panose="010A0502050306030303" pitchFamily="18" charset="0"/>
              </a:rPr>
              <a:t>պահպանման</a:t>
            </a:r>
            <a:r>
              <a:rPr lang="en-US" baseline="0" dirty="0" smtClean="0">
                <a:latin typeface="Sylfaen" panose="010A0502050306030303" pitchFamily="18" charset="0"/>
              </a:rPr>
              <a:t> </a:t>
            </a:r>
            <a:r>
              <a:rPr lang="en-US" baseline="0" dirty="0" err="1" smtClean="0">
                <a:latin typeface="Sylfaen" panose="010A0502050306030303" pitchFamily="18" charset="0"/>
              </a:rPr>
              <a:t>թույլտվությունը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տրված</a:t>
            </a:r>
            <a:r>
              <a:rPr lang="en-US" baseline="0" dirty="0" smtClean="0">
                <a:latin typeface="Sylfaen" panose="010A0502050306030303" pitchFamily="18" charset="0"/>
              </a:rPr>
              <a:t> </a:t>
            </a:r>
            <a:r>
              <a:rPr lang="en-US" baseline="0" dirty="0" err="1" smtClean="0">
                <a:latin typeface="Sylfaen" panose="010A0502050306030303" pitchFamily="18" charset="0"/>
              </a:rPr>
              <a:t>թվային</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կապակցությամբ</a:t>
            </a:r>
            <a:r>
              <a:rPr lang="en-US" baseline="0" dirty="0" smtClean="0">
                <a:latin typeface="Sylfaen" panose="010A0502050306030303" pitchFamily="18" charset="0"/>
              </a:rPr>
              <a:t>: </a:t>
            </a:r>
            <a:r>
              <a:rPr lang="hy-AM" baseline="0" dirty="0" smtClean="0">
                <a:latin typeface="Sylfaen" panose="010A0502050306030303" pitchFamily="18" charset="0"/>
              </a:rPr>
              <a:t>Վերապատրաստող</a:t>
            </a:r>
            <a:r>
              <a:rPr lang="en-US" baseline="0" dirty="0" smtClean="0">
                <a:latin typeface="Sylfaen" panose="010A0502050306030303" pitchFamily="18" charset="0"/>
              </a:rPr>
              <a:t>ը </a:t>
            </a:r>
            <a:r>
              <a:rPr lang="en-US" baseline="0" dirty="0" err="1" smtClean="0">
                <a:latin typeface="Sylfaen" panose="010A0502050306030303" pitchFamily="18" charset="0"/>
              </a:rPr>
              <a:t>պետք</a:t>
            </a:r>
            <a:r>
              <a:rPr lang="en-US" baseline="0" dirty="0" smtClean="0">
                <a:latin typeface="Sylfaen" panose="010A0502050306030303" pitchFamily="18" charset="0"/>
              </a:rPr>
              <a:t> է </a:t>
            </a:r>
            <a:r>
              <a:rPr lang="en-US" baseline="0" dirty="0" err="1" smtClean="0">
                <a:latin typeface="Sylfaen" panose="010A0502050306030303" pitchFamily="18" charset="0"/>
              </a:rPr>
              <a:t>ընդգծի</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պահպանման</a:t>
            </a:r>
            <a:r>
              <a:rPr lang="en-US" baseline="0" dirty="0" smtClean="0">
                <a:latin typeface="Sylfaen" panose="010A0502050306030303" pitchFamily="18" charset="0"/>
              </a:rPr>
              <a:t> </a:t>
            </a:r>
            <a:r>
              <a:rPr lang="en-US" baseline="0" dirty="0" err="1" smtClean="0">
                <a:latin typeface="Sylfaen" panose="010A0502050306030303" pitchFamily="18" charset="0"/>
              </a:rPr>
              <a:t>թույլտվությունը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տրված</a:t>
            </a:r>
            <a:r>
              <a:rPr lang="en-US" baseline="0" dirty="0" smtClean="0">
                <a:latin typeface="Sylfaen" panose="010A0502050306030303" pitchFamily="18" charset="0"/>
              </a:rPr>
              <a:t> </a:t>
            </a:r>
            <a:r>
              <a:rPr lang="en-US" baseline="0" dirty="0" err="1" smtClean="0">
                <a:latin typeface="Sylfaen" panose="010A0502050306030303" pitchFamily="18" charset="0"/>
              </a:rPr>
              <a:t>էր</a:t>
            </a:r>
            <a:r>
              <a:rPr lang="en-US" baseline="0" dirty="0" smtClean="0">
                <a:latin typeface="Sylfaen" panose="010A0502050306030303" pitchFamily="18" charset="0"/>
              </a:rPr>
              <a:t> </a:t>
            </a:r>
            <a:r>
              <a:rPr lang="en-US" baseline="0" dirty="0" err="1" smtClean="0">
                <a:latin typeface="Sylfaen" panose="010A0502050306030303" pitchFamily="18" charset="0"/>
              </a:rPr>
              <a:t>քաղաքացիական</a:t>
            </a:r>
            <a:r>
              <a:rPr lang="en-US" baseline="0" dirty="0" smtClean="0">
                <a:latin typeface="Sylfaen" panose="010A0502050306030303" pitchFamily="18" charset="0"/>
              </a:rPr>
              <a:t> </a:t>
            </a:r>
            <a:r>
              <a:rPr lang="en-US" baseline="0" dirty="0" err="1" smtClean="0">
                <a:latin typeface="Sylfaen" panose="010A0502050306030303" pitchFamily="18" charset="0"/>
              </a:rPr>
              <a:t>գործի</a:t>
            </a:r>
            <a:r>
              <a:rPr lang="en-US" baseline="0" dirty="0" smtClean="0">
                <a:latin typeface="Sylfaen" panose="010A0502050306030303" pitchFamily="18" charset="0"/>
              </a:rPr>
              <a:t> </a:t>
            </a:r>
            <a:r>
              <a:rPr lang="en-US" baseline="0" dirty="0" err="1" smtClean="0">
                <a:latin typeface="Sylfaen" panose="010A0502050306030303" pitchFamily="18" charset="0"/>
              </a:rPr>
              <a:t>առնչությամբ</a:t>
            </a:r>
            <a:r>
              <a:rPr lang="en-US" baseline="0" dirty="0" smtClean="0">
                <a:latin typeface="Sylfaen" panose="010A0502050306030303" pitchFamily="18" charset="0"/>
              </a:rPr>
              <a:t> և </a:t>
            </a:r>
            <a:r>
              <a:rPr lang="en-US" baseline="0" dirty="0" err="1" smtClean="0">
                <a:latin typeface="Sylfaen" panose="010A0502050306030303" pitchFamily="18" charset="0"/>
              </a:rPr>
              <a:t>հավասարազոր</a:t>
            </a:r>
            <a:r>
              <a:rPr lang="en-US" baseline="0" dirty="0" smtClean="0">
                <a:latin typeface="Sylfaen" panose="010A0502050306030303" pitchFamily="18" charset="0"/>
              </a:rPr>
              <a:t> </a:t>
            </a:r>
            <a:r>
              <a:rPr lang="en-US" baseline="0" dirty="0" err="1" smtClean="0">
                <a:latin typeface="Sylfaen" panose="010A0502050306030303" pitchFamily="18" charset="0"/>
              </a:rPr>
              <a:t>չէ</a:t>
            </a:r>
            <a:r>
              <a:rPr lang="en-US" baseline="0" dirty="0" smtClean="0">
                <a:latin typeface="Sylfaen" panose="010A0502050306030303" pitchFamily="18" charset="0"/>
              </a:rPr>
              <a:t> </a:t>
            </a:r>
            <a:r>
              <a:rPr lang="en-US" baseline="0" dirty="0" err="1" smtClean="0">
                <a:latin typeface="Sylfaen" panose="010A0502050306030303" pitchFamily="18" charset="0"/>
              </a:rPr>
              <a:t>արտադրության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թույլտվությանը</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կտրվեր</a:t>
            </a:r>
            <a:r>
              <a:rPr lang="en-US" baseline="0" dirty="0" smtClean="0">
                <a:latin typeface="Sylfaen" panose="010A0502050306030303" pitchFamily="18" charset="0"/>
              </a:rPr>
              <a:t> </a:t>
            </a:r>
            <a:r>
              <a:rPr lang="en-US" baseline="0"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16-ի </a:t>
            </a:r>
            <a:r>
              <a:rPr lang="en-US" baseline="0" dirty="0" err="1" smtClean="0">
                <a:latin typeface="Sylfaen" panose="010A0502050306030303" pitchFamily="18" charset="0"/>
              </a:rPr>
              <a:t>համաձայն</a:t>
            </a:r>
            <a:r>
              <a:rPr lang="en-US" baseline="0" dirty="0" smtClean="0">
                <a:latin typeface="Sylfaen" panose="010A0502050306030303" pitchFamily="18" charset="0"/>
              </a:rPr>
              <a:t>: </a:t>
            </a:r>
            <a:r>
              <a:rPr lang="en-US" baseline="0" dirty="0" err="1" smtClean="0">
                <a:latin typeface="Sylfaen" panose="010A0502050306030303" pitchFamily="18" charset="0"/>
              </a:rPr>
              <a:t>Այնուամենայնիվ</a:t>
            </a:r>
            <a:r>
              <a:rPr lang="en-US" baseline="0" dirty="0" smtClean="0">
                <a:latin typeface="Sylfaen" panose="010A0502050306030303" pitchFamily="18" charset="0"/>
              </a:rPr>
              <a:t>, </a:t>
            </a:r>
            <a:r>
              <a:rPr lang="en-US" baseline="0" dirty="0" err="1" smtClean="0">
                <a:latin typeface="Sylfaen" panose="010A0502050306030303" pitchFamily="18" charset="0"/>
              </a:rPr>
              <a:t>գործի</a:t>
            </a:r>
            <a:r>
              <a:rPr lang="en-US" baseline="0" dirty="0" smtClean="0">
                <a:latin typeface="Sylfaen" panose="010A0502050306030303" pitchFamily="18" charset="0"/>
              </a:rPr>
              <a:t> </a:t>
            </a:r>
            <a:r>
              <a:rPr lang="en-US" baseline="0" dirty="0" err="1" smtClean="0">
                <a:latin typeface="Sylfaen" panose="010A0502050306030303" pitchFamily="18" charset="0"/>
              </a:rPr>
              <a:t>սկզբունքը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օգտագործվել</a:t>
            </a:r>
            <a:r>
              <a:rPr lang="en-US" baseline="0" dirty="0" smtClean="0">
                <a:latin typeface="Sylfaen" panose="010A0502050306030303" pitchFamily="18" charset="0"/>
              </a:rPr>
              <a:t> </a:t>
            </a:r>
            <a:r>
              <a:rPr lang="en-US" baseline="0" dirty="0" err="1" smtClean="0">
                <a:latin typeface="Sylfaen" panose="010A0502050306030303" pitchFamily="18" charset="0"/>
              </a:rPr>
              <a:t>բացատրելու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է </a:t>
            </a:r>
            <a:r>
              <a:rPr lang="en-US" baseline="0"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կոնվենցիան</a:t>
            </a:r>
            <a:r>
              <a:rPr lang="en-US" baseline="0" dirty="0" smtClean="0">
                <a:latin typeface="Sylfaen" panose="010A0502050306030303" pitchFamily="18" charset="0"/>
              </a:rPr>
              <a:t> </a:t>
            </a:r>
            <a:r>
              <a:rPr lang="en-US" baseline="0" dirty="0" err="1" smtClean="0">
                <a:latin typeface="Sylfaen" panose="010A0502050306030303" pitchFamily="18" charset="0"/>
              </a:rPr>
              <a:t>միայն</a:t>
            </a:r>
            <a:r>
              <a:rPr lang="en-US" baseline="0" dirty="0" smtClean="0">
                <a:latin typeface="Sylfaen" panose="010A0502050306030303" pitchFamily="18" charset="0"/>
              </a:rPr>
              <a:t> </a:t>
            </a:r>
            <a:r>
              <a:rPr lang="en-US" baseline="0" dirty="0" err="1" smtClean="0">
                <a:latin typeface="Sylfaen" panose="010A0502050306030303" pitchFamily="18" charset="0"/>
              </a:rPr>
              <a:t>թույլ</a:t>
            </a:r>
            <a:r>
              <a:rPr lang="en-US" baseline="0" dirty="0" smtClean="0">
                <a:latin typeface="Sylfaen" panose="010A0502050306030303" pitchFamily="18" charset="0"/>
              </a:rPr>
              <a:t> </a:t>
            </a:r>
            <a:r>
              <a:rPr lang="en-US" baseline="0" dirty="0" err="1" smtClean="0">
                <a:latin typeface="Sylfaen" panose="010A0502050306030303" pitchFamily="18" charset="0"/>
              </a:rPr>
              <a:t>տալիս</a:t>
            </a:r>
            <a:r>
              <a:rPr lang="en-US" baseline="0" dirty="0" smtClean="0">
                <a:latin typeface="Sylfaen" panose="010A0502050306030303" pitchFamily="18" charset="0"/>
              </a:rPr>
              <a:t> </a:t>
            </a:r>
            <a:r>
              <a:rPr lang="en-US" baseline="0" dirty="0" err="1" smtClean="0">
                <a:latin typeface="Sylfaen" panose="010A0502050306030303" pitchFamily="18" charset="0"/>
              </a:rPr>
              <a:t>պահպանում</a:t>
            </a:r>
            <a:r>
              <a:rPr lang="en-US" baseline="0" dirty="0" smtClean="0">
                <a:latin typeface="Sylfaen" panose="010A0502050306030303" pitchFamily="18" charset="0"/>
              </a:rPr>
              <a:t>՝ </a:t>
            </a:r>
            <a:r>
              <a:rPr lang="en-US" baseline="0" dirty="0" err="1" smtClean="0">
                <a:latin typeface="Sylfaen" panose="010A0502050306030303" pitchFamily="18" charset="0"/>
              </a:rPr>
              <a:t>կապված</a:t>
            </a:r>
            <a:r>
              <a:rPr lang="en-US" baseline="0" dirty="0" smtClean="0">
                <a:latin typeface="Sylfaen" panose="010A0502050306030303" pitchFamily="18" charset="0"/>
              </a:rPr>
              <a:t> </a:t>
            </a:r>
            <a:r>
              <a:rPr lang="en-US" baseline="0" dirty="0" err="1" smtClean="0">
                <a:latin typeface="Sylfaen" panose="010A0502050306030303" pitchFamily="18" charset="0"/>
              </a:rPr>
              <a:t>հստակեցված</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հետ</a:t>
            </a:r>
            <a:r>
              <a:rPr lang="en-US" baseline="0" dirty="0" smtClean="0">
                <a:latin typeface="Sylfaen" panose="010A0502050306030303" pitchFamily="18" charset="0"/>
              </a:rPr>
              <a:t> և </a:t>
            </a:r>
            <a:r>
              <a:rPr lang="en-US" baseline="0" dirty="0" err="1" smtClean="0">
                <a:latin typeface="Sylfaen" panose="010A0502050306030303" pitchFamily="18" charset="0"/>
              </a:rPr>
              <a:t>անհրաժեշտաբար</a:t>
            </a:r>
            <a:r>
              <a:rPr lang="en-US" baseline="0" dirty="0" smtClean="0">
                <a:latin typeface="Sylfaen" panose="010A0502050306030303" pitchFamily="18" charset="0"/>
              </a:rPr>
              <a:t> </a:t>
            </a:r>
            <a:r>
              <a:rPr lang="en-US" baseline="0" dirty="0" err="1" smtClean="0">
                <a:latin typeface="Sylfaen" panose="010A0502050306030303" pitchFamily="18" charset="0"/>
              </a:rPr>
              <a:t>չէր</a:t>
            </a:r>
            <a:r>
              <a:rPr lang="en-US" baseline="0" dirty="0" smtClean="0">
                <a:latin typeface="Sylfaen" panose="010A0502050306030303" pitchFamily="18" charset="0"/>
              </a:rPr>
              <a:t> </a:t>
            </a:r>
            <a:r>
              <a:rPr lang="en-US" baseline="0" dirty="0" err="1" smtClean="0">
                <a:latin typeface="Sylfaen" panose="010A0502050306030303" pitchFamily="18" charset="0"/>
              </a:rPr>
              <a:t>թույլատրի</a:t>
            </a:r>
            <a:r>
              <a:rPr lang="en-US" baseline="0" dirty="0" smtClean="0">
                <a:latin typeface="Sylfaen" panose="010A0502050306030303" pitchFamily="18" charset="0"/>
              </a:rPr>
              <a:t> </a:t>
            </a:r>
            <a:r>
              <a:rPr lang="en-US" baseline="0" dirty="0" err="1" smtClean="0">
                <a:latin typeface="Sylfaen" panose="010A0502050306030303" pitchFamily="18" charset="0"/>
              </a:rPr>
              <a:t>ոչ</a:t>
            </a:r>
            <a:r>
              <a:rPr lang="en-US" baseline="0" dirty="0" smtClean="0">
                <a:latin typeface="Sylfaen" panose="010A0502050306030303" pitchFamily="18" charset="0"/>
              </a:rPr>
              <a:t> </a:t>
            </a:r>
            <a:r>
              <a:rPr lang="en-US" baseline="0" dirty="0" err="1" smtClean="0">
                <a:latin typeface="Sylfaen" panose="010A0502050306030303" pitchFamily="18" charset="0"/>
              </a:rPr>
              <a:t>պահանջված</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քանակի</a:t>
            </a:r>
            <a:r>
              <a:rPr lang="en-US" baseline="0" dirty="0" smtClean="0">
                <a:latin typeface="Sylfaen" panose="010A0502050306030303" pitchFamily="18" charset="0"/>
              </a:rPr>
              <a:t> </a:t>
            </a:r>
            <a:r>
              <a:rPr lang="en-US" baseline="0" dirty="0" err="1" smtClean="0">
                <a:latin typeface="Sylfaen" panose="010A0502050306030303" pitchFamily="18" charset="0"/>
              </a:rPr>
              <a:t>պահպանում</a:t>
            </a:r>
            <a:r>
              <a:rPr lang="en-U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endParaRPr lang="en-US" altLang="en-US"/>
          </a:p>
        </p:txBody>
      </p:sp>
    </p:spTree>
    <p:extLst>
      <p:ext uri="{BB962C8B-B14F-4D97-AF65-F5344CB8AC3E}">
        <p14:creationId xmlns:p14="http://schemas.microsoft.com/office/powerpoint/2010/main" val="3256498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կարգավորել</a:t>
            </a:r>
            <a:r>
              <a:rPr lang="en-US" i="0" dirty="0" smtClean="0">
                <a:latin typeface="Sylfaen" panose="010A0502050306030303" pitchFamily="18" charset="0"/>
              </a:rPr>
              <a:t> </a:t>
            </a:r>
            <a:r>
              <a:rPr lang="en-US" i="0" dirty="0" err="1" smtClean="0">
                <a:latin typeface="Sylfaen" panose="010A0502050306030303" pitchFamily="18" charset="0"/>
              </a:rPr>
              <a:t>կամ</a:t>
            </a:r>
            <a:r>
              <a:rPr lang="en-US" i="0" dirty="0" smtClean="0">
                <a:latin typeface="Sylfaen" panose="010A0502050306030303" pitchFamily="18" charset="0"/>
              </a:rPr>
              <a:t> </a:t>
            </a:r>
            <a:r>
              <a:rPr lang="en-US" i="0" dirty="0" err="1" smtClean="0">
                <a:latin typeface="Sylfaen" panose="010A0502050306030303" pitchFamily="18" charset="0"/>
              </a:rPr>
              <a:t>նմանապես</a:t>
            </a:r>
            <a:r>
              <a:rPr lang="en-US" i="0" dirty="0" smtClean="0">
                <a:latin typeface="Sylfaen" panose="010A0502050306030303" pitchFamily="18" charset="0"/>
              </a:rPr>
              <a:t> </a:t>
            </a:r>
            <a:r>
              <a:rPr lang="en-US" i="0" dirty="0" err="1" smtClean="0">
                <a:latin typeface="Sylfaen" panose="010A0502050306030303" pitchFamily="18" charset="0"/>
              </a:rPr>
              <a:t>ձեռք</a:t>
            </a:r>
            <a:r>
              <a:rPr lang="en-US" i="0" dirty="0" smtClean="0">
                <a:latin typeface="Sylfaen" panose="010A0502050306030303" pitchFamily="18" charset="0"/>
              </a:rPr>
              <a:t> </a:t>
            </a:r>
            <a:r>
              <a:rPr lang="en-US" i="0" dirty="0" err="1" smtClean="0">
                <a:latin typeface="Sylfaen" panose="010A0502050306030303" pitchFamily="18" charset="0"/>
              </a:rPr>
              <a:t>բերել</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Մասնավորապես</a:t>
            </a:r>
            <a:r>
              <a:rPr lang="en-US" dirty="0" smtClean="0">
                <a:latin typeface="Sylfaen" panose="010A0502050306030303" pitchFamily="18" charset="0"/>
              </a:rPr>
              <a:t>, </a:t>
            </a:r>
            <a:r>
              <a:rPr lang="en-US" dirty="0" err="1" smtClean="0">
                <a:latin typeface="Sylfaen" panose="010A0502050306030303" pitchFamily="18" charset="0"/>
              </a:rPr>
              <a:t>այս</a:t>
            </a:r>
            <a:r>
              <a:rPr lang="en-US" dirty="0" smtClean="0">
                <a:latin typeface="Sylfaen" panose="010A0502050306030303" pitchFamily="18" charset="0"/>
              </a:rPr>
              <a:t> </a:t>
            </a:r>
            <a:r>
              <a:rPr lang="en-US" dirty="0" err="1" smtClean="0">
                <a:latin typeface="Sylfaen" panose="010A0502050306030303" pitchFamily="18" charset="0"/>
              </a:rPr>
              <a:t>սահիկը</a:t>
            </a:r>
            <a:r>
              <a:rPr lang="en-US" dirty="0" smtClean="0">
                <a:latin typeface="Sylfaen" panose="010A0502050306030303" pitchFamily="18" charset="0"/>
              </a:rPr>
              <a:t> </a:t>
            </a:r>
            <a:r>
              <a:rPr lang="en-US" dirty="0" err="1" smtClean="0">
                <a:latin typeface="Sylfaen" panose="010A0502050306030303" pitchFamily="18" charset="0"/>
              </a:rPr>
              <a:t>թվարկում</a:t>
            </a:r>
            <a:r>
              <a:rPr lang="en-US" dirty="0" smtClean="0">
                <a:latin typeface="Sylfaen" panose="010A0502050306030303" pitchFamily="18" charset="0"/>
              </a:rPr>
              <a:t> է </a:t>
            </a:r>
            <a:r>
              <a:rPr lang="en-US" dirty="0" err="1" smtClean="0">
                <a:latin typeface="Sylfaen" panose="010A0502050306030303" pitchFamily="18" charset="0"/>
              </a:rPr>
              <a:t>հնարավոր</a:t>
            </a:r>
            <a:r>
              <a:rPr lang="en-US" dirty="0" smtClean="0">
                <a:latin typeface="Sylfaen" panose="010A0502050306030303" pitchFamily="18" charset="0"/>
              </a:rPr>
              <a:t> </a:t>
            </a:r>
            <a:r>
              <a:rPr lang="en-US" dirty="0" err="1" smtClean="0">
                <a:latin typeface="Sylfaen" panose="010A0502050306030303" pitchFamily="18" charset="0"/>
              </a:rPr>
              <a:t>միջոցները</a:t>
            </a:r>
            <a:r>
              <a:rPr lang="en-US" dirty="0" smtClean="0">
                <a:latin typeface="Sylfaen" panose="010A0502050306030303" pitchFamily="18" charset="0"/>
              </a:rPr>
              <a:t>, </a:t>
            </a:r>
            <a:r>
              <a:rPr lang="en-US" dirty="0" err="1" smtClean="0">
                <a:latin typeface="Sylfaen" panose="010A0502050306030303" pitchFamily="18" charset="0"/>
              </a:rPr>
              <a:t>որոնցով</a:t>
            </a:r>
            <a:r>
              <a:rPr lang="en-US" dirty="0" smtClean="0">
                <a:latin typeface="Sylfaen" panose="010A0502050306030303" pitchFamily="18" charset="0"/>
              </a:rPr>
              <a:t> </a:t>
            </a:r>
            <a:r>
              <a:rPr lang="en-US" dirty="0" err="1" smtClean="0">
                <a:latin typeface="Sylfaen" panose="010A0502050306030303" pitchFamily="18" charset="0"/>
              </a:rPr>
              <a:t>պաշտպանված</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dirty="0" err="1" smtClean="0">
                <a:latin typeface="Sylfaen" panose="010A0502050306030303" pitchFamily="18" charset="0"/>
              </a:rPr>
              <a:t>արագ</a:t>
            </a:r>
            <a:r>
              <a:rPr lang="en-US" dirty="0" smtClean="0">
                <a:latin typeface="Sylfaen" panose="010A0502050306030303" pitchFamily="18" charset="0"/>
              </a:rPr>
              <a:t> </a:t>
            </a:r>
            <a:r>
              <a:rPr lang="en-US" dirty="0" err="1" smtClean="0">
                <a:latin typeface="Sylfaen" panose="010A0502050306030303" pitchFamily="18" charset="0"/>
              </a:rPr>
              <a:t>պահպանումը</a:t>
            </a:r>
            <a:r>
              <a:rPr lang="en-US" dirty="0" smtClean="0">
                <a:latin typeface="Sylfaen" panose="010A0502050306030303" pitchFamily="18" charset="0"/>
              </a:rPr>
              <a:t> </a:t>
            </a:r>
            <a:r>
              <a:rPr lang="en-US" dirty="0" err="1" smtClean="0">
                <a:latin typeface="Sylfaen" panose="010A0502050306030303" pitchFamily="18" charset="0"/>
              </a:rPr>
              <a:t>կարող</a:t>
            </a:r>
            <a:r>
              <a:rPr lang="en-US" dirty="0" smtClean="0">
                <a:latin typeface="Sylfaen" panose="010A0502050306030303" pitchFamily="18" charset="0"/>
              </a:rPr>
              <a:t> է </a:t>
            </a:r>
            <a:r>
              <a:rPr lang="en-US" dirty="0" err="1" smtClean="0">
                <a:latin typeface="Sylfaen" panose="010A0502050306030303" pitchFamily="18" charset="0"/>
              </a:rPr>
              <a:t>իրականացվել</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կոնվենցիան</a:t>
            </a:r>
            <a:r>
              <a:rPr lang="en-US" baseline="0" dirty="0" smtClean="0">
                <a:latin typeface="Sylfaen" panose="010A0502050306030303" pitchFamily="18" charset="0"/>
              </a:rPr>
              <a:t> </a:t>
            </a:r>
            <a:r>
              <a:rPr lang="en-US" baseline="0" dirty="0" err="1" smtClean="0">
                <a:latin typeface="Sylfaen" panose="010A0502050306030303" pitchFamily="18" charset="0"/>
              </a:rPr>
              <a:t>ճկուն</a:t>
            </a:r>
            <a:r>
              <a:rPr lang="en-US" baseline="0" dirty="0" smtClean="0">
                <a:latin typeface="Sylfaen" panose="010A0502050306030303" pitchFamily="18" charset="0"/>
              </a:rPr>
              <a:t> է և </a:t>
            </a:r>
            <a:r>
              <a:rPr lang="en-US" baseline="0" dirty="0" err="1" smtClean="0">
                <a:latin typeface="Sylfaen" panose="010A0502050306030303" pitchFamily="18" charset="0"/>
              </a:rPr>
              <a:t>հնարավորություն</a:t>
            </a:r>
            <a:r>
              <a:rPr lang="en-US" baseline="0" dirty="0" smtClean="0">
                <a:latin typeface="Sylfaen" panose="010A0502050306030303" pitchFamily="18" charset="0"/>
              </a:rPr>
              <a:t> է </a:t>
            </a:r>
            <a:r>
              <a:rPr lang="en-US" baseline="0" dirty="0" err="1" smtClean="0">
                <a:latin typeface="Sylfaen" panose="010A0502050306030303" pitchFamily="18" charset="0"/>
              </a:rPr>
              <a:t>տալիս</a:t>
            </a:r>
            <a:r>
              <a:rPr lang="en-US" baseline="0" dirty="0" smtClean="0">
                <a:latin typeface="Sylfaen" panose="010A0502050306030303" pitchFamily="18" charset="0"/>
              </a:rPr>
              <a:t> </a:t>
            </a:r>
            <a:r>
              <a:rPr lang="en-US" baseline="0" dirty="0" err="1" smtClean="0">
                <a:latin typeface="Sylfaen" panose="010A0502050306030303" pitchFamily="18" charset="0"/>
              </a:rPr>
              <a:t>Կողմերին</a:t>
            </a:r>
            <a:r>
              <a:rPr lang="en-US" baseline="0" dirty="0" smtClean="0">
                <a:latin typeface="Sylfaen" panose="010A0502050306030303" pitchFamily="18" charset="0"/>
              </a:rPr>
              <a:t> </a:t>
            </a:r>
            <a:r>
              <a:rPr lang="en-US" baseline="0" dirty="0" err="1" smtClean="0">
                <a:latin typeface="Sylfaen" panose="010A0502050306030303" pitchFamily="18" charset="0"/>
              </a:rPr>
              <a:t>ըստ</a:t>
            </a:r>
            <a:r>
              <a:rPr lang="en-US" baseline="0" dirty="0" smtClean="0">
                <a:latin typeface="Sylfaen" panose="010A0502050306030303" pitchFamily="18" charset="0"/>
              </a:rPr>
              <a:t> </a:t>
            </a:r>
            <a:r>
              <a:rPr lang="en-US" baseline="0" dirty="0" err="1" smtClean="0">
                <a:latin typeface="Sylfaen" panose="010A0502050306030303" pitchFamily="18" charset="0"/>
              </a:rPr>
              <a:t>իրենց</a:t>
            </a:r>
            <a:r>
              <a:rPr lang="en-US" baseline="0" dirty="0" smtClean="0">
                <a:latin typeface="Sylfaen" panose="010A0502050306030303" pitchFamily="18" charset="0"/>
              </a:rPr>
              <a:t> </a:t>
            </a:r>
            <a:r>
              <a:rPr lang="en-US" baseline="0" dirty="0" err="1" smtClean="0">
                <a:latin typeface="Sylfaen" panose="010A0502050306030303" pitchFamily="18" charset="0"/>
              </a:rPr>
              <a:t>ներպետական</a:t>
            </a:r>
            <a:r>
              <a:rPr lang="en-US" baseline="0" dirty="0" smtClean="0">
                <a:latin typeface="Sylfaen" panose="010A0502050306030303" pitchFamily="18" charset="0"/>
              </a:rPr>
              <a:t> </a:t>
            </a:r>
            <a:r>
              <a:rPr lang="en-US" baseline="0" dirty="0" err="1" smtClean="0">
                <a:latin typeface="Sylfaen" panose="010A0502050306030303" pitchFamily="18" charset="0"/>
              </a:rPr>
              <a:t>օրենսդրության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որոշել</a:t>
            </a:r>
            <a:r>
              <a:rPr lang="en-US" baseline="0" dirty="0" smtClean="0">
                <a:latin typeface="Sylfaen" panose="010A0502050306030303" pitchFamily="18" charset="0"/>
              </a:rPr>
              <a:t>, </a:t>
            </a:r>
            <a:r>
              <a:rPr lang="en-GB" sz="1200" dirty="0" err="1" smtClean="0">
                <a:latin typeface="Sylfaen" panose="010A0502050306030303" pitchFamily="18" charset="0"/>
              </a:rPr>
              <a:t>թե</a:t>
            </a:r>
            <a:r>
              <a:rPr lang="en-GB" sz="1200" dirty="0" smtClean="0">
                <a:latin typeface="Sylfaen" panose="010A0502050306030303" pitchFamily="18" charset="0"/>
              </a:rPr>
              <a:t> </a:t>
            </a:r>
            <a:r>
              <a:rPr lang="en-GB" sz="1200" dirty="0" err="1" smtClean="0">
                <a:latin typeface="Sylfaen" panose="010A0502050306030303" pitchFamily="18" charset="0"/>
              </a:rPr>
              <a:t>ինչպես</a:t>
            </a:r>
            <a:r>
              <a:rPr lang="en-GB" sz="1200" dirty="0" smtClean="0">
                <a:latin typeface="Sylfaen" panose="010A0502050306030303" pitchFamily="18" charset="0"/>
              </a:rPr>
              <a:t> </a:t>
            </a:r>
            <a:r>
              <a:rPr lang="en-GB" sz="1200" dirty="0" err="1" smtClean="0">
                <a:latin typeface="Sylfaen" panose="010A0502050306030303" pitchFamily="18" charset="0"/>
              </a:rPr>
              <a:t>իմպլեմենտացնեն</a:t>
            </a:r>
            <a:r>
              <a:rPr lang="en-GB" sz="1200" dirty="0" smtClean="0">
                <a:latin typeface="Sylfaen" panose="010A0502050306030303" pitchFamily="18" charset="0"/>
              </a:rPr>
              <a:t> </a:t>
            </a:r>
            <a:r>
              <a:rPr lang="en-GB" sz="1200" dirty="0" err="1" smtClean="0">
                <a:latin typeface="Sylfaen" panose="010A0502050306030303" pitchFamily="18" charset="0"/>
              </a:rPr>
              <a:t>պահպանումը</a:t>
            </a:r>
            <a:r>
              <a:rPr lang="en-GB" sz="120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64416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արագացված</a:t>
            </a:r>
            <a:r>
              <a:rPr lang="en-US" i="0" dirty="0" smtClean="0">
                <a:latin typeface="Sylfaen" panose="010A0502050306030303" pitchFamily="18" charset="0"/>
              </a:rPr>
              <a:t> </a:t>
            </a:r>
            <a:r>
              <a:rPr lang="en-US" i="0" dirty="0" err="1" smtClean="0">
                <a:latin typeface="Sylfaen" panose="010A0502050306030303" pitchFamily="18" charset="0"/>
              </a:rPr>
              <a:t>պաշտպանություն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Արագացված</a:t>
            </a:r>
            <a:r>
              <a:rPr lang="en-US" dirty="0" smtClean="0">
                <a:latin typeface="Sylfaen" panose="010A0502050306030303" pitchFamily="18" charset="0"/>
              </a:rPr>
              <a:t> </a:t>
            </a:r>
            <a:r>
              <a:rPr lang="en-US" dirty="0" err="1" smtClean="0">
                <a:latin typeface="Sylfaen" panose="010A0502050306030303" pitchFamily="18" charset="0"/>
              </a:rPr>
              <a:t>պահպանումը</a:t>
            </a:r>
            <a:r>
              <a:rPr lang="en-US" baseline="0" dirty="0" smtClean="0">
                <a:latin typeface="Sylfaen" panose="010A0502050306030303" pitchFamily="18" charset="0"/>
              </a:rPr>
              <a:t>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իրավասությունների</a:t>
            </a:r>
            <a:r>
              <a:rPr lang="en-US" baseline="0" dirty="0" smtClean="0">
                <a:latin typeface="Sylfaen" panose="010A0502050306030303" pitchFamily="18" charset="0"/>
              </a:rPr>
              <a:t> </a:t>
            </a:r>
            <a:r>
              <a:rPr lang="en-US" baseline="0" dirty="0" err="1" smtClean="0">
                <a:latin typeface="Sylfaen" panose="010A0502050306030303" pitchFamily="18" charset="0"/>
              </a:rPr>
              <a:t>կարևոր</a:t>
            </a:r>
            <a:r>
              <a:rPr lang="en-US" baseline="0" dirty="0" smtClean="0">
                <a:latin typeface="Sylfaen" panose="010A0502050306030303" pitchFamily="18" charset="0"/>
              </a:rPr>
              <a:t> </a:t>
            </a:r>
            <a:r>
              <a:rPr lang="en-US" baseline="0" dirty="0" err="1" smtClean="0">
                <a:latin typeface="Sylfaen" panose="010A0502050306030303" pitchFamily="18" charset="0"/>
              </a:rPr>
              <a:t>ասպեկտներից</a:t>
            </a:r>
            <a:r>
              <a:rPr lang="en-US" baseline="0" dirty="0" smtClean="0">
                <a:latin typeface="Sylfaen" panose="010A0502050306030303" pitchFamily="18" charset="0"/>
              </a:rPr>
              <a:t> է՝ </a:t>
            </a:r>
            <a:r>
              <a:rPr lang="en-US" baseline="0" dirty="0" err="1" smtClean="0">
                <a:latin typeface="Sylfaen" panose="010A0502050306030303" pitchFamily="18" charset="0"/>
              </a:rPr>
              <a:t>կապված</a:t>
            </a:r>
            <a:r>
              <a:rPr lang="en-US" baseline="0" dirty="0" smtClean="0">
                <a:latin typeface="Sylfaen" panose="010A0502050306030303" pitchFamily="18" charset="0"/>
              </a:rPr>
              <a:t> </a:t>
            </a:r>
            <a:r>
              <a:rPr lang="en-US" baseline="0" dirty="0" err="1" smtClean="0">
                <a:latin typeface="Sylfaen" panose="010A0502050306030303" pitchFamily="18" charset="0"/>
              </a:rPr>
              <a:t>էլեկտրոնային</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հետ</a:t>
            </a:r>
            <a:r>
              <a:rPr lang="en-US" baseline="0" dirty="0" smtClean="0">
                <a:latin typeface="Sylfaen" panose="010A0502050306030303" pitchFamily="18" charset="0"/>
              </a:rPr>
              <a:t>: </a:t>
            </a:r>
            <a:r>
              <a:rPr lang="en-US" baseline="0" dirty="0" err="1" smtClean="0">
                <a:latin typeface="Sylfaen" panose="010A0502050306030303" pitchFamily="18" charset="0"/>
              </a:rPr>
              <a:t>Հաշվի</a:t>
            </a:r>
            <a:r>
              <a:rPr lang="en-US" baseline="0" dirty="0" smtClean="0">
                <a:latin typeface="Sylfaen" panose="010A0502050306030303" pitchFamily="18" charset="0"/>
              </a:rPr>
              <a:t> </a:t>
            </a:r>
            <a:r>
              <a:rPr lang="en-US" baseline="0" dirty="0" err="1" smtClean="0">
                <a:latin typeface="Sylfaen" panose="010A0502050306030303" pitchFamily="18" charset="0"/>
              </a:rPr>
              <a:t>առնելով</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անկայունությունը</a:t>
            </a:r>
            <a:r>
              <a:rPr lang="en-US" baseline="0" dirty="0" smtClean="0">
                <a:latin typeface="Sylfaen" panose="010A0502050306030303" pitchFamily="18" charset="0"/>
              </a:rPr>
              <a:t> և </a:t>
            </a:r>
            <a:r>
              <a:rPr lang="en-US" baseline="0" dirty="0" err="1" smtClean="0">
                <a:latin typeface="Sylfaen" panose="010A0502050306030303" pitchFamily="18" charset="0"/>
              </a:rPr>
              <a:t>հեշտությունը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որով</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ոչնչացվել</a:t>
            </a:r>
            <a:r>
              <a:rPr lang="en-US" baseline="0" dirty="0" smtClean="0">
                <a:latin typeface="Sylfaen" panose="010A0502050306030303" pitchFamily="18" charset="0"/>
              </a:rPr>
              <a:t>, </a:t>
            </a:r>
            <a:r>
              <a:rPr lang="en-US" baseline="0" dirty="0" err="1" smtClean="0">
                <a:latin typeface="Sylfaen" panose="010A0502050306030303" pitchFamily="18" charset="0"/>
              </a:rPr>
              <a:t>ձևափոխվել</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փոփոխվել</a:t>
            </a:r>
            <a:r>
              <a:rPr lang="en-US" baseline="0" dirty="0" smtClean="0">
                <a:latin typeface="Sylfaen" panose="010A0502050306030303" pitchFamily="18" charset="0"/>
              </a:rPr>
              <a:t>, և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փաստը</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շատ</a:t>
            </a:r>
            <a:r>
              <a:rPr lang="en-US" baseline="0" dirty="0" smtClean="0">
                <a:latin typeface="Sylfaen" panose="010A0502050306030303" pitchFamily="18" charset="0"/>
              </a:rPr>
              <a:t> </a:t>
            </a:r>
            <a:r>
              <a:rPr lang="en-US" baseline="0" dirty="0" err="1" smtClean="0">
                <a:latin typeface="Sylfaen" panose="010A0502050306030303" pitchFamily="18" charset="0"/>
              </a:rPr>
              <a:t>ծառայություն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տրամադրողներ</a:t>
            </a:r>
            <a:r>
              <a:rPr lang="en-US" baseline="0" dirty="0" smtClean="0">
                <a:latin typeface="Sylfaen" panose="010A0502050306030303" pitchFamily="18" charset="0"/>
              </a:rPr>
              <a:t> և </a:t>
            </a:r>
            <a:r>
              <a:rPr lang="en-US" baseline="0" dirty="0" err="1" smtClean="0">
                <a:latin typeface="Sylfaen" panose="010A0502050306030303" pitchFamily="18" charset="0"/>
              </a:rPr>
              <a:t>անձինք</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տվյալները</a:t>
            </a:r>
            <a:r>
              <a:rPr lang="en-US" baseline="0" dirty="0" smtClean="0">
                <a:latin typeface="Sylfaen" panose="010A0502050306030303" pitchFamily="18" charset="0"/>
              </a:rPr>
              <a:t> </a:t>
            </a:r>
            <a:r>
              <a:rPr lang="en-US" baseline="0" dirty="0" err="1" smtClean="0">
                <a:latin typeface="Sylfaen" panose="010A0502050306030303" pitchFamily="18" charset="0"/>
              </a:rPr>
              <a:t>չեն</a:t>
            </a:r>
            <a:r>
              <a:rPr lang="en-US" baseline="0" dirty="0" smtClean="0">
                <a:latin typeface="Sylfaen" panose="010A0502050306030303" pitchFamily="18" charset="0"/>
              </a:rPr>
              <a:t> </a:t>
            </a:r>
            <a:r>
              <a:rPr lang="en-US" baseline="0" dirty="0" err="1" smtClean="0">
                <a:latin typeface="Sylfaen" panose="010A0502050306030303" pitchFamily="18" charset="0"/>
              </a:rPr>
              <a:t>պահում</a:t>
            </a:r>
            <a:r>
              <a:rPr lang="en-US" baseline="0" dirty="0" smtClean="0">
                <a:latin typeface="Sylfaen" panose="010A0502050306030303" pitchFamily="18" charset="0"/>
              </a:rPr>
              <a:t> </a:t>
            </a:r>
            <a:r>
              <a:rPr lang="en-US" baseline="0" dirty="0" err="1" smtClean="0">
                <a:latin typeface="Sylfaen" panose="010A0502050306030303" pitchFamily="18" charset="0"/>
              </a:rPr>
              <a:t>երկար</a:t>
            </a:r>
            <a:r>
              <a:rPr lang="en-US" baseline="0" dirty="0" smtClean="0">
                <a:latin typeface="Sylfaen" panose="010A0502050306030303" pitchFamily="18" charset="0"/>
              </a:rPr>
              <a:t> </a:t>
            </a:r>
            <a:r>
              <a:rPr lang="en-US" baseline="0" dirty="0" err="1" smtClean="0">
                <a:latin typeface="Sylfaen" panose="010A0502050306030303" pitchFamily="18" charset="0"/>
              </a:rPr>
              <a:t>ժամանակ</a:t>
            </a:r>
            <a:r>
              <a:rPr lang="en-US" baseline="0" dirty="0" smtClean="0">
                <a:latin typeface="Sylfaen" panose="010A0502050306030303" pitchFamily="18" charset="0"/>
              </a:rPr>
              <a:t>, </a:t>
            </a:r>
            <a:r>
              <a:rPr lang="en-US" baseline="0" dirty="0" err="1" smtClean="0">
                <a:latin typeface="Sylfaen" panose="010A0502050306030303" pitchFamily="18" charset="0"/>
              </a:rPr>
              <a:t>անհրաժեշտ</a:t>
            </a:r>
            <a:r>
              <a:rPr lang="en-US" baseline="0" dirty="0" smtClean="0">
                <a:latin typeface="Sylfaen" panose="010A0502050306030303" pitchFamily="18" charset="0"/>
              </a:rPr>
              <a:t> է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առկա</a:t>
            </a:r>
            <a:r>
              <a:rPr lang="en-US" baseline="0" dirty="0" smtClean="0">
                <a:latin typeface="Sylfaen" panose="010A0502050306030303" pitchFamily="18" charset="0"/>
              </a:rPr>
              <a:t> </a:t>
            </a:r>
            <a:r>
              <a:rPr lang="en-US" baseline="0" dirty="0" err="1" smtClean="0">
                <a:latin typeface="Sylfaen" panose="010A0502050306030303" pitchFamily="18" charset="0"/>
              </a:rPr>
              <a:t>լինի</a:t>
            </a:r>
            <a:r>
              <a:rPr lang="en-US" baseline="0" dirty="0" smtClean="0">
                <a:latin typeface="Sylfaen" panose="010A0502050306030303" pitchFamily="18" charset="0"/>
              </a:rPr>
              <a:t>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իրավասություն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ապահովելու</a:t>
            </a:r>
            <a:r>
              <a:rPr lang="en-US" baseline="0" dirty="0" smtClean="0">
                <a:latin typeface="Sylfaen" panose="010A0502050306030303" pitchFamily="18" charset="0"/>
              </a:rPr>
              <a:t> </a:t>
            </a:r>
            <a:r>
              <a:rPr lang="en-US" baseline="0" dirty="0" err="1" smtClean="0">
                <a:latin typeface="Sylfaen" panose="010A0502050306030303" pitchFamily="18" charset="0"/>
              </a:rPr>
              <a:t>արագացված</a:t>
            </a:r>
            <a:r>
              <a:rPr lang="en-US" baseline="0" dirty="0" smtClean="0">
                <a:latin typeface="Sylfaen" panose="010A0502050306030303" pitchFamily="18" charset="0"/>
              </a:rPr>
              <a:t> </a:t>
            </a:r>
            <a:r>
              <a:rPr lang="en-US" baseline="0" dirty="0" err="1" smtClean="0">
                <a:latin typeface="Sylfaen" panose="010A0502050306030303" pitchFamily="18" charset="0"/>
              </a:rPr>
              <a:t>պահպանումը</a:t>
            </a:r>
            <a:r>
              <a:rPr lang="en-US" baseline="0" dirty="0" smtClean="0">
                <a:latin typeface="Sylfaen" panose="010A0502050306030303" pitchFamily="18" charset="0"/>
              </a:rPr>
              <a:t>: </a:t>
            </a:r>
            <a:r>
              <a:rPr lang="en-US" baseline="0" dirty="0" err="1" smtClean="0">
                <a:latin typeface="Sylfaen" panose="010A0502050306030303" pitchFamily="18" charset="0"/>
              </a:rPr>
              <a:t>Այս</a:t>
            </a:r>
            <a:r>
              <a:rPr lang="en-US" baseline="0" dirty="0" smtClean="0">
                <a:latin typeface="Sylfaen" panose="010A0502050306030303" pitchFamily="18" charset="0"/>
              </a:rPr>
              <a:t> </a:t>
            </a:r>
            <a:r>
              <a:rPr lang="en-US" baseline="0" dirty="0" err="1" smtClean="0">
                <a:latin typeface="Sylfaen" panose="010A0502050306030303" pitchFamily="18" charset="0"/>
              </a:rPr>
              <a:t>իրավասության</a:t>
            </a:r>
            <a:r>
              <a:rPr lang="en-US" baseline="0" dirty="0" smtClean="0">
                <a:latin typeface="Sylfaen" panose="010A0502050306030303" pitchFamily="18" charset="0"/>
              </a:rPr>
              <a:t> </a:t>
            </a:r>
            <a:r>
              <a:rPr lang="en-US" baseline="0" dirty="0" err="1" smtClean="0">
                <a:latin typeface="Sylfaen" panose="010A0502050306030303" pitchFamily="18" charset="0"/>
              </a:rPr>
              <a:t>օգտագործումը</a:t>
            </a:r>
            <a:r>
              <a:rPr lang="en-US" baseline="0" dirty="0" smtClean="0">
                <a:latin typeface="Sylfaen" panose="010A0502050306030303" pitchFamily="18" charset="0"/>
              </a:rPr>
              <a:t> </a:t>
            </a:r>
            <a:r>
              <a:rPr lang="en-US" baseline="0" dirty="0" err="1" smtClean="0">
                <a:latin typeface="Sylfaen" panose="010A0502050306030303" pitchFamily="18" charset="0"/>
              </a:rPr>
              <a:t>պաշտպանում</a:t>
            </a:r>
            <a:r>
              <a:rPr lang="en-US" baseline="0" dirty="0" smtClean="0">
                <a:latin typeface="Sylfaen" panose="010A0502050306030303" pitchFamily="18" charset="0"/>
              </a:rPr>
              <a:t> է </a:t>
            </a:r>
            <a:r>
              <a:rPr lang="en-US" baseline="0" dirty="0" err="1" smtClean="0">
                <a:latin typeface="Sylfaen" panose="010A0502050306030303" pitchFamily="18" charset="0"/>
              </a:rPr>
              <a:t>ընդդեմ</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որակի</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այլ</a:t>
            </a:r>
            <a:r>
              <a:rPr lang="en-US" baseline="0" dirty="0" smtClean="0">
                <a:latin typeface="Sylfaen" panose="010A0502050306030303" pitchFamily="18" charset="0"/>
              </a:rPr>
              <a:t> </a:t>
            </a:r>
            <a:r>
              <a:rPr lang="en-US" baseline="0" dirty="0" err="1" smtClean="0">
                <a:latin typeface="Sylfaen" panose="010A0502050306030303" pitchFamily="18" charset="0"/>
              </a:rPr>
              <a:t>պայմանների</a:t>
            </a:r>
            <a:r>
              <a:rPr lang="en-US" baseline="0" dirty="0" smtClean="0">
                <a:latin typeface="Sylfaen" panose="010A0502050306030303" pitchFamily="18" charset="0"/>
              </a:rPr>
              <a:t> </a:t>
            </a:r>
            <a:r>
              <a:rPr lang="en-US" baseline="0" dirty="0" err="1" smtClean="0">
                <a:latin typeface="Sylfaen" panose="010A0502050306030303" pitchFamily="18" charset="0"/>
              </a:rPr>
              <a:t>ոչնչացման</a:t>
            </a:r>
            <a:r>
              <a:rPr lang="en-US" baseline="0" dirty="0" smtClean="0">
                <a:latin typeface="Sylfaen" panose="010A0502050306030303" pitchFamily="18" charset="0"/>
              </a:rPr>
              <a:t>, </a:t>
            </a:r>
            <a:r>
              <a:rPr lang="en-US" baseline="0" dirty="0" err="1" smtClean="0">
                <a:latin typeface="Sylfaen" panose="010A0502050306030303" pitchFamily="18" charset="0"/>
              </a:rPr>
              <a:t>փոփոխման</a:t>
            </a:r>
            <a:r>
              <a:rPr lang="en-US" baseline="0" dirty="0" smtClean="0">
                <a:latin typeface="Sylfaen" panose="010A0502050306030303" pitchFamily="18" charset="0"/>
              </a:rPr>
              <a:t>, </a:t>
            </a:r>
            <a:r>
              <a:rPr lang="en-US" baseline="0" dirty="0" err="1" smtClean="0">
                <a:latin typeface="Sylfaen" panose="010A0502050306030303" pitchFamily="18" charset="0"/>
              </a:rPr>
              <a:t>ձևափոխման</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այլ</a:t>
            </a:r>
            <a:r>
              <a:rPr lang="en-US" baseline="0" dirty="0" smtClean="0">
                <a:latin typeface="Sylfaen" panose="010A0502050306030303" pitchFamily="18" charset="0"/>
              </a:rPr>
              <a:t> </a:t>
            </a:r>
            <a:r>
              <a:rPr lang="en-US" baseline="0" dirty="0" err="1" smtClean="0">
                <a:latin typeface="Sylfaen" panose="010A0502050306030303" pitchFamily="18" charset="0"/>
              </a:rPr>
              <a:t>կերպ</a:t>
            </a:r>
            <a:r>
              <a:rPr lang="en-US" baseline="0" dirty="0" smtClean="0">
                <a:latin typeface="Sylfaen" panose="010A0502050306030303" pitchFamily="18" charset="0"/>
              </a:rPr>
              <a:t> </a:t>
            </a:r>
            <a:r>
              <a:rPr lang="en-US" baseline="0" dirty="0" err="1" smtClean="0">
                <a:latin typeface="Sylfaen" panose="010A0502050306030303" pitchFamily="18" charset="0"/>
              </a:rPr>
              <a:t>փոփոխության</a:t>
            </a:r>
            <a:r>
              <a:rPr lang="en-US" baseline="0" dirty="0" smtClean="0">
                <a:latin typeface="Sylfaen" panose="010A0502050306030303" pitchFamily="18" charset="0"/>
              </a:rPr>
              <a:t> </a:t>
            </a:r>
            <a:r>
              <a:rPr lang="en-US" baseline="0" dirty="0" err="1" smtClean="0">
                <a:latin typeface="Sylfaen" panose="010A0502050306030303" pitchFamily="18" charset="0"/>
              </a:rPr>
              <a:t>ենթարկման</a:t>
            </a:r>
            <a:r>
              <a:rPr lang="en-US" baseline="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16825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համակարգչային</a:t>
            </a:r>
            <a:r>
              <a:rPr lang="en-US" i="0" dirty="0" smtClean="0">
                <a:latin typeface="Sylfaen" panose="010A0502050306030303" pitchFamily="18" charset="0"/>
              </a:rPr>
              <a:t> </a:t>
            </a:r>
            <a:r>
              <a:rPr lang="en-US" i="0" dirty="0" err="1" smtClean="0">
                <a:latin typeface="Sylfaen" panose="010A0502050306030303" pitchFamily="18" charset="0"/>
              </a:rPr>
              <a:t>տվյալների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արագացված</a:t>
            </a:r>
            <a:r>
              <a:rPr lang="en-US" dirty="0" smtClean="0">
                <a:latin typeface="Sylfaen" panose="010A0502050306030303" pitchFamily="18" charset="0"/>
              </a:rPr>
              <a:t> </a:t>
            </a:r>
            <a:r>
              <a:rPr lang="en-US" dirty="0" err="1" smtClean="0">
                <a:latin typeface="Sylfaen" panose="010A0502050306030303" pitchFamily="18" charset="0"/>
              </a:rPr>
              <a:t>պահպանումը</a:t>
            </a:r>
            <a:r>
              <a:rPr lang="en-US" dirty="0" smtClean="0">
                <a:latin typeface="Sylfaen" panose="010A0502050306030303" pitchFamily="18" charset="0"/>
              </a:rPr>
              <a:t> </a:t>
            </a:r>
            <a:r>
              <a:rPr lang="en-US" dirty="0" err="1" smtClean="0">
                <a:latin typeface="Sylfaen" panose="010A0502050306030303" pitchFamily="18" charset="0"/>
              </a:rPr>
              <a:t>կարգավորելու</a:t>
            </a:r>
            <a:r>
              <a:rPr lang="en-US" dirty="0" smtClean="0">
                <a:latin typeface="Sylfaen" panose="010A0502050306030303" pitchFamily="18" charset="0"/>
              </a:rPr>
              <a:t> </a:t>
            </a:r>
            <a:r>
              <a:rPr lang="en-US" dirty="0" err="1" smtClean="0">
                <a:latin typeface="Sylfaen" panose="010A0502050306030303" pitchFamily="18" charset="0"/>
              </a:rPr>
              <a:t>կամ</a:t>
            </a:r>
            <a:r>
              <a:rPr lang="en-US" dirty="0" smtClean="0">
                <a:latin typeface="Sylfaen" panose="010A0502050306030303" pitchFamily="18" charset="0"/>
              </a:rPr>
              <a:t> </a:t>
            </a:r>
            <a:r>
              <a:rPr lang="en-US" dirty="0" err="1" smtClean="0">
                <a:latin typeface="Sylfaen" panose="010A0502050306030303" pitchFamily="18" charset="0"/>
              </a:rPr>
              <a:t>նմանապես</a:t>
            </a:r>
            <a:r>
              <a:rPr lang="en-US" dirty="0" smtClean="0">
                <a:latin typeface="Sylfaen" panose="010A0502050306030303" pitchFamily="18" charset="0"/>
              </a:rPr>
              <a:t> </a:t>
            </a:r>
            <a:r>
              <a:rPr lang="en-US" dirty="0" err="1" smtClean="0">
                <a:latin typeface="Sylfaen" panose="010A0502050306030303" pitchFamily="18" charset="0"/>
              </a:rPr>
              <a:t>ձեռք</a:t>
            </a:r>
            <a:r>
              <a:rPr lang="en-US" baseline="0" dirty="0" smtClean="0">
                <a:latin typeface="Sylfaen" panose="010A0502050306030303" pitchFamily="18" charset="0"/>
              </a:rPr>
              <a:t> </a:t>
            </a:r>
            <a:r>
              <a:rPr lang="en-US" baseline="0" dirty="0" err="1" smtClean="0">
                <a:latin typeface="Sylfaen" panose="010A0502050306030303" pitchFamily="18" charset="0"/>
              </a:rPr>
              <a:t>բերելու</a:t>
            </a:r>
            <a:r>
              <a:rPr lang="en-US" baseline="0" dirty="0" smtClean="0">
                <a:latin typeface="Sylfaen" panose="010A0502050306030303" pitchFamily="18" charset="0"/>
              </a:rPr>
              <a:t> </a:t>
            </a:r>
            <a:r>
              <a:rPr lang="en-US" baseline="0" dirty="0" err="1" smtClean="0">
                <a:latin typeface="Sylfaen" panose="010A0502050306030303" pitchFamily="18" charset="0"/>
              </a:rPr>
              <a:t>իրավասությունը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հավասարազոր</a:t>
            </a:r>
            <a:r>
              <a:rPr lang="en-US" baseline="0" dirty="0" smtClean="0">
                <a:latin typeface="Sylfaen" panose="010A0502050306030303" pitchFamily="18" charset="0"/>
              </a:rPr>
              <a:t> </a:t>
            </a:r>
            <a:r>
              <a:rPr lang="en-US" baseline="0" dirty="0" err="1" smtClean="0">
                <a:latin typeface="Sylfaen" panose="010A0502050306030303" pitchFamily="18" charset="0"/>
              </a:rPr>
              <a:t>չէ</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պահման</a:t>
            </a:r>
            <a:r>
              <a:rPr lang="en-US" baseline="0" dirty="0" smtClean="0">
                <a:latin typeface="Sylfaen" panose="010A0502050306030303" pitchFamily="18" charset="0"/>
              </a:rPr>
              <a:t> </a:t>
            </a:r>
            <a:r>
              <a:rPr lang="en-US" baseline="0" dirty="0" err="1" smtClean="0">
                <a:latin typeface="Sylfaen" panose="010A0502050306030303" pitchFamily="18" charset="0"/>
              </a:rPr>
              <a:t>հայեցակարգին</a:t>
            </a:r>
            <a:r>
              <a:rPr lang="en-US" baseline="0" dirty="0" smtClean="0">
                <a:latin typeface="Sylfaen" panose="010A0502050306030303" pitchFamily="18" charset="0"/>
              </a:rPr>
              <a:t>, և </a:t>
            </a:r>
            <a:r>
              <a:rPr lang="en-US" baseline="0" dirty="0" err="1" smtClean="0">
                <a:latin typeface="Sylfaen" panose="010A0502050306030303" pitchFamily="18" charset="0"/>
              </a:rPr>
              <a:t>հետևաբար</a:t>
            </a:r>
            <a:r>
              <a:rPr lang="en-US" baseline="0" dirty="0" smtClean="0">
                <a:latin typeface="Sylfaen" panose="010A0502050306030303" pitchFamily="18" charset="0"/>
              </a:rPr>
              <a:t> </a:t>
            </a:r>
            <a:r>
              <a:rPr lang="en-US" baseline="0" dirty="0" err="1" smtClean="0">
                <a:latin typeface="Sylfaen" panose="010A0502050306030303" pitchFamily="18" charset="0"/>
              </a:rPr>
              <a:t>անհրաժեշտ</a:t>
            </a:r>
            <a:r>
              <a:rPr lang="en-US" baseline="0" dirty="0" smtClean="0">
                <a:latin typeface="Sylfaen" panose="010A0502050306030303" pitchFamily="18" charset="0"/>
              </a:rPr>
              <a:t> է,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լիազոր</a:t>
            </a:r>
            <a:r>
              <a:rPr lang="en-US" baseline="0" dirty="0" smtClean="0">
                <a:latin typeface="Sylfaen" panose="010A0502050306030303" pitchFamily="18" charset="0"/>
              </a:rPr>
              <a:t> </a:t>
            </a:r>
            <a:r>
              <a:rPr lang="en-US" baseline="0" dirty="0" err="1" smtClean="0">
                <a:latin typeface="Sylfaen" panose="010A0502050306030303" pitchFamily="18" charset="0"/>
              </a:rPr>
              <a:t>մարմինը</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կարգավորում</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նմանապես</a:t>
            </a:r>
            <a:r>
              <a:rPr lang="en-US" baseline="0" dirty="0" smtClean="0">
                <a:latin typeface="Sylfaen" panose="010A0502050306030303" pitchFamily="18" charset="0"/>
              </a:rPr>
              <a:t> </a:t>
            </a:r>
            <a:r>
              <a:rPr lang="en-US" baseline="0" dirty="0" err="1" smtClean="0">
                <a:latin typeface="Sylfaen" panose="010A0502050306030303" pitchFamily="18" charset="0"/>
              </a:rPr>
              <a:t>ձեռք</a:t>
            </a:r>
            <a:r>
              <a:rPr lang="en-US" baseline="0" dirty="0" smtClean="0">
                <a:latin typeface="Sylfaen" panose="010A0502050306030303" pitchFamily="18" charset="0"/>
              </a:rPr>
              <a:t> է </a:t>
            </a:r>
            <a:r>
              <a:rPr lang="en-US" baseline="0" dirty="0" err="1" smtClean="0">
                <a:latin typeface="Sylfaen" panose="010A0502050306030303" pitchFamily="18" charset="0"/>
              </a:rPr>
              <a:t>բերում</a:t>
            </a:r>
            <a:r>
              <a:rPr lang="en-US" baseline="0" dirty="0" smtClean="0">
                <a:latin typeface="Sylfaen" panose="010A0502050306030303" pitchFamily="18" charset="0"/>
              </a:rPr>
              <a:t> </a:t>
            </a:r>
            <a:r>
              <a:rPr lang="en-US" baseline="0" dirty="0" err="1" smtClean="0">
                <a:latin typeface="Sylfaen" panose="010A0502050306030303" pitchFamily="18" charset="0"/>
              </a:rPr>
              <a:t>պաշտպանված</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արագ</a:t>
            </a:r>
            <a:r>
              <a:rPr lang="en-US" baseline="0" dirty="0" smtClean="0">
                <a:latin typeface="Sylfaen" panose="010A0502050306030303" pitchFamily="18" charset="0"/>
              </a:rPr>
              <a:t> </a:t>
            </a:r>
            <a:r>
              <a:rPr lang="en-US" baseline="0" dirty="0" err="1" smtClean="0">
                <a:latin typeface="Sylfaen" panose="010A0502050306030303" pitchFamily="18" charset="0"/>
              </a:rPr>
              <a:t>պահպանում</a:t>
            </a:r>
            <a:r>
              <a:rPr lang="en-US" baseline="0" dirty="0" smtClean="0">
                <a:latin typeface="Sylfaen" panose="010A0502050306030303" pitchFamily="18" charset="0"/>
              </a:rPr>
              <a:t> </a:t>
            </a:r>
            <a:r>
              <a:rPr lang="en-US" baseline="0" dirty="0" err="1" smtClean="0">
                <a:latin typeface="Sylfaen" panose="010A0502050306030303" pitchFamily="18" charset="0"/>
              </a:rPr>
              <a:t>իրավունք</a:t>
            </a:r>
            <a:r>
              <a:rPr lang="en-US" baseline="0" dirty="0" smtClean="0">
                <a:latin typeface="Sylfaen" panose="010A0502050306030303" pitchFamily="18" charset="0"/>
              </a:rPr>
              <a:t> </a:t>
            </a:r>
            <a:r>
              <a:rPr lang="en-US" baseline="0" dirty="0" err="1" smtClean="0">
                <a:latin typeface="Sylfaen" panose="010A0502050306030303" pitchFamily="18" charset="0"/>
              </a:rPr>
              <a:t>ունենա</a:t>
            </a:r>
            <a:r>
              <a:rPr lang="en-US" baseline="0" dirty="0" smtClean="0">
                <a:latin typeface="Sylfaen" panose="010A0502050306030303" pitchFamily="18" charset="0"/>
              </a:rPr>
              <a:t> </a:t>
            </a:r>
            <a:r>
              <a:rPr lang="en-US" baseline="0" dirty="0" err="1" smtClean="0">
                <a:latin typeface="Sylfaen" panose="010A0502050306030303" pitchFamily="18" charset="0"/>
              </a:rPr>
              <a:t>դա</a:t>
            </a:r>
            <a:r>
              <a:rPr lang="en-US" baseline="0" dirty="0" smtClean="0">
                <a:latin typeface="Sylfaen" panose="010A0502050306030303" pitchFamily="18" charset="0"/>
              </a:rPr>
              <a:t> </a:t>
            </a:r>
            <a:r>
              <a:rPr lang="en-US" baseline="0" dirty="0" err="1" smtClean="0">
                <a:latin typeface="Sylfaen" panose="010A0502050306030303" pitchFamily="18" charset="0"/>
              </a:rPr>
              <a:t>անել</a:t>
            </a:r>
            <a:r>
              <a:rPr lang="en-US" baseline="0" dirty="0" smtClean="0">
                <a:latin typeface="Sylfaen" panose="010A0502050306030303" pitchFamily="18" charset="0"/>
              </a:rPr>
              <a:t> </a:t>
            </a:r>
            <a:r>
              <a:rPr lang="en-US" baseline="0" dirty="0" err="1" smtClean="0">
                <a:latin typeface="Sylfaen" panose="010A0502050306030303" pitchFamily="18" charset="0"/>
              </a:rPr>
              <a:t>միայն</a:t>
            </a:r>
            <a:r>
              <a:rPr lang="en-US" baseline="0" dirty="0" smtClean="0">
                <a:latin typeface="Sylfaen" panose="010A0502050306030303" pitchFamily="18" charset="0"/>
              </a:rPr>
              <a:t> </a:t>
            </a:r>
            <a:r>
              <a:rPr lang="en-US" baseline="0" dirty="0" err="1" smtClean="0">
                <a:latin typeface="Sylfaen" panose="010A0502050306030303" pitchFamily="18" charset="0"/>
              </a:rPr>
              <a:t>հստակեցված</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հետ</a:t>
            </a:r>
            <a:r>
              <a:rPr lang="en-US" baseline="0" dirty="0" smtClean="0">
                <a:latin typeface="Sylfaen" panose="010A0502050306030303" pitchFamily="18" charset="0"/>
              </a:rPr>
              <a:t> և </a:t>
            </a:r>
            <a:r>
              <a:rPr lang="en-US" baseline="0" dirty="0" err="1" smtClean="0">
                <a:latin typeface="Sylfaen" panose="010A0502050306030303" pitchFamily="18" charset="0"/>
              </a:rPr>
              <a:t>ոչ</a:t>
            </a:r>
            <a:r>
              <a:rPr lang="en-US" baseline="0" dirty="0" smtClean="0">
                <a:latin typeface="Sylfaen" panose="010A0502050306030303" pitchFamily="18" charset="0"/>
              </a:rPr>
              <a:t>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ընդհանուր</a:t>
            </a:r>
            <a:r>
              <a:rPr lang="en-US" baseline="0" dirty="0" smtClean="0">
                <a:latin typeface="Sylfaen" panose="010A0502050306030303" pitchFamily="18" charset="0"/>
              </a:rPr>
              <a:t> </a:t>
            </a:r>
            <a:r>
              <a:rPr lang="en-US" baseline="0" dirty="0" err="1" smtClean="0">
                <a:latin typeface="Sylfaen" panose="010A0502050306030303" pitchFamily="18" charset="0"/>
              </a:rPr>
              <a:t>առմամբ</a:t>
            </a:r>
            <a:r>
              <a:rPr lang="en-US" baseline="0" dirty="0" smtClean="0">
                <a:latin typeface="Sylfaen" panose="010A0502050306030303" pitchFamily="18" charset="0"/>
              </a:rPr>
              <a:t> </a:t>
            </a:r>
            <a:r>
              <a:rPr lang="en-US" baseline="0" dirty="0" err="1" smtClean="0">
                <a:latin typeface="Sylfaen" panose="010A0502050306030303" pitchFamily="18" charset="0"/>
              </a:rPr>
              <a:t>պարտավորեցնել</a:t>
            </a:r>
            <a:r>
              <a:rPr lang="en-US" baseline="0" dirty="0" smtClean="0">
                <a:latin typeface="Sylfaen" panose="010A0502050306030303" pitchFamily="18" charset="0"/>
              </a:rPr>
              <a:t> </a:t>
            </a:r>
            <a:r>
              <a:rPr lang="en-US" baseline="0" dirty="0" err="1" smtClean="0">
                <a:latin typeface="Sylfaen" panose="010A0502050306030303" pitchFamily="18" charset="0"/>
              </a:rPr>
              <a:t>անձին</a:t>
            </a:r>
            <a:r>
              <a:rPr lang="en-US" baseline="0" dirty="0" smtClean="0">
                <a:latin typeface="Sylfaen" panose="010A0502050306030303" pitchFamily="18" charset="0"/>
              </a:rPr>
              <a:t> </a:t>
            </a:r>
            <a:r>
              <a:rPr lang="en-US" baseline="0" dirty="0" err="1" smtClean="0">
                <a:latin typeface="Sylfaen" panose="010A0502050306030303" pitchFamily="18" charset="0"/>
              </a:rPr>
              <a:t>պահպանել</a:t>
            </a:r>
            <a:r>
              <a:rPr lang="en-US" baseline="0" dirty="0" smtClean="0">
                <a:latin typeface="Sylfaen" panose="010A0502050306030303" pitchFamily="18" charset="0"/>
              </a:rPr>
              <a:t> </a:t>
            </a:r>
            <a:r>
              <a:rPr lang="en-US" baseline="0" dirty="0" err="1" smtClean="0">
                <a:latin typeface="Sylfaen" panose="010A0502050306030303" pitchFamily="18" charset="0"/>
              </a:rPr>
              <a:t>չհստակեցված</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չպահանջված</a:t>
            </a:r>
            <a:r>
              <a:rPr lang="en-US" baseline="0" dirty="0" smtClean="0">
                <a:latin typeface="Sylfaen" panose="010A0502050306030303" pitchFamily="18" charset="0"/>
              </a:rPr>
              <a:t> </a:t>
            </a:r>
            <a:r>
              <a:rPr lang="en-US" baseline="0" dirty="0" err="1" smtClean="0">
                <a:latin typeface="Sylfaen" panose="010A0502050306030303" pitchFamily="18" charset="0"/>
              </a:rPr>
              <a:t>քանակի</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a:t>
            </a:r>
            <a:r>
              <a:rPr lang="en-US" baseline="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37360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պահպանվում</a:t>
            </a:r>
            <a:r>
              <a:rPr lang="en-US" i="0" dirty="0" smtClean="0">
                <a:latin typeface="Sylfaen" panose="010A0502050306030303" pitchFamily="18" charset="0"/>
              </a:rPr>
              <a:t> </a:t>
            </a:r>
            <a:r>
              <a:rPr lang="en-US" i="0" dirty="0" err="1" smtClean="0">
                <a:latin typeface="Sylfaen" panose="010A0502050306030303" pitchFamily="18" charset="0"/>
              </a:rPr>
              <a:t>են</a:t>
            </a:r>
            <a:r>
              <a:rPr lang="en-US" i="0" dirty="0" smtClean="0">
                <a:latin typeface="Sylfaen" panose="010A0502050306030303" pitchFamily="18" charset="0"/>
              </a:rPr>
              <a:t> </a:t>
            </a:r>
            <a:r>
              <a:rPr lang="en-US" i="0" dirty="0" err="1" smtClean="0">
                <a:latin typeface="Sylfaen" panose="010A0502050306030303" pitchFamily="18" charset="0"/>
              </a:rPr>
              <a:t>համակարգչային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Այս</a:t>
            </a:r>
            <a:r>
              <a:rPr lang="en-US" dirty="0" smtClean="0">
                <a:latin typeface="Sylfaen" panose="010A0502050306030303" pitchFamily="18" charset="0"/>
              </a:rPr>
              <a:t> </a:t>
            </a:r>
            <a:r>
              <a:rPr lang="en-US" dirty="0" err="1" smtClean="0">
                <a:latin typeface="Sylfaen" panose="010A0502050306030303" pitchFamily="18" charset="0"/>
              </a:rPr>
              <a:t>ընթացակարգային</a:t>
            </a:r>
            <a:r>
              <a:rPr lang="en-US" dirty="0" smtClean="0">
                <a:latin typeface="Sylfaen" panose="010A0502050306030303" pitchFamily="18" charset="0"/>
              </a:rPr>
              <a:t> </a:t>
            </a:r>
            <a:r>
              <a:rPr lang="en-US" dirty="0" err="1" smtClean="0">
                <a:latin typeface="Sylfaen" panose="010A0502050306030303" pitchFamily="18" charset="0"/>
              </a:rPr>
              <a:t>իրավասությունը</a:t>
            </a:r>
            <a:r>
              <a:rPr lang="en-US" dirty="0" smtClean="0">
                <a:latin typeface="Sylfaen" panose="010A0502050306030303" pitchFamily="18" charset="0"/>
              </a:rPr>
              <a:t> </a:t>
            </a:r>
            <a:r>
              <a:rPr lang="en-US" dirty="0" err="1" smtClean="0">
                <a:latin typeface="Sylfaen" panose="010A0502050306030303" pitchFamily="18" charset="0"/>
              </a:rPr>
              <a:t>չի</a:t>
            </a:r>
            <a:r>
              <a:rPr lang="en-US" dirty="0" smtClean="0">
                <a:latin typeface="Sylfaen" panose="010A0502050306030303" pitchFamily="18" charset="0"/>
              </a:rPr>
              <a:t> </a:t>
            </a:r>
            <a:r>
              <a:rPr lang="en-US" dirty="0" err="1" smtClean="0">
                <a:latin typeface="Sylfaen" panose="010A0502050306030303" pitchFamily="18" charset="0"/>
              </a:rPr>
              <a:t>կարող</a:t>
            </a:r>
            <a:r>
              <a:rPr lang="en-US" dirty="0" smtClean="0">
                <a:latin typeface="Sylfaen" panose="010A0502050306030303" pitchFamily="18" charset="0"/>
              </a:rPr>
              <a:t> </a:t>
            </a:r>
            <a:r>
              <a:rPr lang="en-US" dirty="0" err="1" smtClean="0">
                <a:latin typeface="Sylfaen" panose="010A0502050306030303" pitchFamily="18" charset="0"/>
              </a:rPr>
              <a:t>օգտագործվել</a:t>
            </a:r>
            <a:r>
              <a:rPr lang="en-US" baseline="0" dirty="0" smtClean="0">
                <a:latin typeface="Sylfaen" panose="010A0502050306030303" pitchFamily="18" charset="0"/>
              </a:rPr>
              <a:t> </a:t>
            </a:r>
            <a:r>
              <a:rPr lang="en-US" baseline="0" dirty="0" err="1" smtClean="0">
                <a:latin typeface="Sylfaen" panose="010A0502050306030303" pitchFamily="18" charset="0"/>
              </a:rPr>
              <a:t>յուրաքանչյուր</a:t>
            </a:r>
            <a:r>
              <a:rPr lang="en-US" baseline="0" dirty="0" smtClean="0">
                <a:latin typeface="Sylfaen" panose="010A0502050306030303" pitchFamily="18" charset="0"/>
              </a:rPr>
              <a:t> </a:t>
            </a:r>
            <a:r>
              <a:rPr lang="en-US" baseline="0" dirty="0" err="1" smtClean="0">
                <a:latin typeface="Sylfaen" panose="010A0502050306030303" pitchFamily="18" charset="0"/>
              </a:rPr>
              <a:t>անձի</a:t>
            </a:r>
            <a:r>
              <a:rPr lang="en-US" baseline="0" dirty="0" smtClean="0">
                <a:latin typeface="Sylfaen" panose="010A0502050306030303" pitchFamily="18" charset="0"/>
              </a:rPr>
              <a:t> </a:t>
            </a:r>
            <a:r>
              <a:rPr lang="en-US" baseline="0" dirty="0" err="1" smtClean="0">
                <a:latin typeface="Sylfaen" panose="010A0502050306030303" pitchFamily="18" charset="0"/>
              </a:rPr>
              <a:t>պարտավորեցնելու</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պահպանի</a:t>
            </a:r>
            <a:r>
              <a:rPr lang="en-US" baseline="0" dirty="0" smtClean="0">
                <a:latin typeface="Sylfaen" panose="010A0502050306030303" pitchFamily="18" charset="0"/>
              </a:rPr>
              <a:t> </a:t>
            </a:r>
            <a:r>
              <a:rPr lang="en-US" baseline="0" dirty="0" err="1" smtClean="0">
                <a:latin typeface="Sylfaen" panose="010A0502050306030303" pitchFamily="18" charset="0"/>
              </a:rPr>
              <a:t>դեռևս</a:t>
            </a:r>
            <a:r>
              <a:rPr lang="en-US" baseline="0" dirty="0" smtClean="0">
                <a:latin typeface="Sylfaen" panose="010A0502050306030303" pitchFamily="18" charset="0"/>
              </a:rPr>
              <a:t> </a:t>
            </a:r>
            <a:r>
              <a:rPr lang="en-US" baseline="0" dirty="0" err="1" smtClean="0">
                <a:latin typeface="Sylfaen" panose="010A0502050306030303" pitchFamily="18" charset="0"/>
              </a:rPr>
              <a:t>գոյություն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չունեոցող</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հավաքված</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պահպանված</a:t>
            </a:r>
            <a:r>
              <a:rPr lang="en-US" baseline="0" dirty="0" smtClean="0">
                <a:latin typeface="Sylfaen" panose="010A0502050306030303" pitchFamily="18" charset="0"/>
              </a:rPr>
              <a:t> </a:t>
            </a:r>
            <a:r>
              <a:rPr lang="en-US" baseline="0" dirty="0" err="1" smtClean="0">
                <a:latin typeface="Sylfaen" panose="010A0502050306030303" pitchFamily="18" charset="0"/>
              </a:rPr>
              <a:t>չեն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համակարգում</a:t>
            </a:r>
            <a:r>
              <a:rPr lang="en-US" baseline="0" dirty="0" smtClean="0">
                <a:latin typeface="Sylfaen" panose="010A0502050306030303" pitchFamily="18" charset="0"/>
              </a:rPr>
              <a:t>: </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նույնպես</a:t>
            </a:r>
            <a:r>
              <a:rPr lang="en-US" baseline="0" dirty="0" smtClean="0">
                <a:latin typeface="Sylfaen" panose="010A0502050306030303" pitchFamily="18" charset="0"/>
              </a:rPr>
              <a:t> </a:t>
            </a:r>
            <a:r>
              <a:rPr lang="en-US" baseline="0" dirty="0" err="1" smtClean="0">
                <a:latin typeface="Sylfaen" panose="010A0502050306030303" pitchFamily="18" charset="0"/>
              </a:rPr>
              <a:t>տարբերվում</a:t>
            </a:r>
            <a:r>
              <a:rPr lang="en-US" baseline="0" dirty="0" smtClean="0">
                <a:latin typeface="Sylfaen" panose="010A0502050306030303" pitchFamily="18" charset="0"/>
              </a:rPr>
              <a:t> է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պահպանման</a:t>
            </a:r>
            <a:r>
              <a:rPr lang="en-US" baseline="0" dirty="0" smtClean="0">
                <a:latin typeface="Sylfaen" panose="010A0502050306030303" pitchFamily="18" charset="0"/>
              </a:rPr>
              <a:t> </a:t>
            </a:r>
            <a:r>
              <a:rPr lang="en-US" baseline="0" dirty="0" err="1" smtClean="0">
                <a:latin typeface="Sylfaen" panose="010A0502050306030303" pitchFamily="18" charset="0"/>
              </a:rPr>
              <a:t>պարտավորությունից</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կիրառվել</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գոյություն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չունեն</a:t>
            </a:r>
            <a:r>
              <a:rPr lang="en-U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90145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երբ</a:t>
            </a:r>
            <a:r>
              <a:rPr lang="en-US" i="0" dirty="0" smtClean="0">
                <a:latin typeface="Sylfaen" panose="010A0502050306030303" pitchFamily="18" charset="0"/>
              </a:rPr>
              <a:t> </a:t>
            </a:r>
            <a:r>
              <a:rPr lang="en-US" i="0" dirty="0" err="1" smtClean="0">
                <a:latin typeface="Sylfaen" panose="010A0502050306030303" pitchFamily="18" charset="0"/>
              </a:rPr>
              <a:t>հիմքեր</a:t>
            </a:r>
            <a:r>
              <a:rPr lang="en-US" i="0" dirty="0" smtClean="0">
                <a:latin typeface="Sylfaen" panose="010A0502050306030303" pitchFamily="18" charset="0"/>
              </a:rPr>
              <a:t> </a:t>
            </a:r>
            <a:r>
              <a:rPr lang="en-US" i="0" dirty="0" err="1" smtClean="0">
                <a:latin typeface="Sylfaen" panose="010A0502050306030303" pitchFamily="18" charset="0"/>
              </a:rPr>
              <a:t>կան</a:t>
            </a:r>
            <a:r>
              <a:rPr lang="en-US" i="0" dirty="0" smtClean="0">
                <a:latin typeface="Sylfaen" panose="010A0502050306030303" pitchFamily="18" charset="0"/>
              </a:rPr>
              <a:t> </a:t>
            </a:r>
            <a:r>
              <a:rPr lang="en-US" i="0" dirty="0" err="1" smtClean="0">
                <a:latin typeface="Sylfaen" panose="010A0502050306030303" pitchFamily="18" charset="0"/>
              </a:rPr>
              <a:t>ենթադրելու</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Որոշ</a:t>
            </a:r>
            <a:r>
              <a:rPr lang="en-US" dirty="0" smtClean="0">
                <a:latin typeface="Sylfaen" panose="010A0502050306030303" pitchFamily="18" charset="0"/>
              </a:rPr>
              <a:t> </a:t>
            </a:r>
            <a:r>
              <a:rPr lang="en-US" dirty="0" err="1" smtClean="0">
                <a:latin typeface="Sylfaen" panose="010A0502050306030303" pitchFamily="18" charset="0"/>
              </a:rPr>
              <a:t>օրենսդրություններում</a:t>
            </a:r>
            <a:r>
              <a:rPr lang="en-US" baseline="0" dirty="0" smtClean="0">
                <a:latin typeface="Sylfaen" panose="010A0502050306030303" pitchFamily="18" charset="0"/>
              </a:rPr>
              <a:t> </a:t>
            </a:r>
            <a:r>
              <a:rPr lang="en-US" baseline="0" dirty="0" err="1" smtClean="0">
                <a:latin typeface="Sylfaen" panose="010A0502050306030303" pitchFamily="18" charset="0"/>
              </a:rPr>
              <a:t>իրավապահ</a:t>
            </a:r>
            <a:r>
              <a:rPr lang="en-US" baseline="0" dirty="0" smtClean="0">
                <a:latin typeface="Sylfaen" panose="010A0502050306030303" pitchFamily="18" charset="0"/>
              </a:rPr>
              <a:t> </a:t>
            </a:r>
            <a:r>
              <a:rPr lang="en-US" baseline="0" dirty="0" err="1" smtClean="0">
                <a:latin typeface="Sylfaen" panose="010A0502050306030303" pitchFamily="18" charset="0"/>
              </a:rPr>
              <a:t>մարմինները</a:t>
            </a:r>
            <a:r>
              <a:rPr lang="en-US" baseline="0" dirty="0" smtClean="0">
                <a:latin typeface="Sylfaen" panose="010A0502050306030303" pitchFamily="18" charset="0"/>
              </a:rPr>
              <a:t> </a:t>
            </a:r>
            <a:r>
              <a:rPr lang="en-US" baseline="0" dirty="0" err="1" smtClean="0">
                <a:latin typeface="Sylfaen" panose="010A0502050306030303" pitchFamily="18" charset="0"/>
              </a:rPr>
              <a:t>պարտավոր</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բավարարել</a:t>
            </a:r>
            <a:r>
              <a:rPr lang="en-US" baseline="0" dirty="0" smtClean="0">
                <a:latin typeface="Sylfaen" panose="010A0502050306030303" pitchFamily="18" charset="0"/>
              </a:rPr>
              <a:t> </a:t>
            </a:r>
            <a:r>
              <a:rPr lang="en-US" baseline="0" dirty="0" err="1" smtClean="0">
                <a:latin typeface="Sylfaen" panose="010A0502050306030303" pitchFamily="18" charset="0"/>
              </a:rPr>
              <a:t>լիազոր</a:t>
            </a:r>
            <a:r>
              <a:rPr lang="en-US" baseline="0" dirty="0" smtClean="0">
                <a:latin typeface="Sylfaen" panose="010A0502050306030303" pitchFamily="18" charset="0"/>
              </a:rPr>
              <a:t> </a:t>
            </a:r>
            <a:r>
              <a:rPr lang="en-US" baseline="0" dirty="0" err="1" smtClean="0">
                <a:latin typeface="Sylfaen" panose="010A0502050306030303" pitchFamily="18" charset="0"/>
              </a:rPr>
              <a:t>մարմիններին</a:t>
            </a:r>
            <a:r>
              <a:rPr lang="en-US" baseline="0" dirty="0" smtClean="0">
                <a:latin typeface="Sylfaen" panose="010A0502050306030303" pitchFamily="18" charset="0"/>
              </a:rPr>
              <a:t> </a:t>
            </a:r>
            <a:r>
              <a:rPr lang="en-US" baseline="0" dirty="0" err="1" smtClean="0">
                <a:latin typeface="Sylfaen" panose="010A0502050306030303" pitchFamily="18" charset="0"/>
              </a:rPr>
              <a:t>առ</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պաշտպանված</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տվյալները</a:t>
            </a:r>
            <a:r>
              <a:rPr lang="en-US" baseline="0" dirty="0" smtClean="0">
                <a:latin typeface="Sylfaen" panose="010A0502050306030303" pitchFamily="18" charset="0"/>
              </a:rPr>
              <a:t>, </a:t>
            </a:r>
            <a:r>
              <a:rPr lang="en-US" baseline="0" dirty="0" err="1" smtClean="0">
                <a:latin typeface="Sylfaen" panose="010A0502050306030303" pitchFamily="18" charset="0"/>
              </a:rPr>
              <a:t>որոնց</a:t>
            </a:r>
            <a:r>
              <a:rPr lang="en-US" baseline="0" dirty="0" smtClean="0">
                <a:latin typeface="Sylfaen" panose="010A0502050306030303" pitchFamily="18" charset="0"/>
              </a:rPr>
              <a:t> </a:t>
            </a:r>
            <a:r>
              <a:rPr lang="en-US" baseline="0" dirty="0" err="1" smtClean="0">
                <a:latin typeface="Sylfaen" panose="010A0502050306030303" pitchFamily="18" charset="0"/>
              </a:rPr>
              <a:t>կապակցությամբ</a:t>
            </a:r>
            <a:r>
              <a:rPr lang="en-US" baseline="0" dirty="0" smtClean="0">
                <a:latin typeface="Sylfaen" panose="010A0502050306030303" pitchFamily="18" charset="0"/>
              </a:rPr>
              <a:t> </a:t>
            </a:r>
            <a:r>
              <a:rPr lang="en-US" baseline="0" dirty="0" err="1" smtClean="0">
                <a:latin typeface="Sylfaen" panose="010A0502050306030303" pitchFamily="18" charset="0"/>
              </a:rPr>
              <a:t>պետք</a:t>
            </a:r>
            <a:r>
              <a:rPr lang="en-US" baseline="0" dirty="0" smtClean="0">
                <a:latin typeface="Sylfaen" panose="010A0502050306030303" pitchFamily="18" charset="0"/>
              </a:rPr>
              <a:t> է </a:t>
            </a:r>
            <a:r>
              <a:rPr lang="en-US" baseline="0" dirty="0" err="1" smtClean="0">
                <a:latin typeface="Sylfaen" panose="010A0502050306030303" pitchFamily="18" charset="0"/>
              </a:rPr>
              <a:t>արագացված</a:t>
            </a:r>
            <a:r>
              <a:rPr lang="en-US" baseline="0" dirty="0" smtClean="0">
                <a:latin typeface="Sylfaen" panose="010A0502050306030303" pitchFamily="18" charset="0"/>
              </a:rPr>
              <a:t> </a:t>
            </a:r>
            <a:r>
              <a:rPr lang="en-US" baseline="0" dirty="0" err="1" smtClean="0">
                <a:latin typeface="Sylfaen" panose="010A0502050306030303" pitchFamily="18" charset="0"/>
              </a:rPr>
              <a:t>պահպանում</a:t>
            </a:r>
            <a:r>
              <a:rPr lang="en-US" baseline="0" dirty="0" smtClean="0">
                <a:latin typeface="Sylfaen" panose="010A0502050306030303" pitchFamily="18" charset="0"/>
              </a:rPr>
              <a:t> </a:t>
            </a:r>
            <a:r>
              <a:rPr lang="en-US" baseline="0" dirty="0" err="1" smtClean="0">
                <a:latin typeface="Sylfaen" panose="010A0502050306030303" pitchFamily="18" charset="0"/>
              </a:rPr>
              <a:t>իրականացվի</a:t>
            </a:r>
            <a:r>
              <a:rPr lang="en-US" baseline="0" dirty="0" smtClean="0">
                <a:latin typeface="Sylfaen" panose="010A0502050306030303" pitchFamily="18" charset="0"/>
              </a:rPr>
              <a:t>, </a:t>
            </a:r>
            <a:r>
              <a:rPr lang="en-US" baseline="0" dirty="0" err="1" smtClean="0">
                <a:latin typeface="Sylfaen" panose="010A0502050306030303" pitchFamily="18" charset="0"/>
              </a:rPr>
              <a:t>խոցելի</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հատկապես</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կորչել</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փոփոխվել</a:t>
            </a:r>
            <a:r>
              <a:rPr lang="en-US" baseline="0" dirty="0" smtClean="0">
                <a:latin typeface="Sylfaen" panose="010A0502050306030303" pitchFamily="18" charset="0"/>
              </a:rPr>
              <a:t>: </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ներառում</a:t>
            </a:r>
            <a:r>
              <a:rPr lang="en-US" baseline="0" dirty="0" smtClean="0">
                <a:latin typeface="Sylfaen" panose="010A0502050306030303" pitchFamily="18" charset="0"/>
              </a:rPr>
              <a:t> է և </a:t>
            </a:r>
            <a:r>
              <a:rPr lang="en-US" baseline="0" dirty="0" err="1" smtClean="0">
                <a:latin typeface="Sylfaen" panose="010A0502050306030303" pitchFamily="18" charset="0"/>
              </a:rPr>
              <a:t>կորչելու</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փոփոխվելու</a:t>
            </a:r>
            <a:r>
              <a:rPr lang="en-US" baseline="0" dirty="0" smtClean="0">
                <a:latin typeface="Sylfaen" panose="010A0502050306030303" pitchFamily="18" charset="0"/>
              </a:rPr>
              <a:t> </a:t>
            </a:r>
            <a:r>
              <a:rPr lang="en-US" baseline="0" dirty="0" err="1" smtClean="0">
                <a:latin typeface="Sylfaen" panose="010A0502050306030303" pitchFamily="18" charset="0"/>
              </a:rPr>
              <a:t>խոցելիությունը</a:t>
            </a:r>
            <a:r>
              <a:rPr lang="en-US" baseline="0" dirty="0" smtClean="0">
                <a:latin typeface="Sylfaen" panose="010A0502050306030303" pitchFamily="18" charset="0"/>
              </a:rPr>
              <a:t> և </a:t>
            </a:r>
            <a:r>
              <a:rPr lang="en-US" baseline="0" dirty="0" err="1" smtClean="0">
                <a:latin typeface="Sylfaen" panose="010A0502050306030303" pitchFamily="18" charset="0"/>
              </a:rPr>
              <a:t>չմտադրված</a:t>
            </a:r>
            <a:r>
              <a:rPr lang="en-US" baseline="0" dirty="0" smtClean="0">
                <a:latin typeface="Sylfaen" panose="010A0502050306030303" pitchFamily="18" charset="0"/>
              </a:rPr>
              <a:t> </a:t>
            </a:r>
            <a:r>
              <a:rPr lang="en-US" baseline="0" dirty="0" err="1" smtClean="0">
                <a:latin typeface="Sylfaen" panose="010A0502050306030303" pitchFamily="18" charset="0"/>
              </a:rPr>
              <a:t>կորուստն</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փոփոխությունը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տվյալների</a:t>
            </a:r>
            <a:r>
              <a:rPr lang="en-US" baseline="0" dirty="0" smtClean="0">
                <a:latin typeface="Sylfaen" panose="010A0502050306030303" pitchFamily="18" charset="0"/>
              </a:rPr>
              <a:t> </a:t>
            </a:r>
            <a:r>
              <a:rPr lang="en-GB" sz="1200" baseline="0" dirty="0" err="1" smtClean="0">
                <a:latin typeface="Sylfaen" panose="010A0502050306030303" pitchFamily="18" charset="0"/>
              </a:rPr>
              <a:t>ա</a:t>
            </a:r>
            <a:r>
              <a:rPr lang="en-GB" sz="1200" dirty="0" err="1" smtClean="0">
                <a:latin typeface="Sylfaen" panose="010A0502050306030303" pitchFamily="18" charset="0"/>
              </a:rPr>
              <a:t>նապահով</a:t>
            </a:r>
            <a:r>
              <a:rPr lang="en-GB" sz="1200" dirty="0" smtClean="0">
                <a:latin typeface="Sylfaen" panose="010A0502050306030303" pitchFamily="18" charset="0"/>
              </a:rPr>
              <a:t> </a:t>
            </a:r>
            <a:r>
              <a:rPr lang="en-GB" sz="1200" dirty="0" err="1" smtClean="0">
                <a:latin typeface="Sylfaen" panose="010A0502050306030303" pitchFamily="18" charset="0"/>
              </a:rPr>
              <a:t>պահեստային</a:t>
            </a:r>
            <a:r>
              <a:rPr lang="en-GB" sz="1200" dirty="0" smtClean="0">
                <a:latin typeface="Sylfaen" panose="010A0502050306030303" pitchFamily="18" charset="0"/>
              </a:rPr>
              <a:t> </a:t>
            </a:r>
            <a:r>
              <a:rPr lang="en-GB" sz="1200" dirty="0" err="1" smtClean="0">
                <a:latin typeface="Sylfaen" panose="010A0502050306030303" pitchFamily="18" charset="0"/>
              </a:rPr>
              <a:t>մասի</a:t>
            </a:r>
            <a:r>
              <a:rPr lang="en-GB" sz="1200" dirty="0" smtClean="0">
                <a:latin typeface="Sylfaen" panose="010A0502050306030303" pitchFamily="18" charset="0"/>
              </a:rPr>
              <a:t> </a:t>
            </a:r>
            <a:r>
              <a:rPr lang="en-GB" sz="1200" dirty="0" err="1" smtClean="0">
                <a:latin typeface="Sylfaen" panose="010A0502050306030303" pitchFamily="18" charset="0"/>
              </a:rPr>
              <a:t>պատճառով</a:t>
            </a:r>
            <a:r>
              <a:rPr lang="en-GB" sz="1200" dirty="0" smtClean="0">
                <a:latin typeface="Sylfaen" panose="010A0502050306030303" pitchFamily="18" charset="0"/>
              </a:rPr>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082607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տիրապետման</a:t>
            </a:r>
            <a:r>
              <a:rPr lang="en-US" i="0" dirty="0" smtClean="0">
                <a:latin typeface="Sylfaen" panose="010A0502050306030303" pitchFamily="18" charset="0"/>
              </a:rPr>
              <a:t> </a:t>
            </a:r>
            <a:r>
              <a:rPr lang="en-US" i="0" dirty="0" err="1" smtClean="0">
                <a:latin typeface="Sylfaen" panose="010A0502050306030303" pitchFamily="18" charset="0"/>
              </a:rPr>
              <a:t>կամ</a:t>
            </a:r>
            <a:r>
              <a:rPr lang="en-US" i="0" dirty="0" smtClean="0">
                <a:latin typeface="Sylfaen" panose="010A0502050306030303" pitchFamily="18" charset="0"/>
              </a:rPr>
              <a:t> </a:t>
            </a:r>
            <a:r>
              <a:rPr lang="en-US" i="0" dirty="0" err="1" smtClean="0">
                <a:latin typeface="Sylfaen" panose="010A0502050306030303" pitchFamily="18" charset="0"/>
              </a:rPr>
              <a:t>հսկողության</a:t>
            </a:r>
            <a:r>
              <a:rPr lang="en-US" i="0" dirty="0" smtClean="0">
                <a:latin typeface="Sylfaen" panose="010A0502050306030303" pitchFamily="18" charset="0"/>
              </a:rPr>
              <a:t> </a:t>
            </a:r>
            <a:r>
              <a:rPr lang="en-US" i="0" dirty="0" err="1" smtClean="0">
                <a:latin typeface="Sylfaen" panose="010A0502050306030303" pitchFamily="18" charset="0"/>
              </a:rPr>
              <a:t>ներքո</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smtClean="0">
                <a:latin typeface="Sylfaen" panose="010A0502050306030303" pitchFamily="18" charset="0"/>
              </a:rPr>
              <a:t>Լիազոր</a:t>
            </a:r>
            <a:r>
              <a:rPr lang="en-GB" dirty="0" smtClean="0">
                <a:latin typeface="Sylfaen" panose="010A0502050306030303" pitchFamily="18" charset="0"/>
              </a:rPr>
              <a:t> </a:t>
            </a:r>
            <a:r>
              <a:rPr lang="en-GB" dirty="0" err="1" smtClean="0">
                <a:latin typeface="Sylfaen" panose="010A0502050306030303" pitchFamily="18" charset="0"/>
              </a:rPr>
              <a:t>մարմինը</a:t>
            </a:r>
            <a:r>
              <a:rPr lang="en-GB" dirty="0" smtClean="0">
                <a:latin typeface="Sylfaen" panose="010A0502050306030303" pitchFamily="18" charset="0"/>
              </a:rPr>
              <a:t> </a:t>
            </a:r>
            <a:r>
              <a:rPr lang="en-GB" dirty="0" err="1" smtClean="0">
                <a:latin typeface="Sylfaen" panose="010A0502050306030303" pitchFamily="18" charset="0"/>
              </a:rPr>
              <a:t>կարող</a:t>
            </a:r>
            <a:r>
              <a:rPr lang="en-GB" dirty="0" smtClean="0">
                <a:latin typeface="Sylfaen" panose="010A0502050306030303" pitchFamily="18" charset="0"/>
              </a:rPr>
              <a:t> է </a:t>
            </a:r>
            <a:r>
              <a:rPr lang="en-GB" dirty="0" err="1" smtClean="0">
                <a:latin typeface="Sylfaen" panose="010A0502050306030303" pitchFamily="18" charset="0"/>
              </a:rPr>
              <a:t>միայն</a:t>
            </a:r>
            <a:r>
              <a:rPr lang="en-GB" dirty="0" smtClean="0">
                <a:latin typeface="Sylfaen" panose="010A0502050306030303" pitchFamily="18" charset="0"/>
              </a:rPr>
              <a:t> </a:t>
            </a:r>
            <a:r>
              <a:rPr lang="en-GB" dirty="0" err="1" smtClean="0">
                <a:latin typeface="Sylfaen" panose="010A0502050306030303" pitchFamily="18" charset="0"/>
              </a:rPr>
              <a:t>թույլատրել</a:t>
            </a:r>
            <a:r>
              <a:rPr lang="en-GB" dirty="0" smtClean="0">
                <a:latin typeface="Sylfaen" panose="010A0502050306030303" pitchFamily="18" charset="0"/>
              </a:rPr>
              <a:t> </a:t>
            </a:r>
            <a:r>
              <a:rPr lang="en-GB" dirty="0" err="1" smtClean="0">
                <a:latin typeface="Sylfaen" panose="010A0502050306030303" pitchFamily="18" charset="0"/>
              </a:rPr>
              <a:t>անձին</a:t>
            </a:r>
            <a:r>
              <a:rPr lang="en-GB" dirty="0" smtClean="0">
                <a:latin typeface="Sylfaen" panose="010A0502050306030303" pitchFamily="18" charset="0"/>
              </a:rPr>
              <a:t> </a:t>
            </a:r>
            <a:r>
              <a:rPr lang="en-GB" dirty="0" err="1" smtClean="0">
                <a:latin typeface="Sylfaen" panose="010A0502050306030303" pitchFamily="18" charset="0"/>
              </a:rPr>
              <a:t>պահպանել</a:t>
            </a:r>
            <a:r>
              <a:rPr lang="en-GB" dirty="0" smtClean="0">
                <a:latin typeface="Sylfaen" panose="010A0502050306030303" pitchFamily="18" charset="0"/>
              </a:rPr>
              <a:t> </a:t>
            </a:r>
            <a:r>
              <a:rPr lang="en-GB" dirty="0" err="1" smtClean="0">
                <a:latin typeface="Sylfaen" panose="010A0502050306030303" pitchFamily="18" charset="0"/>
              </a:rPr>
              <a:t>համակարգչային</a:t>
            </a:r>
            <a:r>
              <a:rPr lang="en-GB" dirty="0" smtClean="0">
                <a:latin typeface="Sylfaen" panose="010A0502050306030303" pitchFamily="18" charset="0"/>
              </a:rPr>
              <a:t> </a:t>
            </a:r>
            <a:r>
              <a:rPr lang="en-GB" dirty="0" err="1" smtClean="0">
                <a:latin typeface="Sylfaen" panose="010A0502050306030303" pitchFamily="18" charset="0"/>
              </a:rPr>
              <a:t>տվյալները</a:t>
            </a:r>
            <a:r>
              <a:rPr lang="en-GB" dirty="0" smtClean="0">
                <a:latin typeface="Sylfaen" panose="010A0502050306030303" pitchFamily="18" charset="0"/>
              </a:rPr>
              <a:t>, </a:t>
            </a:r>
            <a:r>
              <a:rPr lang="en-GB" dirty="0" err="1" smtClean="0">
                <a:latin typeface="Sylfaen" panose="010A0502050306030303" pitchFamily="18" charset="0"/>
              </a:rPr>
              <a:t>երբ</a:t>
            </a:r>
            <a:r>
              <a:rPr lang="en-GB" dirty="0" smtClean="0">
                <a:latin typeface="Sylfaen" panose="010A0502050306030303" pitchFamily="18" charset="0"/>
              </a:rPr>
              <a:t> </a:t>
            </a:r>
            <a:r>
              <a:rPr lang="en-GB" dirty="0" err="1" smtClean="0">
                <a:latin typeface="Sylfaen" panose="010A0502050306030303" pitchFamily="18" charset="0"/>
              </a:rPr>
              <a:t>այդպիսի</a:t>
            </a:r>
            <a:r>
              <a:rPr lang="en-GB" dirty="0" smtClean="0">
                <a:latin typeface="Sylfaen" panose="010A0502050306030303" pitchFamily="18" charset="0"/>
              </a:rPr>
              <a:t> </a:t>
            </a:r>
            <a:r>
              <a:rPr lang="en-GB" dirty="0" err="1" smtClean="0">
                <a:latin typeface="Sylfaen" panose="010A0502050306030303" pitchFamily="18" charset="0"/>
              </a:rPr>
              <a:t>հստակեցված</a:t>
            </a:r>
            <a:r>
              <a:rPr lang="en-GB" dirty="0" smtClean="0">
                <a:latin typeface="Sylfaen" panose="010A0502050306030303" pitchFamily="18" charset="0"/>
              </a:rPr>
              <a:t> </a:t>
            </a:r>
            <a:r>
              <a:rPr lang="en-GB" dirty="0" err="1" smtClean="0">
                <a:latin typeface="Sylfaen" panose="010A0502050306030303" pitchFamily="18" charset="0"/>
              </a:rPr>
              <a:t>տվյալները</a:t>
            </a:r>
            <a:r>
              <a:rPr lang="en-GB" dirty="0" smtClean="0">
                <a:latin typeface="Sylfaen" panose="010A0502050306030303" pitchFamily="18" charset="0"/>
              </a:rPr>
              <a:t> </a:t>
            </a:r>
            <a:r>
              <a:rPr lang="en-GB" dirty="0" err="1" smtClean="0">
                <a:latin typeface="Sylfaen" panose="010A0502050306030303" pitchFamily="18" charset="0"/>
              </a:rPr>
              <a:t>կամ</a:t>
            </a:r>
            <a:r>
              <a:rPr lang="en-GB" dirty="0" smtClean="0">
                <a:latin typeface="Sylfaen" panose="010A0502050306030303" pitchFamily="18" charset="0"/>
              </a:rPr>
              <a:t> </a:t>
            </a:r>
            <a:r>
              <a:rPr lang="en-GB" dirty="0" err="1" smtClean="0">
                <a:latin typeface="Sylfaen" panose="010A0502050306030303" pitchFamily="18" charset="0"/>
              </a:rPr>
              <a:t>այդ</a:t>
            </a:r>
            <a:r>
              <a:rPr lang="en-GB" baseline="0" dirty="0" smtClean="0">
                <a:latin typeface="Sylfaen" panose="010A0502050306030303" pitchFamily="18" charset="0"/>
              </a:rPr>
              <a:t> </a:t>
            </a:r>
            <a:r>
              <a:rPr lang="en-GB" baseline="0" dirty="0" err="1" smtClean="0">
                <a:latin typeface="Sylfaen" panose="010A0502050306030303" pitchFamily="18" charset="0"/>
              </a:rPr>
              <a:t>անձի</a:t>
            </a:r>
            <a:r>
              <a:rPr lang="en-GB" baseline="0" dirty="0" smtClean="0">
                <a:latin typeface="Sylfaen" panose="010A0502050306030303" pitchFamily="18" charset="0"/>
              </a:rPr>
              <a:t> </a:t>
            </a:r>
            <a:r>
              <a:rPr lang="en-GB" baseline="0" dirty="0" err="1" smtClean="0">
                <a:latin typeface="Sylfaen" panose="010A0502050306030303" pitchFamily="18" charset="0"/>
              </a:rPr>
              <a:t>տիրապետման</a:t>
            </a:r>
            <a:r>
              <a:rPr lang="en-GB" baseline="0" dirty="0" smtClean="0">
                <a:latin typeface="Sylfaen" panose="010A0502050306030303" pitchFamily="18" charset="0"/>
              </a:rPr>
              <a:t> </a:t>
            </a:r>
            <a:r>
              <a:rPr lang="en-GB" baseline="0" dirty="0" err="1" smtClean="0">
                <a:latin typeface="Sylfaen" panose="010A0502050306030303" pitchFamily="18" charset="0"/>
              </a:rPr>
              <a:t>կամ</a:t>
            </a:r>
            <a:r>
              <a:rPr lang="en-GB" baseline="0" dirty="0" smtClean="0">
                <a:latin typeface="Sylfaen" panose="010A0502050306030303" pitchFamily="18" charset="0"/>
              </a:rPr>
              <a:t> </a:t>
            </a:r>
            <a:r>
              <a:rPr lang="en-GB" baseline="0" dirty="0" err="1" smtClean="0">
                <a:latin typeface="Sylfaen" panose="010A0502050306030303" pitchFamily="18" charset="0"/>
              </a:rPr>
              <a:t>էլ</a:t>
            </a:r>
            <a:r>
              <a:rPr lang="en-GB" baseline="0" dirty="0" smtClean="0">
                <a:latin typeface="Sylfaen" panose="010A0502050306030303" pitchFamily="18" charset="0"/>
              </a:rPr>
              <a:t> </a:t>
            </a:r>
            <a:r>
              <a:rPr lang="en-GB" baseline="0" dirty="0" err="1" smtClean="0">
                <a:latin typeface="Sylfaen" panose="010A0502050306030303" pitchFamily="18" charset="0"/>
              </a:rPr>
              <a:t>կառավարման</a:t>
            </a:r>
            <a:r>
              <a:rPr lang="en-GB" baseline="0" dirty="0" smtClean="0">
                <a:latin typeface="Sylfaen" panose="010A0502050306030303" pitchFamily="18" charset="0"/>
              </a:rPr>
              <a:t> </a:t>
            </a:r>
            <a:r>
              <a:rPr lang="en-GB" baseline="0" dirty="0" err="1" smtClean="0">
                <a:latin typeface="Sylfaen" panose="010A0502050306030303" pitchFamily="18" charset="0"/>
              </a:rPr>
              <a:t>ներքո</a:t>
            </a:r>
            <a:r>
              <a:rPr lang="en-GB" baseline="0" dirty="0" smtClean="0">
                <a:latin typeface="Sylfaen" panose="010A0502050306030303" pitchFamily="18" charset="0"/>
              </a:rPr>
              <a:t> </a:t>
            </a:r>
            <a:r>
              <a:rPr lang="en-GB" baseline="0" dirty="0" err="1" smtClean="0">
                <a:latin typeface="Sylfaen" panose="010A0502050306030303" pitchFamily="18" charset="0"/>
              </a:rPr>
              <a:t>են</a:t>
            </a:r>
            <a:r>
              <a:rPr lang="en-GB" baseline="0" dirty="0" smtClean="0">
                <a:latin typeface="Sylfaen" panose="010A0502050306030303" pitchFamily="18" charset="0"/>
              </a:rPr>
              <a:t>: </a:t>
            </a:r>
            <a:r>
              <a:rPr lang="en-GB" baseline="0" dirty="0" err="1" smtClean="0">
                <a:latin typeface="Sylfaen" panose="010A0502050306030303" pitchFamily="18" charset="0"/>
              </a:rPr>
              <a:t>Այս</a:t>
            </a:r>
            <a:r>
              <a:rPr lang="en-GB" baseline="0" dirty="0" smtClean="0">
                <a:latin typeface="Sylfaen" panose="010A0502050306030303" pitchFamily="18" charset="0"/>
              </a:rPr>
              <a:t> </a:t>
            </a:r>
            <a:r>
              <a:rPr lang="en-GB" baseline="0" dirty="0" err="1" smtClean="0">
                <a:latin typeface="Sylfaen" panose="010A0502050306030303" pitchFamily="18" charset="0"/>
              </a:rPr>
              <a:t>սահիկը</a:t>
            </a:r>
            <a:r>
              <a:rPr lang="en-GB" baseline="0" dirty="0" smtClean="0">
                <a:latin typeface="Sylfaen" panose="010A0502050306030303" pitchFamily="18" charset="0"/>
              </a:rPr>
              <a:t> </a:t>
            </a:r>
            <a:r>
              <a:rPr lang="en-GB" baseline="0" dirty="0" err="1" smtClean="0">
                <a:latin typeface="Sylfaen" panose="010A0502050306030303" pitchFamily="18" charset="0"/>
              </a:rPr>
              <a:t>տարբերակում</a:t>
            </a:r>
            <a:r>
              <a:rPr lang="en-GB" baseline="0" dirty="0" smtClean="0">
                <a:latin typeface="Sylfaen" panose="010A0502050306030303" pitchFamily="18" charset="0"/>
              </a:rPr>
              <a:t> է </a:t>
            </a:r>
            <a:r>
              <a:rPr lang="en-GB" baseline="0" dirty="0" err="1" smtClean="0">
                <a:latin typeface="Sylfaen" panose="010A0502050306030303" pitchFamily="18" charset="0"/>
              </a:rPr>
              <a:t>տիրապետման</a:t>
            </a:r>
            <a:r>
              <a:rPr lang="en-GB" baseline="0" dirty="0" smtClean="0">
                <a:latin typeface="Sylfaen" panose="010A0502050306030303" pitchFamily="18" charset="0"/>
              </a:rPr>
              <a:t> (</a:t>
            </a:r>
            <a:r>
              <a:rPr lang="en-GB" baseline="0" dirty="0" err="1" smtClean="0">
                <a:latin typeface="Sylfaen" panose="010A0502050306030303" pitchFamily="18" charset="0"/>
              </a:rPr>
              <a:t>օր</a:t>
            </a:r>
            <a:r>
              <a:rPr lang="en-GB" baseline="0" dirty="0" smtClean="0">
                <a:latin typeface="Sylfaen" panose="010A0502050306030303" pitchFamily="18" charset="0"/>
              </a:rPr>
              <a:t>.՝ </a:t>
            </a:r>
            <a:r>
              <a:rPr lang="en-GB" baseline="0" dirty="0" err="1" smtClean="0">
                <a:latin typeface="Sylfaen" panose="010A0502050306030303" pitchFamily="18" charset="0"/>
              </a:rPr>
              <a:t>ֆիզիկական</a:t>
            </a:r>
            <a:r>
              <a:rPr lang="en-GB" baseline="0" dirty="0" smtClean="0">
                <a:latin typeface="Sylfaen" panose="010A0502050306030303" pitchFamily="18" charset="0"/>
              </a:rPr>
              <a:t>) </a:t>
            </a:r>
            <a:r>
              <a:rPr lang="en-GB" baseline="0" dirty="0" err="1" smtClean="0">
                <a:latin typeface="Sylfaen" panose="010A0502050306030303" pitchFamily="18" charset="0"/>
              </a:rPr>
              <a:t>ու</a:t>
            </a:r>
            <a:r>
              <a:rPr lang="en-GB" baseline="0" dirty="0" smtClean="0">
                <a:latin typeface="Sylfaen" panose="010A0502050306030303" pitchFamily="18" charset="0"/>
              </a:rPr>
              <a:t> </a:t>
            </a:r>
            <a:r>
              <a:rPr lang="en-GB" baseline="0" dirty="0" err="1" smtClean="0">
                <a:latin typeface="Sylfaen" panose="010A0502050306030303" pitchFamily="18" charset="0"/>
              </a:rPr>
              <a:t>կառավարման</a:t>
            </a:r>
            <a:r>
              <a:rPr lang="en-GB" baseline="0" dirty="0" smtClean="0">
                <a:latin typeface="Sylfaen" panose="010A0502050306030303" pitchFamily="18" charset="0"/>
              </a:rPr>
              <a:t> (</a:t>
            </a:r>
            <a:r>
              <a:rPr lang="en-GB" baseline="0" dirty="0" err="1" smtClean="0">
                <a:latin typeface="Sylfaen" panose="010A0502050306030303" pitchFamily="18" charset="0"/>
              </a:rPr>
              <a:t>ազատ</a:t>
            </a:r>
            <a:r>
              <a:rPr lang="en-GB" baseline="0" dirty="0" smtClean="0">
                <a:latin typeface="Sylfaen" panose="010A0502050306030303" pitchFamily="18" charset="0"/>
              </a:rPr>
              <a:t> </a:t>
            </a:r>
            <a:r>
              <a:rPr lang="en-GB" baseline="0" dirty="0" err="1" smtClean="0">
                <a:latin typeface="Sylfaen" panose="010A0502050306030303" pitchFamily="18" charset="0"/>
              </a:rPr>
              <a:t>կառավարում</a:t>
            </a:r>
            <a:r>
              <a:rPr lang="en-GB" baseline="0" dirty="0" smtClean="0">
                <a:latin typeface="Sylfaen" panose="010A0502050306030303" pitchFamily="18" charset="0"/>
              </a:rPr>
              <a:t> </a:t>
            </a:r>
            <a:r>
              <a:rPr lang="en-GB" baseline="0" dirty="0" err="1" smtClean="0">
                <a:latin typeface="Sylfaen" panose="010A0502050306030303" pitchFamily="18" charset="0"/>
              </a:rPr>
              <a:t>տվյալների</a:t>
            </a:r>
            <a:r>
              <a:rPr lang="en-GB" baseline="0" dirty="0" smtClean="0">
                <a:latin typeface="Sylfaen" panose="010A0502050306030303" pitchFamily="18" charset="0"/>
              </a:rPr>
              <a:t> </a:t>
            </a:r>
            <a:r>
              <a:rPr lang="en-GB" baseline="0" dirty="0" err="1" smtClean="0">
                <a:latin typeface="Sylfaen" panose="010A0502050306030303" pitchFamily="18" charset="0"/>
              </a:rPr>
              <a:t>նկատմամբ</a:t>
            </a:r>
            <a:r>
              <a:rPr lang="en-GB" baseline="0" dirty="0" smtClean="0">
                <a:latin typeface="Sylfaen" panose="010A0502050306030303" pitchFamily="18" charset="0"/>
              </a:rPr>
              <a:t>, </a:t>
            </a:r>
            <a:r>
              <a:rPr lang="en-GB" baseline="0" dirty="0" err="1" smtClean="0">
                <a:latin typeface="Sylfaen" panose="010A0502050306030303" pitchFamily="18" charset="0"/>
              </a:rPr>
              <a:t>անգամ</a:t>
            </a:r>
            <a:r>
              <a:rPr lang="en-GB" baseline="0" dirty="0" smtClean="0">
                <a:latin typeface="Sylfaen" panose="010A0502050306030303" pitchFamily="18" charset="0"/>
              </a:rPr>
              <a:t> </a:t>
            </a:r>
            <a:r>
              <a:rPr lang="en-GB" baseline="0" dirty="0" err="1" smtClean="0">
                <a:latin typeface="Sylfaen" panose="010A0502050306030303" pitchFamily="18" charset="0"/>
              </a:rPr>
              <a:t>եթե</a:t>
            </a:r>
            <a:r>
              <a:rPr lang="en-GB" baseline="0" dirty="0" smtClean="0">
                <a:latin typeface="Sylfaen" panose="010A0502050306030303" pitchFamily="18" charset="0"/>
              </a:rPr>
              <a:t> </a:t>
            </a:r>
            <a:r>
              <a:rPr lang="en-GB" baseline="0" dirty="0" err="1" smtClean="0">
                <a:latin typeface="Sylfaen" panose="010A0502050306030303" pitchFamily="18" charset="0"/>
              </a:rPr>
              <a:t>ֆիզիկական</a:t>
            </a:r>
            <a:r>
              <a:rPr lang="en-GB" baseline="0" dirty="0" smtClean="0">
                <a:latin typeface="Sylfaen" panose="010A0502050306030303" pitchFamily="18" charset="0"/>
              </a:rPr>
              <a:t> </a:t>
            </a:r>
            <a:r>
              <a:rPr lang="en-GB" baseline="0" dirty="0" err="1" smtClean="0">
                <a:latin typeface="Sylfaen" panose="010A0502050306030303" pitchFamily="18" charset="0"/>
              </a:rPr>
              <a:t>տիրապետման</a:t>
            </a:r>
            <a:r>
              <a:rPr lang="en-GB" baseline="0" dirty="0" smtClean="0">
                <a:latin typeface="Sylfaen" panose="010A0502050306030303" pitchFamily="18" charset="0"/>
              </a:rPr>
              <a:t> </a:t>
            </a:r>
            <a:r>
              <a:rPr lang="en-GB" baseline="0" dirty="0" err="1" smtClean="0">
                <a:latin typeface="Sylfaen" panose="010A0502050306030303" pitchFamily="18" charset="0"/>
              </a:rPr>
              <a:t>ներքո</a:t>
            </a:r>
            <a:r>
              <a:rPr lang="en-GB" baseline="0" dirty="0" smtClean="0">
                <a:latin typeface="Sylfaen" panose="010A0502050306030303" pitchFamily="18" charset="0"/>
              </a:rPr>
              <a:t> </a:t>
            </a:r>
            <a:r>
              <a:rPr lang="en-GB" baseline="0" dirty="0" err="1" smtClean="0">
                <a:latin typeface="Sylfaen" panose="010A0502050306030303" pitchFamily="18" charset="0"/>
              </a:rPr>
              <a:t>չէ</a:t>
            </a:r>
            <a:r>
              <a:rPr lang="en-GB" baseline="0" dirty="0" smtClean="0">
                <a:latin typeface="Sylfaen" panose="010A0502050306030303" pitchFamily="18" charset="0"/>
              </a:rPr>
              <a:t>) </a:t>
            </a:r>
            <a:r>
              <a:rPr lang="en-GB" baseline="0" dirty="0" err="1" smtClean="0">
                <a:latin typeface="Sylfaen" panose="010A0502050306030303" pitchFamily="18" charset="0"/>
              </a:rPr>
              <a:t>հասկացությունները</a:t>
            </a:r>
            <a:r>
              <a:rPr lang="en-GB" baseline="0" dirty="0" smtClean="0">
                <a:latin typeface="Sylfaen" panose="010A0502050306030303" pitchFamily="18" charset="0"/>
              </a:rPr>
              <a:t>:</a:t>
            </a:r>
            <a:endParaRPr lang="en-US" dirty="0">
              <a:latin typeface="Sylfaen" panose="010A0502050306030303" pitchFamily="18" charset="0"/>
            </a:endParaRPr>
          </a:p>
          <a:p>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992907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այնքան</a:t>
            </a:r>
            <a:r>
              <a:rPr lang="en-US" i="0" dirty="0" smtClean="0">
                <a:latin typeface="Sylfaen" panose="010A0502050306030303" pitchFamily="18" charset="0"/>
              </a:rPr>
              <a:t> </a:t>
            </a:r>
            <a:r>
              <a:rPr lang="en-US" i="0" dirty="0" err="1" smtClean="0">
                <a:latin typeface="Sylfaen" panose="010A0502050306030303" pitchFamily="18" charset="0"/>
              </a:rPr>
              <a:t>ժամանակ</a:t>
            </a:r>
            <a:r>
              <a:rPr lang="en-US" i="0" dirty="0" smtClean="0">
                <a:latin typeface="Sylfaen" panose="010A0502050306030303" pitchFamily="18" charset="0"/>
              </a:rPr>
              <a:t>, </a:t>
            </a:r>
            <a:r>
              <a:rPr lang="en-US" i="0" dirty="0" err="1" smtClean="0">
                <a:latin typeface="Sylfaen" panose="010A0502050306030303" pitchFamily="18" charset="0"/>
              </a:rPr>
              <a:t>որքան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a:latin typeface="Sylfaen" panose="010A0502050306030303" pitchFamily="18" charset="0"/>
            </a:endParaRPr>
          </a:p>
          <a:p>
            <a:pPr algn="just"/>
            <a:r>
              <a:rPr lang="en-US" dirty="0" err="1" smtClean="0">
                <a:latin typeface="Sylfaen" panose="010A0502050306030303" pitchFamily="18" charset="0"/>
              </a:rPr>
              <a:t>Կարևոր</a:t>
            </a:r>
            <a:r>
              <a:rPr lang="en-US" baseline="0" dirty="0" smtClean="0">
                <a:latin typeface="Sylfaen" panose="010A0502050306030303" pitchFamily="18" charset="0"/>
              </a:rPr>
              <a:t> է </a:t>
            </a:r>
            <a:r>
              <a:rPr lang="en-US" baseline="0" dirty="0" err="1" smtClean="0">
                <a:latin typeface="Sylfaen" panose="010A0502050306030303" pitchFamily="18" charset="0"/>
              </a:rPr>
              <a:t>ճանաչել</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GB" sz="1200" dirty="0" err="1" smtClean="0">
                <a:latin typeface="Sylfaen" panose="010A0502050306030303" pitchFamily="18" charset="0"/>
              </a:rPr>
              <a:t>պահպանումը</a:t>
            </a:r>
            <a:r>
              <a:rPr lang="en-GB" sz="1200" dirty="0" smtClean="0">
                <a:latin typeface="Sylfaen" panose="010A0502050306030303" pitchFamily="18" charset="0"/>
              </a:rPr>
              <a:t> </a:t>
            </a:r>
            <a:r>
              <a:rPr lang="en-GB" sz="1200" dirty="0" err="1" smtClean="0">
                <a:latin typeface="Sylfaen" panose="010A0502050306030303" pitchFamily="18" charset="0"/>
              </a:rPr>
              <a:t>ժամանակավոր</a:t>
            </a:r>
            <a:r>
              <a:rPr lang="en-GB" sz="1200" dirty="0" smtClean="0">
                <a:latin typeface="Sylfaen" panose="010A0502050306030303" pitchFamily="18" charset="0"/>
              </a:rPr>
              <a:t> </a:t>
            </a:r>
            <a:r>
              <a:rPr lang="en-GB" sz="1200" dirty="0" err="1" smtClean="0">
                <a:latin typeface="Sylfaen" panose="010A0502050306030303" pitchFamily="18" charset="0"/>
              </a:rPr>
              <a:t>իրավասություն</a:t>
            </a:r>
            <a:r>
              <a:rPr lang="en-GB" sz="1200" dirty="0" smtClean="0">
                <a:latin typeface="Sylfaen" panose="010A0502050306030303" pitchFamily="18" charset="0"/>
              </a:rPr>
              <a:t> է և </a:t>
            </a:r>
            <a:r>
              <a:rPr lang="en-GB" sz="1200" dirty="0" err="1" smtClean="0">
                <a:latin typeface="Sylfaen" panose="010A0502050306030303" pitchFamily="18" charset="0"/>
              </a:rPr>
              <a:t>հնարավորություն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չի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տալիս</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իրավապահ</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մարմիններին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թույլատրել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անձանց</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տվյալները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պահպանել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անժամկետ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Դա</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ընդամենը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ժամանակավոր</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միջոց</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որը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նպատակ</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ունի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չխոչընդոտել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իրավասությունների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գործածմանը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մասնավորապես</a:t>
            </a:r>
            <a:r>
              <a:rPr lang="en-GB" sz="1200" baseline="0" dirty="0" smtClean="0">
                <a:latin typeface="Sylfaen" panose="010A0502050306030303" pitchFamily="18" charset="0"/>
              </a:rPr>
              <a:t>՝ </a:t>
            </a:r>
            <a:r>
              <a:rPr lang="en-US" sz="1200" baseline="0" dirty="0" smtClean="0">
                <a:latin typeface="Sylfaen" panose="010A0502050306030303" pitchFamily="18" charset="0"/>
              </a:rPr>
              <a:t>տ</a:t>
            </a:r>
            <a:r>
              <a:rPr lang="hy-AM" sz="1200" baseline="0" dirty="0" smtClean="0">
                <a:latin typeface="Sylfaen" panose="010A0502050306030303" pitchFamily="18" charset="0"/>
              </a:rPr>
              <a:t>վյալների արտադրություն</a:t>
            </a:r>
            <a:r>
              <a:rPr lang="en-US" sz="1200" baseline="0" dirty="0" smtClean="0">
                <a:latin typeface="Sylfaen" panose="010A0502050306030303" pitchFamily="18" charset="0"/>
              </a:rPr>
              <a:t> և տ</a:t>
            </a:r>
            <a:r>
              <a:rPr lang="hy-AM" sz="1200" baseline="0" dirty="0" smtClean="0">
                <a:latin typeface="Sylfaen" panose="010A0502050306030303" pitchFamily="18" charset="0"/>
              </a:rPr>
              <a:t>վյալների խուզարկում և առգրավում</a:t>
            </a:r>
            <a:r>
              <a:rPr lang="en-US" sz="1200" baseline="0" dirty="0" smtClean="0">
                <a:latin typeface="Sylfaen" panose="010A0502050306030303" pitchFamily="18" charset="0"/>
              </a:rPr>
              <a:t>:</a:t>
            </a:r>
            <a:endParaRPr lang="hy-AM" sz="1200" baseline="0" dirty="0" smtClean="0">
              <a:latin typeface="Sylfaen" panose="010A0502050306030303" pitchFamily="18" charset="0"/>
            </a:endParaRPr>
          </a:p>
          <a:p>
            <a:pPr algn="just"/>
            <a:r>
              <a:rPr lang="en-US" baseline="0"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կոնվենցիան</a:t>
            </a:r>
            <a:r>
              <a:rPr lang="en-US" baseline="0" dirty="0" smtClean="0">
                <a:latin typeface="Sylfaen" panose="010A0502050306030303" pitchFamily="18" charset="0"/>
              </a:rPr>
              <a:t> </a:t>
            </a:r>
            <a:r>
              <a:rPr lang="en-US" baseline="0" dirty="0" err="1" smtClean="0">
                <a:latin typeface="Sylfaen" panose="010A0502050306030303" pitchFamily="18" charset="0"/>
              </a:rPr>
              <a:t>պահանջում</a:t>
            </a:r>
            <a:r>
              <a:rPr lang="en-US" baseline="0" dirty="0" smtClean="0">
                <a:latin typeface="Sylfaen" panose="010A0502050306030303" pitchFamily="18" charset="0"/>
              </a:rPr>
              <a:t> է,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Կողմերը</a:t>
            </a:r>
            <a:r>
              <a:rPr lang="en-US" baseline="0" dirty="0" smtClean="0">
                <a:latin typeface="Sylfaen" panose="010A0502050306030303" pitchFamily="18" charset="0"/>
              </a:rPr>
              <a:t> </a:t>
            </a:r>
            <a:r>
              <a:rPr lang="en-US" baseline="0" dirty="0" err="1" smtClean="0">
                <a:latin typeface="Sylfaen" panose="010A0502050306030303" pitchFamily="18" charset="0"/>
              </a:rPr>
              <a:t>սահմանեն</a:t>
            </a:r>
            <a:r>
              <a:rPr lang="en-US" baseline="0" dirty="0" smtClean="0">
                <a:latin typeface="Sylfaen" panose="010A0502050306030303" pitchFamily="18" charset="0"/>
              </a:rPr>
              <a:t> </a:t>
            </a:r>
            <a:r>
              <a:rPr lang="en-US" baseline="0" dirty="0" err="1" smtClean="0">
                <a:latin typeface="Sylfaen" panose="010A0502050306030303" pitchFamily="18" charset="0"/>
              </a:rPr>
              <a:t>պահպանման</a:t>
            </a:r>
            <a:r>
              <a:rPr lang="en-US" baseline="0" dirty="0" smtClean="0">
                <a:latin typeface="Sylfaen" panose="010A0502050306030303" pitchFamily="18" charset="0"/>
              </a:rPr>
              <a:t> </a:t>
            </a:r>
            <a:r>
              <a:rPr lang="en-US" baseline="0" dirty="0" err="1" smtClean="0">
                <a:latin typeface="Sylfaen" panose="010A0502050306030303" pitchFamily="18" charset="0"/>
              </a:rPr>
              <a:t>թույլտվության</a:t>
            </a:r>
            <a:r>
              <a:rPr lang="en-US" baseline="0" dirty="0" smtClean="0">
                <a:latin typeface="Sylfaen" panose="010A0502050306030303" pitchFamily="18" charset="0"/>
              </a:rPr>
              <a:t> </a:t>
            </a:r>
            <a:r>
              <a:rPr lang="en-US" baseline="0" dirty="0" err="1" smtClean="0">
                <a:latin typeface="Sylfaen" panose="010A0502050306030303" pitchFamily="18" charset="0"/>
              </a:rPr>
              <a:t>առավելագույն</a:t>
            </a:r>
            <a:r>
              <a:rPr lang="en-US" baseline="0" dirty="0" smtClean="0">
                <a:latin typeface="Sylfaen" panose="010A0502050306030303" pitchFamily="18" charset="0"/>
              </a:rPr>
              <a:t> </a:t>
            </a:r>
            <a:r>
              <a:rPr lang="en-US" baseline="0" dirty="0" err="1" smtClean="0">
                <a:latin typeface="Sylfaen" panose="010A0502050306030303" pitchFamily="18" charset="0"/>
              </a:rPr>
              <a:t>ժամկետ</a:t>
            </a:r>
            <a:r>
              <a:rPr lang="en-US" baseline="0" dirty="0" smtClean="0">
                <a:latin typeface="Sylfaen" panose="010A0502050306030303" pitchFamily="18" charset="0"/>
              </a:rPr>
              <a:t>՝ 90 </a:t>
            </a:r>
            <a:r>
              <a:rPr lang="en-US" baseline="0" dirty="0" err="1" smtClean="0">
                <a:latin typeface="Sylfaen" panose="010A0502050306030303" pitchFamily="18" charset="0"/>
              </a:rPr>
              <a:t>օր</a:t>
            </a:r>
            <a:r>
              <a:rPr lang="en-US" baseline="0" dirty="0" smtClean="0">
                <a:latin typeface="Sylfaen" panose="010A0502050306030303" pitchFamily="18" charset="0"/>
              </a:rPr>
              <a:t>, </a:t>
            </a:r>
            <a:r>
              <a:rPr lang="en-US" baseline="0" dirty="0" err="1" smtClean="0">
                <a:latin typeface="Sylfaen" panose="010A0502050306030303" pitchFamily="18" charset="0"/>
              </a:rPr>
              <a:t>մինչդեռ</a:t>
            </a:r>
            <a:r>
              <a:rPr lang="en-US" baseline="0" dirty="0" smtClean="0">
                <a:latin typeface="Sylfaen" panose="010A0502050306030303" pitchFamily="18" charset="0"/>
              </a:rPr>
              <a:t> </a:t>
            </a:r>
            <a:r>
              <a:rPr lang="en-US" baseline="0" dirty="0" err="1" smtClean="0">
                <a:latin typeface="Sylfaen" panose="010A0502050306030303" pitchFamily="18" charset="0"/>
              </a:rPr>
              <a:t>կոնկրետ</a:t>
            </a:r>
            <a:r>
              <a:rPr lang="en-US" baseline="0" dirty="0" smtClean="0">
                <a:latin typeface="Sylfaen" panose="010A0502050306030303" pitchFamily="18" charset="0"/>
              </a:rPr>
              <a:t> </a:t>
            </a:r>
            <a:r>
              <a:rPr lang="en-US" baseline="0" dirty="0" err="1" smtClean="0">
                <a:latin typeface="Sylfaen" panose="010A0502050306030303" pitchFamily="18" charset="0"/>
              </a:rPr>
              <a:t>գործով</a:t>
            </a:r>
            <a:r>
              <a:rPr lang="en-US" baseline="0" dirty="0" smtClean="0">
                <a:latin typeface="Sylfaen" panose="010A0502050306030303" pitchFamily="18" charset="0"/>
              </a:rPr>
              <a:t> </a:t>
            </a:r>
            <a:r>
              <a:rPr lang="en-US" baseline="0" dirty="0" err="1" smtClean="0">
                <a:latin typeface="Sylfaen" panose="010A0502050306030303" pitchFamily="18" charset="0"/>
              </a:rPr>
              <a:t>այս</a:t>
            </a:r>
            <a:r>
              <a:rPr lang="en-US" baseline="0" dirty="0" smtClean="0">
                <a:latin typeface="Sylfaen" panose="010A0502050306030303" pitchFamily="18" charset="0"/>
              </a:rPr>
              <a:t> </a:t>
            </a:r>
            <a:r>
              <a:rPr lang="en-US" baseline="0" dirty="0" err="1" smtClean="0">
                <a:latin typeface="Sylfaen" panose="010A0502050306030303" pitchFamily="18" charset="0"/>
              </a:rPr>
              <a:t>ժամկետը</a:t>
            </a:r>
            <a:r>
              <a:rPr lang="en-US" baseline="0" dirty="0" smtClean="0">
                <a:latin typeface="Sylfaen" panose="010A0502050306030303" pitchFamily="18" charset="0"/>
              </a:rPr>
              <a:t> </a:t>
            </a:r>
            <a:r>
              <a:rPr lang="en-US" baseline="0" dirty="0" err="1" smtClean="0">
                <a:latin typeface="Sylfaen" panose="010A0502050306030303" pitchFamily="18" charset="0"/>
              </a:rPr>
              <a:t>պետք</a:t>
            </a:r>
            <a:r>
              <a:rPr lang="en-US" baseline="0" dirty="0" smtClean="0">
                <a:latin typeface="Sylfaen" panose="010A0502050306030303" pitchFamily="18" charset="0"/>
              </a:rPr>
              <a:t> է </a:t>
            </a:r>
            <a:r>
              <a:rPr lang="en-US" baseline="0" dirty="0" err="1" smtClean="0">
                <a:latin typeface="Sylfaen" panose="010A0502050306030303" pitchFamily="18" charset="0"/>
              </a:rPr>
              <a:t>հստակեցված</a:t>
            </a:r>
            <a:r>
              <a:rPr lang="en-US" baseline="0" dirty="0" smtClean="0">
                <a:latin typeface="Sylfaen" panose="010A0502050306030303" pitchFamily="18" charset="0"/>
              </a:rPr>
              <a:t> </a:t>
            </a:r>
            <a:r>
              <a:rPr lang="en-US" baseline="0" dirty="0" err="1" smtClean="0">
                <a:latin typeface="Sylfaen" panose="010A0502050306030303" pitchFamily="18" charset="0"/>
              </a:rPr>
              <a:t>լինի</a:t>
            </a:r>
            <a:r>
              <a:rPr lang="en-US" baseline="0" dirty="0" smtClean="0">
                <a:latin typeface="Sylfaen" panose="010A0502050306030303" pitchFamily="18" charset="0"/>
              </a:rPr>
              <a:t> </a:t>
            </a:r>
            <a:r>
              <a:rPr lang="en-US" baseline="0" dirty="0" err="1" smtClean="0">
                <a:latin typeface="Sylfaen" panose="010A0502050306030303" pitchFamily="18" charset="0"/>
              </a:rPr>
              <a:t>պահպանման</a:t>
            </a:r>
            <a:r>
              <a:rPr lang="en-US" baseline="0" dirty="0" smtClean="0">
                <a:latin typeface="Sylfaen" panose="010A0502050306030303" pitchFamily="18" charset="0"/>
              </a:rPr>
              <a:t> </a:t>
            </a:r>
            <a:r>
              <a:rPr lang="en-US" baseline="0" dirty="0" err="1" smtClean="0">
                <a:latin typeface="Sylfaen" panose="010A0502050306030303" pitchFamily="18" charset="0"/>
              </a:rPr>
              <a:t>թույլտվության</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1833991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16-ի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կպաշտպանի</a:t>
            </a:r>
            <a:r>
              <a:rPr lang="en-US" i="0" dirty="0" smtClean="0">
                <a:latin typeface="Sylfaen" panose="010A0502050306030303" pitchFamily="18" charset="0"/>
              </a:rPr>
              <a:t> </a:t>
            </a:r>
            <a:r>
              <a:rPr lang="en-US" i="0" dirty="0" err="1" smtClean="0">
                <a:latin typeface="Sylfaen" panose="010A0502050306030303" pitchFamily="18" charset="0"/>
              </a:rPr>
              <a:t>համակարգչային</a:t>
            </a:r>
            <a:r>
              <a:rPr lang="en-US" i="0" dirty="0" smtClean="0">
                <a:latin typeface="Sylfaen" panose="010A0502050306030303" pitchFamily="18" charset="0"/>
              </a:rPr>
              <a:t> </a:t>
            </a:r>
            <a:r>
              <a:rPr lang="en-US" i="0" dirty="0" err="1" smtClean="0">
                <a:latin typeface="Sylfaen" panose="010A0502050306030303" pitchFamily="18" charset="0"/>
              </a:rPr>
              <a:t>տվյալների</a:t>
            </a:r>
            <a:r>
              <a:rPr lang="en-US" i="0" dirty="0" smtClean="0">
                <a:latin typeface="Sylfaen" panose="010A0502050306030303" pitchFamily="18" charset="0"/>
              </a:rPr>
              <a:t> </a:t>
            </a:r>
            <a:r>
              <a:rPr lang="en-US" i="0" dirty="0" err="1" smtClean="0">
                <a:latin typeface="Sylfaen" panose="010A0502050306030303" pitchFamily="18" charset="0"/>
              </a:rPr>
              <a:t>գաղտնիությունը</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dirty="0">
              <a:latin typeface="Sylfaen" panose="010A0502050306030303" pitchFamily="18" charset="0"/>
            </a:endParaRPr>
          </a:p>
          <a:p>
            <a:r>
              <a:rPr lang="en-US" dirty="0" err="1" smtClean="0">
                <a:latin typeface="Sylfaen" panose="010A0502050306030303" pitchFamily="18" charset="0"/>
              </a:rPr>
              <a:t>Կարևոր</a:t>
            </a:r>
            <a:r>
              <a:rPr lang="en-US" dirty="0" smtClean="0">
                <a:latin typeface="Sylfaen" panose="010A0502050306030303" pitchFamily="18" charset="0"/>
              </a:rPr>
              <a:t> է,</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պահպանման</a:t>
            </a:r>
            <a:r>
              <a:rPr lang="en-US" baseline="0" dirty="0" smtClean="0">
                <a:latin typeface="Sylfaen" panose="010A0502050306030303" pitchFamily="18" charset="0"/>
              </a:rPr>
              <a:t> </a:t>
            </a:r>
            <a:r>
              <a:rPr lang="en-US" baseline="0" dirty="0" err="1" smtClean="0">
                <a:latin typeface="Sylfaen" panose="010A0502050306030303" pitchFamily="18" charset="0"/>
              </a:rPr>
              <a:t>միջոցների</a:t>
            </a:r>
            <a:r>
              <a:rPr lang="en-US" baseline="0" dirty="0" smtClean="0">
                <a:latin typeface="Sylfaen" panose="010A0502050306030303" pitchFamily="18" charset="0"/>
              </a:rPr>
              <a:t> </a:t>
            </a:r>
            <a:r>
              <a:rPr lang="en-US" baseline="0" dirty="0" err="1" smtClean="0">
                <a:latin typeface="Sylfaen" panose="010A0502050306030303" pitchFamily="18" charset="0"/>
              </a:rPr>
              <a:t>կիրառումը</a:t>
            </a:r>
            <a:r>
              <a:rPr lang="en-US" baseline="0" dirty="0" smtClean="0">
                <a:latin typeface="Sylfaen" panose="010A0502050306030303" pitchFamily="18" charset="0"/>
              </a:rPr>
              <a:t> </a:t>
            </a:r>
            <a:r>
              <a:rPr lang="en-US" baseline="0" dirty="0" err="1" smtClean="0">
                <a:latin typeface="Sylfaen" panose="010A0502050306030303" pitchFamily="18" charset="0"/>
              </a:rPr>
              <a:t>պահվի</a:t>
            </a:r>
            <a:r>
              <a:rPr lang="en-US" baseline="0" dirty="0" smtClean="0">
                <a:latin typeface="Sylfaen" panose="010A0502050306030303" pitchFamily="18" charset="0"/>
              </a:rPr>
              <a:t> </a:t>
            </a:r>
            <a:r>
              <a:rPr lang="en-US" baseline="0" dirty="0" err="1" smtClean="0">
                <a:latin typeface="Sylfaen" panose="010A0502050306030303" pitchFamily="18" charset="0"/>
              </a:rPr>
              <a:t>գաղտնի</a:t>
            </a:r>
            <a:r>
              <a:rPr lang="en-US" baseline="0" dirty="0" smtClean="0">
                <a:latin typeface="Sylfaen" panose="010A0502050306030303" pitchFamily="18" charset="0"/>
              </a:rPr>
              <a:t> </a:t>
            </a:r>
            <a:r>
              <a:rPr lang="en-US" baseline="0" dirty="0" err="1" smtClean="0">
                <a:latin typeface="Sylfaen" panose="010A0502050306030303" pitchFamily="18" charset="0"/>
              </a:rPr>
              <a:t>թույլտվության</a:t>
            </a:r>
            <a:r>
              <a:rPr lang="en-US" baseline="0" dirty="0" smtClean="0">
                <a:latin typeface="Sylfaen" panose="010A0502050306030303" pitchFamily="18" charset="0"/>
              </a:rPr>
              <a:t> </a:t>
            </a:r>
            <a:r>
              <a:rPr lang="en-US" baseline="0" dirty="0" err="1" smtClean="0">
                <a:latin typeface="Sylfaen" panose="010A0502050306030303" pitchFamily="18" charset="0"/>
              </a:rPr>
              <a:t>սուբյեկտի</a:t>
            </a:r>
            <a:r>
              <a:rPr lang="en-US" baseline="0" dirty="0" smtClean="0">
                <a:latin typeface="Sylfaen" panose="010A0502050306030303" pitchFamily="18" charset="0"/>
              </a:rPr>
              <a:t> </a:t>
            </a:r>
            <a:r>
              <a:rPr lang="en-US" baseline="0" dirty="0" err="1" smtClean="0">
                <a:latin typeface="Sylfaen" panose="010A0502050306030303" pitchFamily="18" charset="0"/>
              </a:rPr>
              <a:t>կողմից</a:t>
            </a:r>
            <a:r>
              <a:rPr lang="en-US" baseline="0" dirty="0" smtClean="0">
                <a:latin typeface="Sylfaen" panose="010A0502050306030303" pitchFamily="18" charset="0"/>
              </a:rPr>
              <a:t>, </a:t>
            </a:r>
            <a:r>
              <a:rPr lang="en-US" baseline="0" dirty="0" err="1" smtClean="0">
                <a:latin typeface="Sylfaen" panose="010A0502050306030303" pitchFamily="18" charset="0"/>
              </a:rPr>
              <a:t>հակառակ</a:t>
            </a:r>
            <a:r>
              <a:rPr lang="en-US" baseline="0" dirty="0" smtClean="0">
                <a:latin typeface="Sylfaen" panose="010A0502050306030303" pitchFamily="18" charset="0"/>
              </a:rPr>
              <a:t> </a:t>
            </a:r>
            <a:r>
              <a:rPr lang="en-US" baseline="0" dirty="0" err="1" smtClean="0">
                <a:latin typeface="Sylfaen" panose="010A0502050306030303" pitchFamily="18" charset="0"/>
              </a:rPr>
              <a:t>դեպքում</a:t>
            </a:r>
            <a:r>
              <a:rPr lang="en-US" baseline="0" dirty="0" smtClean="0">
                <a:latin typeface="Sylfaen" panose="010A0502050306030303" pitchFamily="18" charset="0"/>
              </a:rPr>
              <a:t> </a:t>
            </a:r>
            <a:r>
              <a:rPr lang="en-US" baseline="0" dirty="0" err="1" smtClean="0">
                <a:latin typeface="Sylfaen" panose="010A0502050306030303" pitchFamily="18" charset="0"/>
              </a:rPr>
              <a:t>միջոցը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խոչընդոտվել</a:t>
            </a:r>
            <a:r>
              <a:rPr lang="en-US" baseline="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274322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baseline="0" dirty="0" smtClean="0">
                <a:latin typeface="Sylfaen" panose="010A0502050306030303" pitchFamily="18" charset="0"/>
              </a:rPr>
              <a:t> </a:t>
            </a:r>
            <a:r>
              <a:rPr lang="en-US" baseline="0" dirty="0" err="1" smtClean="0">
                <a:latin typeface="Sylfaen" panose="010A0502050306030303" pitchFamily="18" charset="0"/>
              </a:rPr>
              <a:t>պատասխանն</a:t>
            </a:r>
            <a:r>
              <a:rPr lang="en-US" baseline="0" dirty="0" smtClean="0">
                <a:latin typeface="Sylfaen" panose="010A0502050306030303" pitchFamily="18" charset="0"/>
              </a:rPr>
              <a:t> է Ա. </a:t>
            </a:r>
            <a:r>
              <a:rPr lang="en-US" baseline="0" dirty="0" err="1" smtClean="0">
                <a:latin typeface="Sylfaen" panose="010A0502050306030303" pitchFamily="18" charset="0"/>
              </a:rPr>
              <a:t>Այո</a:t>
            </a:r>
            <a:r>
              <a:rPr lang="en-US" baseline="0" dirty="0" smtClean="0">
                <a:latin typeface="Sylfaen" panose="010A0502050306030303" pitchFamily="18" charset="0"/>
              </a:rPr>
              <a:t>, </a:t>
            </a:r>
            <a:r>
              <a:rPr lang="en-US" baseline="0" dirty="0" err="1" smtClean="0">
                <a:latin typeface="Sylfaen" panose="010A0502050306030303" pitchFamily="18" charset="0"/>
              </a:rPr>
              <a:t>եթե</a:t>
            </a:r>
            <a:r>
              <a:rPr lang="en-US" baseline="0" dirty="0" smtClean="0">
                <a:latin typeface="Sylfaen" panose="010A0502050306030303" pitchFamily="18" charset="0"/>
              </a:rPr>
              <a:t> </a:t>
            </a:r>
            <a:r>
              <a:rPr lang="en-US" dirty="0" err="1" smtClean="0">
                <a:latin typeface="Sylfaen" panose="010A0502050306030303" pitchFamily="18" charset="0"/>
              </a:rPr>
              <a:t>եթե</a:t>
            </a:r>
            <a:r>
              <a:rPr lang="en-US" dirty="0" smtClean="0">
                <a:latin typeface="Sylfaen" panose="010A0502050306030303" pitchFamily="18" charset="0"/>
              </a:rPr>
              <a:t> </a:t>
            </a:r>
            <a:r>
              <a:rPr lang="hy-AM" dirty="0" smtClean="0">
                <a:latin typeface="Sylfaen" panose="010A0502050306030303" pitchFamily="18" charset="0"/>
              </a:rPr>
              <a:t>էլեկտրոնային ձևով ապացույցներ</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ներառված</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պատճառով</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14-ի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դրույթները</a:t>
            </a:r>
            <a:r>
              <a:rPr lang="en-US" baseline="0" dirty="0" smtClean="0">
                <a:latin typeface="Sylfaen" panose="010A0502050306030303" pitchFamily="18" charset="0"/>
              </a:rPr>
              <a:t> </a:t>
            </a:r>
            <a:r>
              <a:rPr lang="en-US" baseline="0" dirty="0" err="1" smtClean="0">
                <a:latin typeface="Sylfaen" panose="010A0502050306030303" pitchFamily="18" charset="0"/>
              </a:rPr>
              <a:t>տարածվում</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ցանկացած</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էլեկտրոնային</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հավաքման</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88154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sz="1200" dirty="0" smtClean="0">
                <a:latin typeface="Sylfaen" panose="010A0502050306030303" pitchFamily="18" charset="0"/>
              </a:rPr>
              <a:t>Դասընթացի</a:t>
            </a:r>
            <a:r>
              <a:rPr lang="en-GB" sz="1200" dirty="0" smtClean="0">
                <a:latin typeface="Sylfaen" panose="010A0502050306030303" pitchFamily="18" charset="0"/>
              </a:rPr>
              <a:t> </a:t>
            </a:r>
            <a:r>
              <a:rPr lang="en-GB" sz="1200" dirty="0" err="1" smtClean="0">
                <a:latin typeface="Sylfaen" panose="010A0502050306030303" pitchFamily="18" charset="0"/>
              </a:rPr>
              <a:t>նպատակն</a:t>
            </a:r>
            <a:r>
              <a:rPr lang="en-GB" sz="1200" dirty="0" smtClean="0">
                <a:latin typeface="Sylfaen" panose="010A0502050306030303" pitchFamily="18" charset="0"/>
              </a:rPr>
              <a:t> է </a:t>
            </a:r>
            <a:r>
              <a:rPr lang="en-GB" sz="1200" dirty="0" err="1" smtClean="0">
                <a:latin typeface="Sylfaen" panose="010A0502050306030303" pitchFamily="18" charset="0"/>
              </a:rPr>
              <a:t>տրամադրել</a:t>
            </a:r>
            <a:r>
              <a:rPr lang="en-GB" sz="1200" dirty="0" smtClean="0">
                <a:latin typeface="Sylfaen" panose="010A0502050306030303" pitchFamily="18" charset="0"/>
              </a:rPr>
              <a:t> </a:t>
            </a:r>
            <a:r>
              <a:rPr lang="en-GB" sz="1200" dirty="0" err="1" smtClean="0">
                <a:latin typeface="Sylfaen" panose="010A0502050306030303" pitchFamily="18" charset="0"/>
              </a:rPr>
              <a:t>մասնակիցներին</a:t>
            </a:r>
            <a:r>
              <a:rPr lang="en-GB" sz="1200" dirty="0" smtClean="0">
                <a:latin typeface="Sylfaen" panose="010A0502050306030303" pitchFamily="18" charset="0"/>
              </a:rPr>
              <a:t> </a:t>
            </a:r>
            <a:r>
              <a:rPr lang="en-GB" sz="1200" dirty="0" err="1" smtClean="0">
                <a:latin typeface="Sylfaen" panose="010A0502050306030303" pitchFamily="18" charset="0"/>
              </a:rPr>
              <a:t>համապարփակ</a:t>
            </a:r>
            <a:r>
              <a:rPr lang="en-GB" sz="1200" dirty="0" smtClean="0">
                <a:latin typeface="Sylfaen" panose="010A0502050306030303" pitchFamily="18" charset="0"/>
              </a:rPr>
              <a:t> </a:t>
            </a:r>
            <a:r>
              <a:rPr lang="en-GB" sz="1200" dirty="0" err="1" smtClean="0">
                <a:latin typeface="Sylfaen" panose="010A0502050306030303" pitchFamily="18" charset="0"/>
              </a:rPr>
              <a:t>ըմռնում</a:t>
            </a:r>
            <a:r>
              <a:rPr lang="en-GB" sz="1200" dirty="0" smtClean="0">
                <a:latin typeface="Sylfaen" panose="010A0502050306030303" pitchFamily="18" charset="0"/>
              </a:rPr>
              <a:t> </a:t>
            </a:r>
            <a:r>
              <a:rPr lang="en-GB" sz="1200" dirty="0" err="1" smtClean="0">
                <a:latin typeface="Sylfaen" panose="010A0502050306030303" pitchFamily="18" charset="0"/>
              </a:rPr>
              <a:t>Բուդապեշտի</a:t>
            </a:r>
            <a:r>
              <a:rPr lang="en-GB" sz="1200" dirty="0" smtClean="0">
                <a:latin typeface="Sylfaen" panose="010A0502050306030303" pitchFamily="18" charset="0"/>
              </a:rPr>
              <a:t> </a:t>
            </a:r>
            <a:r>
              <a:rPr lang="en-GB" sz="1200" dirty="0" err="1" smtClean="0">
                <a:latin typeface="Sylfaen" panose="010A0502050306030303" pitchFamily="18" charset="0"/>
              </a:rPr>
              <a:t>կոնվենցիայի</a:t>
            </a:r>
            <a:r>
              <a:rPr lang="en-GB" sz="1200" dirty="0" smtClean="0">
                <a:latin typeface="Sylfaen" panose="010A0502050306030303" pitchFamily="18" charset="0"/>
              </a:rPr>
              <a:t> </a:t>
            </a:r>
            <a:r>
              <a:rPr lang="en-GB" sz="1200" dirty="0" err="1" smtClean="0">
                <a:latin typeface="Sylfaen" panose="010A0502050306030303" pitchFamily="18" charset="0"/>
              </a:rPr>
              <a:t>Հոդվածներ</a:t>
            </a:r>
            <a:r>
              <a:rPr lang="en-GB" sz="1200" dirty="0" smtClean="0">
                <a:latin typeface="Sylfaen" panose="010A0502050306030303" pitchFamily="18" charset="0"/>
              </a:rPr>
              <a:t> 14-18-ի </a:t>
            </a:r>
            <a:r>
              <a:rPr lang="en-GB" sz="1200" dirty="0" err="1" smtClean="0">
                <a:latin typeface="Sylfaen" panose="010A0502050306030303" pitchFamily="18" charset="0"/>
              </a:rPr>
              <a:t>վերաբերյալ</a:t>
            </a:r>
            <a:r>
              <a:rPr lang="en-GB" sz="120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en-GB"/>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baseline="0" dirty="0" smtClean="0">
                <a:latin typeface="Sylfaen" panose="010A0502050306030303" pitchFamily="18" charset="0"/>
              </a:rPr>
              <a:t> </a:t>
            </a:r>
            <a:r>
              <a:rPr lang="en-US" baseline="0" dirty="0" err="1" smtClean="0">
                <a:latin typeface="Sylfaen" panose="010A0502050306030303" pitchFamily="18" charset="0"/>
              </a:rPr>
              <a:t>պատասխանն</a:t>
            </a:r>
            <a:r>
              <a:rPr lang="en-US" baseline="0" dirty="0" smtClean="0">
                <a:latin typeface="Sylfaen" panose="010A0502050306030303" pitchFamily="18" charset="0"/>
              </a:rPr>
              <a:t> է Ա. </a:t>
            </a:r>
            <a:r>
              <a:rPr lang="en-US" baseline="0" dirty="0" err="1" smtClean="0">
                <a:latin typeface="Sylfaen" panose="010A0502050306030303" pitchFamily="18" charset="0"/>
              </a:rPr>
              <a:t>Այո</a:t>
            </a:r>
            <a:r>
              <a:rPr lang="en-US" baseline="0" dirty="0" smtClean="0">
                <a:latin typeface="Sylfaen" panose="010A0502050306030303" pitchFamily="18" charset="0"/>
              </a:rPr>
              <a:t>, </a:t>
            </a:r>
            <a:r>
              <a:rPr lang="en-US" baseline="0" dirty="0" err="1" smtClean="0">
                <a:latin typeface="Sylfaen" panose="010A0502050306030303" pitchFamily="18" charset="0"/>
              </a:rPr>
              <a:t>եթե</a:t>
            </a:r>
            <a:r>
              <a:rPr lang="en-US" baseline="0" dirty="0" smtClean="0">
                <a:latin typeface="Sylfaen" panose="010A0502050306030303" pitchFamily="18" charset="0"/>
              </a:rPr>
              <a:t> </a:t>
            </a:r>
            <a:r>
              <a:rPr lang="en-US" dirty="0" err="1" smtClean="0">
                <a:latin typeface="Sylfaen" panose="010A0502050306030303" pitchFamily="18" charset="0"/>
              </a:rPr>
              <a:t>եթե</a:t>
            </a:r>
            <a:r>
              <a:rPr lang="en-US" dirty="0" smtClean="0">
                <a:latin typeface="Sylfaen" panose="010A0502050306030303" pitchFamily="18" charset="0"/>
              </a:rPr>
              <a:t> </a:t>
            </a:r>
            <a:r>
              <a:rPr lang="hy-AM" dirty="0" smtClean="0">
                <a:latin typeface="Sylfaen" panose="010A0502050306030303" pitchFamily="18" charset="0"/>
              </a:rPr>
              <a:t>էլեկտրոնային ձևով ապացույցներ</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ներառված</a:t>
            </a:r>
            <a:r>
              <a:rPr lang="en-US" dirty="0" smtClean="0">
                <a:latin typeface="Sylfaen" panose="010A0502050306030303" pitchFamily="18" charset="0"/>
              </a:rPr>
              <a:t>: </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պատճառով</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14-ի </a:t>
            </a:r>
            <a:r>
              <a:rPr lang="en-US" baseline="0" dirty="0" err="1" smtClean="0">
                <a:latin typeface="Sylfaen" panose="010A0502050306030303" pitchFamily="18" charset="0"/>
              </a:rPr>
              <a:t>ընթացակարգային</a:t>
            </a:r>
            <a:r>
              <a:rPr lang="en-US" baseline="0" dirty="0" smtClean="0">
                <a:latin typeface="Sylfaen" panose="010A0502050306030303" pitchFamily="18" charset="0"/>
              </a:rPr>
              <a:t> </a:t>
            </a:r>
            <a:r>
              <a:rPr lang="en-US" baseline="0" dirty="0" err="1" smtClean="0">
                <a:latin typeface="Sylfaen" panose="010A0502050306030303" pitchFamily="18" charset="0"/>
              </a:rPr>
              <a:t>դրույթները</a:t>
            </a:r>
            <a:r>
              <a:rPr lang="en-US" baseline="0" dirty="0" smtClean="0">
                <a:latin typeface="Sylfaen" panose="010A0502050306030303" pitchFamily="18" charset="0"/>
              </a:rPr>
              <a:t> </a:t>
            </a:r>
            <a:r>
              <a:rPr lang="en-US" baseline="0" dirty="0" err="1" smtClean="0">
                <a:latin typeface="Sylfaen" panose="010A0502050306030303" pitchFamily="18" charset="0"/>
              </a:rPr>
              <a:t>տարածվում</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ցանկացած</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հանցագործության</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էլեկտրոնային</a:t>
            </a:r>
            <a:r>
              <a:rPr lang="en-US" baseline="0" dirty="0" smtClean="0">
                <a:latin typeface="Sylfaen" panose="010A0502050306030303" pitchFamily="18" charset="0"/>
              </a:rPr>
              <a:t> </a:t>
            </a:r>
            <a:r>
              <a:rPr lang="en-US" baseline="0" dirty="0" err="1" smtClean="0">
                <a:latin typeface="Sylfaen" panose="010A0502050306030303" pitchFamily="18" charset="0"/>
              </a:rPr>
              <a:t>ապացույցների</a:t>
            </a:r>
            <a:r>
              <a:rPr lang="en-US" baseline="0" dirty="0" smtClean="0">
                <a:latin typeface="Sylfaen" panose="010A0502050306030303" pitchFamily="18" charset="0"/>
              </a:rPr>
              <a:t> </a:t>
            </a:r>
            <a:r>
              <a:rPr lang="en-US" baseline="0" dirty="0" err="1" smtClean="0">
                <a:latin typeface="Sylfaen" panose="010A0502050306030303" pitchFamily="18" charset="0"/>
              </a:rPr>
              <a:t>հավաքման</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174446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Այս</a:t>
            </a:r>
            <a:r>
              <a:rPr lang="en-US" dirty="0" smtClean="0">
                <a:latin typeface="Sylfaen" panose="010A0502050306030303" pitchFamily="18" charset="0"/>
              </a:rPr>
              <a:t> </a:t>
            </a:r>
            <a:r>
              <a:rPr lang="en-US" dirty="0" err="1" smtClean="0">
                <a:latin typeface="Sylfaen" panose="010A0502050306030303" pitchFamily="18" charset="0"/>
              </a:rPr>
              <a:t>սահիկը</a:t>
            </a:r>
            <a:r>
              <a:rPr lang="en-US" dirty="0" smtClean="0">
                <a:latin typeface="Sylfaen" panose="010A0502050306030303" pitchFamily="18" charset="0"/>
              </a:rPr>
              <a:t>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հաղորդակցության</a:t>
            </a:r>
            <a:r>
              <a:rPr lang="en-US" dirty="0" smtClean="0">
                <a:latin typeface="Sylfaen" panose="010A0502050306030303" pitchFamily="18" charset="0"/>
              </a:rPr>
              <a:t> </a:t>
            </a:r>
            <a:r>
              <a:rPr lang="en-US" dirty="0" err="1" smtClean="0">
                <a:latin typeface="Sylfaen" panose="010A0502050306030303" pitchFamily="18" charset="0"/>
              </a:rPr>
              <a:t>քարտեզ</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սկսվում</a:t>
            </a:r>
            <a:r>
              <a:rPr lang="en-US" dirty="0" smtClean="0">
                <a:latin typeface="Sylfaen" panose="010A0502050306030303" pitchFamily="18" charset="0"/>
              </a:rPr>
              <a:t> է </a:t>
            </a:r>
            <a:r>
              <a:rPr lang="en-US" dirty="0" err="1" smtClean="0">
                <a:latin typeface="Sylfaen" panose="010A0502050306030303" pitchFamily="18" charset="0"/>
              </a:rPr>
              <a:t>Մեքսիկայի</a:t>
            </a:r>
            <a:r>
              <a:rPr lang="en-US" dirty="0" smtClean="0">
                <a:latin typeface="Sylfaen" panose="010A0502050306030303" pitchFamily="18" charset="0"/>
              </a:rPr>
              <a:t> </a:t>
            </a:r>
            <a:r>
              <a:rPr lang="en-US" dirty="0" err="1" smtClean="0">
                <a:latin typeface="Sylfaen" panose="010A0502050306030303" pitchFamily="18" charset="0"/>
              </a:rPr>
              <a:t>Գուադալախարայից</a:t>
            </a:r>
            <a:r>
              <a:rPr lang="en-US" dirty="0" smtClean="0">
                <a:latin typeface="Sylfaen" panose="010A0502050306030303" pitchFamily="18" charset="0"/>
              </a:rPr>
              <a:t> </a:t>
            </a:r>
            <a:r>
              <a:rPr lang="en-US" dirty="0" err="1" smtClean="0">
                <a:latin typeface="Sylfaen" panose="010A0502050306030303" pitchFamily="18" charset="0"/>
              </a:rPr>
              <a:t>հասնում</a:t>
            </a:r>
            <a:r>
              <a:rPr lang="en-US" dirty="0" smtClean="0">
                <a:latin typeface="Sylfaen" panose="010A0502050306030303" pitchFamily="18" charset="0"/>
              </a:rPr>
              <a:t> է </a:t>
            </a:r>
            <a:r>
              <a:rPr lang="en-US" dirty="0" err="1" smtClean="0">
                <a:latin typeface="Sylfaen" panose="010A0502050306030303" pitchFamily="18" charset="0"/>
              </a:rPr>
              <a:t>Մոսկվա</a:t>
            </a:r>
            <a:r>
              <a:rPr lang="en-US" dirty="0" smtClean="0">
                <a:latin typeface="Sylfaen" panose="010A0502050306030303" pitchFamily="18" charset="0"/>
              </a:rPr>
              <a:t>, </a:t>
            </a:r>
            <a:r>
              <a:rPr lang="en-US" dirty="0" err="1" smtClean="0">
                <a:latin typeface="Sylfaen" panose="010A0502050306030303" pitchFamily="18" charset="0"/>
              </a:rPr>
              <a:t>Ռուսաստան</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Նկարը</a:t>
            </a:r>
            <a:r>
              <a:rPr lang="en-US" baseline="0" dirty="0" smtClean="0">
                <a:latin typeface="Sylfaen" panose="010A0502050306030303" pitchFamily="18" charset="0"/>
              </a:rPr>
              <a:t> </a:t>
            </a:r>
            <a:r>
              <a:rPr lang="en-US" baseline="0" dirty="0" err="1" smtClean="0">
                <a:latin typeface="Sylfaen" panose="010A0502050306030303" pitchFamily="18" charset="0"/>
              </a:rPr>
              <a:t>ցույց</a:t>
            </a:r>
            <a:r>
              <a:rPr lang="en-US" baseline="0" dirty="0" smtClean="0">
                <a:latin typeface="Sylfaen" panose="010A0502050306030303" pitchFamily="18" charset="0"/>
              </a:rPr>
              <a:t> է </a:t>
            </a:r>
            <a:r>
              <a:rPr lang="en-US" baseline="0" dirty="0" err="1" smtClean="0">
                <a:latin typeface="Sylfaen" panose="010A0502050306030303" pitchFamily="18" charset="0"/>
              </a:rPr>
              <a:t>տալիս</a:t>
            </a:r>
            <a:r>
              <a:rPr lang="en-US" baseline="0" dirty="0" smtClean="0">
                <a:latin typeface="Sylfaen" panose="010A0502050306030303" pitchFamily="18" charset="0"/>
              </a:rPr>
              <a:t>,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է </a:t>
            </a:r>
            <a:r>
              <a:rPr lang="en-US" baseline="0" dirty="0" err="1" smtClean="0">
                <a:latin typeface="Sylfaen" panose="010A0502050306030303" pitchFamily="18" charset="0"/>
              </a:rPr>
              <a:t>հաղորդակցության</a:t>
            </a:r>
            <a:r>
              <a:rPr lang="en-US" baseline="0" dirty="0" smtClean="0">
                <a:latin typeface="Sylfaen" panose="010A0502050306030303" pitchFamily="18" charset="0"/>
              </a:rPr>
              <a:t> </a:t>
            </a:r>
            <a:r>
              <a:rPr lang="en-US" baseline="0" dirty="0" err="1" smtClean="0">
                <a:latin typeface="Sylfaen" panose="010A0502050306030303" pitchFamily="18" charset="0"/>
              </a:rPr>
              <a:t>փոխանցումը</a:t>
            </a:r>
            <a:r>
              <a:rPr lang="en-US" baseline="0" dirty="0" smtClean="0">
                <a:latin typeface="Sylfaen" panose="010A0502050306030303" pitchFamily="18" charset="0"/>
              </a:rPr>
              <a:t> </a:t>
            </a:r>
            <a:r>
              <a:rPr lang="en-US" baseline="0" dirty="0" err="1" smtClean="0">
                <a:latin typeface="Sylfaen" panose="010A0502050306030303" pitchFamily="18" charset="0"/>
              </a:rPr>
              <a:t>կատարվում</a:t>
            </a:r>
            <a:r>
              <a:rPr lang="en-US" baseline="0" dirty="0" smtClean="0">
                <a:latin typeface="Sylfaen" panose="010A0502050306030303" pitchFamily="18" charset="0"/>
              </a:rPr>
              <a:t> </a:t>
            </a:r>
            <a:r>
              <a:rPr lang="en-US" baseline="0" dirty="0" err="1" smtClean="0">
                <a:latin typeface="Sylfaen" panose="010A0502050306030303" pitchFamily="18" charset="0"/>
              </a:rPr>
              <a:t>տարբեր</a:t>
            </a:r>
            <a:r>
              <a:rPr lang="en-US" baseline="0" dirty="0" smtClean="0">
                <a:latin typeface="Sylfaen" panose="010A0502050306030303" pitchFamily="18" charset="0"/>
              </a:rPr>
              <a:t> </a:t>
            </a:r>
            <a:r>
              <a:rPr lang="en-US" baseline="0" dirty="0" err="1" smtClean="0">
                <a:latin typeface="Sylfaen" panose="010A0502050306030303" pitchFamily="18" charset="0"/>
              </a:rPr>
              <a:t>երկրների</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ծառայություն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տրամադրողների</a:t>
            </a:r>
            <a:r>
              <a:rPr lang="en-US" baseline="0" dirty="0" smtClean="0">
                <a:latin typeface="Sylfaen" panose="010A0502050306030303" pitchFamily="18" charset="0"/>
              </a:rPr>
              <a:t> </a:t>
            </a:r>
            <a:r>
              <a:rPr lang="en-US" baseline="0" dirty="0" err="1" smtClean="0">
                <a:latin typeface="Sylfaen" panose="010A0502050306030303" pitchFamily="18" charset="0"/>
              </a:rPr>
              <a:t>միջոցով</a:t>
            </a:r>
            <a:r>
              <a:rPr lang="en-US" baseline="0" dirty="0" smtClean="0">
                <a:latin typeface="Sylfaen" panose="010A0502050306030303" pitchFamily="18" charset="0"/>
              </a:rPr>
              <a:t>: </a:t>
            </a:r>
            <a:r>
              <a:rPr lang="hy-AM" baseline="0" dirty="0" smtClean="0">
                <a:latin typeface="Sylfaen" panose="010A0502050306030303" pitchFamily="18" charset="0"/>
              </a:rPr>
              <a:t>էլեկտրոնային ձևով ապացույցներ</a:t>
            </a:r>
            <a:r>
              <a:rPr lang="en-US" baseline="0" dirty="0" err="1" smtClean="0">
                <a:latin typeface="Sylfaen" panose="010A0502050306030303" pitchFamily="18" charset="0"/>
              </a:rPr>
              <a:t>ներառող</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կարևոր</a:t>
            </a:r>
            <a:r>
              <a:rPr lang="en-US" baseline="0" dirty="0" smtClean="0">
                <a:latin typeface="Sylfaen" panose="010A0502050306030303" pitchFamily="18" charset="0"/>
              </a:rPr>
              <a:t> </a:t>
            </a:r>
            <a:r>
              <a:rPr lang="en-US" baseline="0" dirty="0" err="1" smtClean="0">
                <a:latin typeface="Sylfaen" panose="010A0502050306030303" pitchFamily="18" charset="0"/>
              </a:rPr>
              <a:t>մասերից</a:t>
            </a:r>
            <a:r>
              <a:rPr lang="en-US" baseline="0" dirty="0" smtClean="0">
                <a:latin typeface="Sylfaen" panose="010A0502050306030303" pitchFamily="18" charset="0"/>
              </a:rPr>
              <a:t> է </a:t>
            </a:r>
            <a:r>
              <a:rPr lang="en-US" baseline="0" dirty="0" err="1" smtClean="0">
                <a:latin typeface="Sylfaen" panose="010A0502050306030303" pitchFamily="18" charset="0"/>
              </a:rPr>
              <a:t>նույնականացնել</a:t>
            </a:r>
            <a:r>
              <a:rPr lang="en-US" baseline="0" dirty="0" smtClean="0">
                <a:latin typeface="Sylfaen" panose="010A0502050306030303" pitchFamily="18" charset="0"/>
              </a:rPr>
              <a:t> </a:t>
            </a:r>
            <a:r>
              <a:rPr lang="en-US" baseline="0" dirty="0" err="1" smtClean="0">
                <a:latin typeface="Sylfaen" panose="010A0502050306030303" pitchFamily="18" charset="0"/>
              </a:rPr>
              <a:t>բոլոր</a:t>
            </a:r>
            <a:r>
              <a:rPr lang="en-US" baseline="0" dirty="0" smtClean="0">
                <a:latin typeface="Sylfaen" panose="010A0502050306030303" pitchFamily="18" charset="0"/>
              </a:rPr>
              <a:t> </a:t>
            </a:r>
            <a:r>
              <a:rPr lang="en-US" baseline="0" dirty="0" err="1" smtClean="0">
                <a:latin typeface="Sylfaen" panose="010A0502050306030303" pitchFamily="18" charset="0"/>
              </a:rPr>
              <a:t>ծառայություն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տրամադրողներին</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ընդգրկված</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առանց</a:t>
            </a:r>
            <a:r>
              <a:rPr lang="en-US" baseline="0" dirty="0" smtClean="0">
                <a:latin typeface="Sylfaen" panose="010A0502050306030303" pitchFamily="18" charset="0"/>
              </a:rPr>
              <a:t> </a:t>
            </a:r>
            <a:r>
              <a:rPr lang="en-US" baseline="0" dirty="0" err="1" smtClean="0">
                <a:latin typeface="Sylfaen" panose="010A0502050306030303" pitchFamily="18" charset="0"/>
              </a:rPr>
              <a:t>ուշացման</a:t>
            </a:r>
            <a:r>
              <a:rPr lang="en-US" baseline="0" dirty="0" smtClean="0">
                <a:latin typeface="Sylfaen" panose="010A0502050306030303" pitchFamily="18" charset="0"/>
              </a:rPr>
              <a:t> </a:t>
            </a:r>
            <a:r>
              <a:rPr lang="en-US" baseline="0" dirty="0" err="1" smtClean="0">
                <a:latin typeface="Sylfaen" panose="010A0502050306030303" pitchFamily="18" charset="0"/>
              </a:rPr>
              <a:t>հաղորդակցության</a:t>
            </a:r>
            <a:r>
              <a:rPr lang="en-US" baseline="0" dirty="0" smtClean="0">
                <a:latin typeface="Sylfaen" panose="010A0502050306030303" pitchFamily="18" charset="0"/>
              </a:rPr>
              <a:t> </a:t>
            </a:r>
            <a:r>
              <a:rPr lang="en-US" baseline="0" dirty="0" err="1" smtClean="0">
                <a:latin typeface="Sylfaen" panose="010A0502050306030303" pitchFamily="18" charset="0"/>
              </a:rPr>
              <a:t>փոխանցման</a:t>
            </a:r>
            <a:r>
              <a:rPr lang="en-US" baseline="0" dirty="0" smtClean="0">
                <a:latin typeface="Sylfaen" panose="010A0502050306030303" pitchFamily="18" charset="0"/>
              </a:rPr>
              <a:t> </a:t>
            </a:r>
            <a:r>
              <a:rPr lang="en-US" baseline="0" dirty="0" err="1" smtClean="0">
                <a:latin typeface="Sylfaen" panose="010A0502050306030303" pitchFamily="18" charset="0"/>
              </a:rPr>
              <a:t>գործում</a:t>
            </a:r>
            <a:r>
              <a:rPr lang="en-US" baseline="0" dirty="0" smtClean="0">
                <a:latin typeface="Sylfaen" panose="010A0502050306030303" pitchFamily="18" charset="0"/>
              </a:rPr>
              <a:t>: </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պատճառով</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շատ</a:t>
            </a:r>
            <a:r>
              <a:rPr lang="en-US" baseline="0" dirty="0" smtClean="0">
                <a:latin typeface="Sylfaen" panose="010A0502050306030303" pitchFamily="18" charset="0"/>
              </a:rPr>
              <a:t> </a:t>
            </a:r>
            <a:r>
              <a:rPr lang="en-US" baseline="0" dirty="0" err="1" smtClean="0">
                <a:latin typeface="Sylfaen" panose="010A0502050306030303" pitchFamily="18" charset="0"/>
              </a:rPr>
              <a:t>ծառայություն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տրամադրողներ</a:t>
            </a:r>
            <a:r>
              <a:rPr lang="en-US" baseline="0" dirty="0" smtClean="0">
                <a:latin typeface="Sylfaen" panose="010A0502050306030303" pitchFamily="18" charset="0"/>
              </a:rPr>
              <a:t> </a:t>
            </a:r>
            <a:r>
              <a:rPr lang="en-US" baseline="0" dirty="0" err="1" smtClean="0">
                <a:latin typeface="Sylfaen" panose="010A0502050306030303" pitchFamily="18" charset="0"/>
              </a:rPr>
              <a:t>չեն</a:t>
            </a:r>
            <a:r>
              <a:rPr lang="en-US" baseline="0" dirty="0" smtClean="0">
                <a:latin typeface="Sylfaen" panose="010A0502050306030303" pitchFamily="18" charset="0"/>
              </a:rPr>
              <a:t> </a:t>
            </a:r>
            <a:r>
              <a:rPr lang="en-US" baseline="0" dirty="0" err="1" smtClean="0">
                <a:latin typeface="Sylfaen" panose="010A0502050306030303" pitchFamily="18" charset="0"/>
              </a:rPr>
              <a:t>պահում</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տվյալները</a:t>
            </a:r>
            <a:r>
              <a:rPr lang="en-US" baseline="0" dirty="0" smtClean="0">
                <a:latin typeface="Sylfaen" panose="010A0502050306030303" pitchFamily="18" charset="0"/>
              </a:rPr>
              <a:t>, </a:t>
            </a:r>
            <a:r>
              <a:rPr lang="en-US" baseline="0" dirty="0" err="1" smtClean="0">
                <a:latin typeface="Sylfaen" panose="010A0502050306030303" pitchFamily="18" charset="0"/>
              </a:rPr>
              <a:t>հետևաբար</a:t>
            </a:r>
            <a:r>
              <a:rPr lang="en-US" baseline="0" dirty="0" smtClean="0">
                <a:latin typeface="Sylfaen" panose="010A0502050306030303" pitchFamily="18" charset="0"/>
              </a:rPr>
              <a:t> </a:t>
            </a:r>
            <a:r>
              <a:rPr lang="en-US" baseline="0" dirty="0" err="1" smtClean="0">
                <a:latin typeface="Sylfaen" panose="010A0502050306030303" pitchFamily="18" charset="0"/>
              </a:rPr>
              <a:t>քննությունը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խոչընդոտվել</a:t>
            </a:r>
            <a:r>
              <a:rPr lang="en-US" baseline="0" dirty="0" smtClean="0">
                <a:latin typeface="Sylfaen" panose="010A0502050306030303" pitchFamily="18" charset="0"/>
              </a:rPr>
              <a:t>, </a:t>
            </a:r>
            <a:r>
              <a:rPr lang="en-US" baseline="0" dirty="0" err="1" smtClean="0">
                <a:latin typeface="Sylfaen" panose="010A0502050306030303" pitchFamily="18" charset="0"/>
              </a:rPr>
              <a:t>եթե</a:t>
            </a:r>
            <a:r>
              <a:rPr lang="en-US" baseline="0" dirty="0" smtClean="0">
                <a:latin typeface="Sylfaen" panose="010A0502050306030303" pitchFamily="18" charset="0"/>
              </a:rPr>
              <a:t> </a:t>
            </a:r>
            <a:r>
              <a:rPr lang="en-US" baseline="0" dirty="0" err="1" smtClean="0">
                <a:latin typeface="Sylfaen" panose="010A0502050306030303" pitchFamily="18" charset="0"/>
              </a:rPr>
              <a:t>այդպիսի</a:t>
            </a:r>
            <a:r>
              <a:rPr lang="en-US" baseline="0" dirty="0" smtClean="0">
                <a:latin typeface="Sylfaen" panose="010A0502050306030303" pitchFamily="18" charset="0"/>
              </a:rPr>
              <a:t>  </a:t>
            </a:r>
            <a:r>
              <a:rPr lang="en-US" baseline="0" dirty="0" err="1" smtClean="0">
                <a:latin typeface="Sylfaen" panose="010A0502050306030303" pitchFamily="18" charset="0"/>
              </a:rPr>
              <a:t>ծառայություն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տրամադրողները</a:t>
            </a:r>
            <a:r>
              <a:rPr lang="en-US" baseline="0" dirty="0" smtClean="0">
                <a:latin typeface="Sylfaen" panose="010A0502050306030303" pitchFamily="18" charset="0"/>
              </a:rPr>
              <a:t> </a:t>
            </a:r>
            <a:r>
              <a:rPr lang="en-US" baseline="0" dirty="0" err="1" smtClean="0">
                <a:latin typeface="Sylfaen" panose="010A0502050306030303" pitchFamily="18" charset="0"/>
              </a:rPr>
              <a:t>նույնականացված</a:t>
            </a:r>
            <a:r>
              <a:rPr lang="en-US" baseline="0" dirty="0" smtClean="0">
                <a:latin typeface="Sylfaen" panose="010A0502050306030303" pitchFamily="18" charset="0"/>
              </a:rPr>
              <a:t> </a:t>
            </a:r>
            <a:r>
              <a:rPr lang="en-US" baseline="0" dirty="0" err="1" smtClean="0">
                <a:latin typeface="Sylfaen" panose="010A0502050306030303" pitchFamily="18" charset="0"/>
              </a:rPr>
              <a:t>չլինեն</a:t>
            </a:r>
            <a:r>
              <a:rPr lang="en-US" baseline="0" dirty="0" smtClean="0">
                <a:latin typeface="Sylfaen" panose="010A0502050306030303" pitchFamily="18" charset="0"/>
              </a:rPr>
              <a:t> </a:t>
            </a:r>
            <a:r>
              <a:rPr lang="en-US" baseline="0" dirty="0" err="1" smtClean="0">
                <a:latin typeface="Sylfaen" panose="010A0502050306030303" pitchFamily="18" charset="0"/>
              </a:rPr>
              <a:t>ու</a:t>
            </a:r>
            <a:r>
              <a:rPr lang="en-US" baseline="0" dirty="0" smtClean="0">
                <a:latin typeface="Sylfaen" panose="010A0502050306030303" pitchFamily="18" charset="0"/>
              </a:rPr>
              <a:t> </a:t>
            </a:r>
            <a:r>
              <a:rPr lang="en-US" baseline="0" dirty="0" err="1" smtClean="0">
                <a:latin typeface="Sylfaen" panose="010A0502050306030303" pitchFamily="18" charset="0"/>
              </a:rPr>
              <a:t>հետևաբար</a:t>
            </a:r>
            <a:r>
              <a:rPr lang="en-US" baseline="0" dirty="0" smtClean="0">
                <a:latin typeface="Sylfaen" panose="010A0502050306030303" pitchFamily="18" charset="0"/>
              </a:rPr>
              <a:t> </a:t>
            </a:r>
            <a:r>
              <a:rPr lang="en-US" baseline="0" dirty="0" err="1" smtClean="0">
                <a:latin typeface="Sylfaen" panose="010A0502050306030303" pitchFamily="18" charset="0"/>
              </a:rPr>
              <a:t>տվյալները</a:t>
            </a:r>
            <a:r>
              <a:rPr lang="en-US" baseline="0" dirty="0" smtClean="0">
                <a:latin typeface="Sylfaen" panose="010A0502050306030303" pitchFamily="18" charset="0"/>
              </a:rPr>
              <a:t> </a:t>
            </a:r>
            <a:r>
              <a:rPr lang="en-US" baseline="0" dirty="0" err="1" smtClean="0">
                <a:latin typeface="Sylfaen" panose="010A0502050306030303" pitchFamily="18" charset="0"/>
              </a:rPr>
              <a:t>պահպանված</a:t>
            </a:r>
            <a:r>
              <a:rPr lang="en-US" baseline="0" dirty="0" smtClean="0">
                <a:latin typeface="Sylfaen" panose="010A0502050306030303" pitchFamily="18" charset="0"/>
              </a:rPr>
              <a:t> </a:t>
            </a:r>
            <a:r>
              <a:rPr lang="en-US" baseline="0" dirty="0" err="1" smtClean="0">
                <a:latin typeface="Sylfaen" panose="010A0502050306030303" pitchFamily="18" charset="0"/>
              </a:rPr>
              <a:t>չլինեն</a:t>
            </a:r>
            <a:r>
              <a:rPr lang="en-U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6939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17-ի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անկախ</a:t>
            </a:r>
            <a:r>
              <a:rPr lang="en-US" i="0" dirty="0" smtClean="0">
                <a:latin typeface="Sylfaen" panose="010A0502050306030303" pitchFamily="18" charset="0"/>
              </a:rPr>
              <a:t> </a:t>
            </a:r>
            <a:r>
              <a:rPr lang="en-US" i="0" dirty="0" err="1" smtClean="0">
                <a:latin typeface="Sylfaen" panose="010A0502050306030303" pitchFamily="18" charset="0"/>
              </a:rPr>
              <a:t>նրանից</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r>
              <a:rPr lang="en-US" baseline="0" dirty="0" err="1" smtClean="0">
                <a:latin typeface="Sylfaen" panose="010A0502050306030303" pitchFamily="18" charset="0"/>
              </a:rPr>
              <a:t>Հաշվի</a:t>
            </a:r>
            <a:r>
              <a:rPr lang="en-US" baseline="0" dirty="0" smtClean="0">
                <a:latin typeface="Sylfaen" panose="010A0502050306030303" pitchFamily="18" charset="0"/>
              </a:rPr>
              <a:t> </a:t>
            </a:r>
            <a:r>
              <a:rPr lang="en-US" baseline="0" dirty="0" err="1" smtClean="0">
                <a:latin typeface="Sylfaen" panose="010A0502050306030303" pitchFamily="18" charset="0"/>
              </a:rPr>
              <a:t>առնելով</a:t>
            </a:r>
            <a:r>
              <a:rPr lang="en-US" baseline="0" dirty="0" smtClean="0">
                <a:latin typeface="Sylfaen" panose="010A0502050306030303" pitchFamily="18" charset="0"/>
              </a:rPr>
              <a:t>,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sz="1200" dirty="0" err="1" smtClean="0">
                <a:latin typeface="Sylfaen" panose="010A0502050306030303" pitchFamily="18" charset="0"/>
              </a:rPr>
              <a:t>սովորաբար</a:t>
            </a:r>
            <a:r>
              <a:rPr lang="en-US" sz="1200" dirty="0" smtClean="0">
                <a:latin typeface="Sylfaen" panose="010A0502050306030303" pitchFamily="18" charset="0"/>
              </a:rPr>
              <a:t> </a:t>
            </a:r>
            <a:r>
              <a:rPr lang="en-US" sz="1200" dirty="0" err="1" smtClean="0">
                <a:latin typeface="Sylfaen" panose="010A0502050306030303" pitchFamily="18" charset="0"/>
              </a:rPr>
              <a:t>ոչ</a:t>
            </a:r>
            <a:r>
              <a:rPr lang="en-US" sz="1200" dirty="0" smtClean="0">
                <a:latin typeface="Sylfaen" panose="010A0502050306030303" pitchFamily="18" charset="0"/>
              </a:rPr>
              <a:t> </a:t>
            </a:r>
            <a:r>
              <a:rPr lang="en-US" sz="1200" dirty="0" err="1" smtClean="0">
                <a:latin typeface="Sylfaen" panose="010A0502050306030303" pitchFamily="18" charset="0"/>
              </a:rPr>
              <a:t>մեկ</a:t>
            </a:r>
            <a:r>
              <a:rPr lang="en-US" sz="1200" dirty="0" smtClean="0">
                <a:latin typeface="Sylfaen" panose="010A0502050306030303" pitchFamily="18" charset="0"/>
              </a:rPr>
              <a:t> </a:t>
            </a:r>
            <a:r>
              <a:rPr lang="en-US" sz="1200" dirty="0" err="1" smtClean="0">
                <a:latin typeface="Sylfaen" panose="010A0502050306030303" pitchFamily="18" charset="0"/>
              </a:rPr>
              <a:t>ծառայություն</a:t>
            </a:r>
            <a:r>
              <a:rPr lang="en-US" sz="1200" dirty="0" smtClean="0">
                <a:latin typeface="Sylfaen" panose="010A0502050306030303" pitchFamily="18" charset="0"/>
              </a:rPr>
              <a:t> </a:t>
            </a:r>
            <a:r>
              <a:rPr lang="en-US" sz="1200" dirty="0" err="1" smtClean="0">
                <a:latin typeface="Sylfaen" panose="010A0502050306030303" pitchFamily="18" charset="0"/>
              </a:rPr>
              <a:t>տրամադրող</a:t>
            </a:r>
            <a:r>
              <a:rPr lang="en-US" sz="1200" dirty="0" smtClean="0">
                <a:latin typeface="Sylfaen" panose="010A0502050306030303" pitchFamily="18" charset="0"/>
              </a:rPr>
              <a:t> </a:t>
            </a:r>
            <a:r>
              <a:rPr lang="en-US" sz="1200" dirty="0" err="1" smtClean="0">
                <a:latin typeface="Sylfaen" panose="010A0502050306030303" pitchFamily="18" charset="0"/>
              </a:rPr>
              <a:t>չի</a:t>
            </a:r>
            <a:r>
              <a:rPr lang="en-US" sz="1200" dirty="0" smtClean="0">
                <a:latin typeface="Sylfaen" panose="010A0502050306030303" pitchFamily="18" charset="0"/>
              </a:rPr>
              <a:t> </a:t>
            </a:r>
            <a:r>
              <a:rPr lang="en-US" sz="1200" dirty="0" err="1" smtClean="0">
                <a:latin typeface="Sylfaen" panose="010A0502050306030303" pitchFamily="18" charset="0"/>
              </a:rPr>
              <a:t>տիրապետում</a:t>
            </a:r>
            <a:r>
              <a:rPr lang="en-US" sz="1200" dirty="0" smtClean="0">
                <a:latin typeface="Sylfaen" panose="010A0502050306030303" pitchFamily="18" charset="0"/>
              </a:rPr>
              <a:t> </a:t>
            </a:r>
            <a:r>
              <a:rPr lang="en-US" sz="1200" dirty="0" err="1" smtClean="0">
                <a:latin typeface="Sylfaen" panose="010A0502050306030303" pitchFamily="18" charset="0"/>
              </a:rPr>
              <a:t>բավարար</a:t>
            </a:r>
            <a:r>
              <a:rPr lang="en-US" sz="1200" dirty="0" smtClean="0">
                <a:latin typeface="Sylfaen" panose="010A0502050306030303" pitchFamily="18" charset="0"/>
              </a:rPr>
              <a:t> </a:t>
            </a:r>
            <a:r>
              <a:rPr lang="en-US" sz="1200" dirty="0" err="1" smtClean="0">
                <a:latin typeface="Sylfaen" panose="010A0502050306030303" pitchFamily="18" charset="0"/>
              </a:rPr>
              <a:t>չափով</a:t>
            </a:r>
            <a:r>
              <a:rPr lang="en-US" sz="1200" dirty="0" smtClean="0">
                <a:latin typeface="Sylfaen" panose="010A0502050306030303" pitchFamily="18" charset="0"/>
              </a:rPr>
              <a:t> </a:t>
            </a:r>
            <a:r>
              <a:rPr lang="en-US" sz="1200" dirty="0" err="1" smtClean="0">
                <a:latin typeface="Sylfaen" panose="010A0502050306030303" pitchFamily="18" charset="0"/>
              </a:rPr>
              <a:t>փոխանցվող</a:t>
            </a:r>
            <a:r>
              <a:rPr lang="en-US" sz="1200" dirty="0" smtClean="0">
                <a:latin typeface="Sylfaen" panose="010A0502050306030303" pitchFamily="18" charset="0"/>
              </a:rPr>
              <a:t> </a:t>
            </a:r>
            <a:r>
              <a:rPr lang="en-US" sz="1200" dirty="0" err="1" smtClean="0">
                <a:latin typeface="Sylfaen" panose="010A0502050306030303" pitchFamily="18" charset="0"/>
              </a:rPr>
              <a:t>տվյալների</a:t>
            </a:r>
            <a:r>
              <a:rPr lang="en-US" sz="1200" dirty="0" smtClean="0">
                <a:latin typeface="Sylfaen" panose="010A0502050306030303" pitchFamily="18" charset="0"/>
              </a:rPr>
              <a:t> </a:t>
            </a:r>
            <a:r>
              <a:rPr lang="en-US" sz="1200" dirty="0" err="1" smtClean="0">
                <a:latin typeface="Sylfaen" panose="010A0502050306030303" pitchFamily="18" charset="0"/>
              </a:rPr>
              <a:t>որոշելու</a:t>
            </a:r>
            <a:r>
              <a:rPr lang="en-US" sz="1200" dirty="0" smtClean="0">
                <a:latin typeface="Sylfaen" panose="010A0502050306030303" pitchFamily="18" charset="0"/>
              </a:rPr>
              <a:t> </a:t>
            </a:r>
            <a:r>
              <a:rPr lang="en-US" sz="1200" dirty="0" err="1" smtClean="0">
                <a:latin typeface="Sylfaen" panose="010A0502050306030303" pitchFamily="18" charset="0"/>
              </a:rPr>
              <a:t>համար</a:t>
            </a:r>
            <a:r>
              <a:rPr lang="en-US" sz="1200" dirty="0" smtClean="0">
                <a:latin typeface="Sylfaen" panose="010A0502050306030303" pitchFamily="18" charset="0"/>
              </a:rPr>
              <a:t> </a:t>
            </a:r>
            <a:r>
              <a:rPr lang="en-US" sz="1200" dirty="0" err="1" smtClean="0">
                <a:latin typeface="Sylfaen" panose="010A0502050306030303" pitchFamily="18" charset="0"/>
              </a:rPr>
              <a:t>հաղորդակցության</a:t>
            </a:r>
            <a:r>
              <a:rPr lang="en-US" sz="1200" dirty="0" smtClean="0">
                <a:latin typeface="Sylfaen" panose="010A0502050306030303" pitchFamily="18" charset="0"/>
              </a:rPr>
              <a:t> </a:t>
            </a:r>
            <a:r>
              <a:rPr lang="en-US" sz="1200" dirty="0" err="1" smtClean="0">
                <a:latin typeface="Sylfaen" panose="010A0502050306030303" pitchFamily="18" charset="0"/>
              </a:rPr>
              <a:t>աղբյուրն</a:t>
            </a:r>
            <a:r>
              <a:rPr lang="en-US" sz="1200" dirty="0" smtClean="0">
                <a:latin typeface="Sylfaen" panose="010A0502050306030303" pitchFamily="18" charset="0"/>
              </a:rPr>
              <a:t> </a:t>
            </a:r>
            <a:r>
              <a:rPr lang="en-US" sz="1200" dirty="0" err="1" smtClean="0">
                <a:latin typeface="Sylfaen" panose="010A0502050306030303" pitchFamily="18" charset="0"/>
              </a:rPr>
              <a:t>ու</a:t>
            </a:r>
            <a:r>
              <a:rPr lang="en-US" sz="1200" dirty="0" smtClean="0">
                <a:latin typeface="Sylfaen" panose="010A0502050306030303" pitchFamily="18" charset="0"/>
              </a:rPr>
              <a:t> </a:t>
            </a:r>
            <a:r>
              <a:rPr lang="en-US" sz="1200" dirty="0" err="1" smtClean="0">
                <a:latin typeface="Sylfaen" panose="010A0502050306030303" pitchFamily="18" charset="0"/>
              </a:rPr>
              <a:t>վերջնակետը</a:t>
            </a:r>
            <a:r>
              <a:rPr lang="en-US" sz="1200" dirty="0" smtClean="0">
                <a:latin typeface="Sylfaen" panose="010A0502050306030303" pitchFamily="18" charset="0"/>
              </a:rPr>
              <a:t>, </a:t>
            </a:r>
            <a:r>
              <a:rPr lang="en-US" sz="1200" dirty="0" err="1" smtClean="0">
                <a:latin typeface="Sylfaen" panose="010A0502050306030303" pitchFamily="18" charset="0"/>
              </a:rPr>
              <a:t>իրավապահ</a:t>
            </a:r>
            <a:r>
              <a:rPr lang="en-US" sz="1200" dirty="0" smtClean="0">
                <a:latin typeface="Sylfaen" panose="010A0502050306030303" pitchFamily="18" charset="0"/>
              </a:rPr>
              <a:t> </a:t>
            </a:r>
            <a:r>
              <a:rPr lang="en-US" sz="1200" dirty="0" err="1" smtClean="0">
                <a:latin typeface="Sylfaen" panose="010A0502050306030303" pitchFamily="18" charset="0"/>
              </a:rPr>
              <a:t>մարմինների</a:t>
            </a:r>
            <a:r>
              <a:rPr lang="en-US" sz="1200" dirty="0" smtClean="0">
                <a:latin typeface="Sylfaen" panose="010A0502050306030303" pitchFamily="18" charset="0"/>
              </a:rPr>
              <a:t> </a:t>
            </a:r>
            <a:r>
              <a:rPr lang="en-US" sz="1200" dirty="0" err="1" smtClean="0">
                <a:latin typeface="Sylfaen" panose="010A0502050306030303" pitchFamily="18" charset="0"/>
              </a:rPr>
              <a:t>համար</a:t>
            </a:r>
            <a:r>
              <a:rPr lang="en-US" sz="1200" dirty="0" smtClean="0">
                <a:latin typeface="Sylfaen" panose="010A0502050306030303" pitchFamily="18" charset="0"/>
              </a:rPr>
              <a:t> </a:t>
            </a:r>
            <a:r>
              <a:rPr lang="en-US" sz="1200" dirty="0" err="1" smtClean="0">
                <a:latin typeface="Sylfaen" panose="010A0502050306030303" pitchFamily="18" charset="0"/>
              </a:rPr>
              <a:t>դժվար</a:t>
            </a:r>
            <a:r>
              <a:rPr lang="en-US" sz="1200" dirty="0" smtClean="0">
                <a:latin typeface="Sylfaen" panose="010A0502050306030303" pitchFamily="18" charset="0"/>
              </a:rPr>
              <a:t> է  </a:t>
            </a:r>
            <a:r>
              <a:rPr lang="en-US" sz="1200" dirty="0" err="1" smtClean="0">
                <a:latin typeface="Sylfaen" panose="010A0502050306030303" pitchFamily="18" charset="0"/>
              </a:rPr>
              <a:t>նույնականացնել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ամեն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ծառայություն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տրամադրողին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ով</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ընդգրկված</a:t>
            </a:r>
            <a:r>
              <a:rPr lang="en-US" sz="1200" baseline="0" dirty="0" smtClean="0">
                <a:latin typeface="Sylfaen" panose="010A0502050306030303" pitchFamily="18" charset="0"/>
              </a:rPr>
              <a:t> է </a:t>
            </a:r>
            <a:r>
              <a:rPr lang="en-US" sz="1200" baseline="0" dirty="0" err="1" smtClean="0">
                <a:latin typeface="Sylfaen" panose="010A0502050306030303" pitchFamily="18" charset="0"/>
              </a:rPr>
              <a:t>հաղորդակցության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փոխանցման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գործում</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որպեսզի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հաջորդիվ</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յուրաքանչյուր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տրամադրողի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նկատմամբ</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կիրառեն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ընթացակարգային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այլ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իրավասություններ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արտադրության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թույլտվություն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խուզարկում</a:t>
            </a:r>
            <a:r>
              <a:rPr lang="en-US" sz="1200" baseline="0" dirty="0" smtClean="0">
                <a:latin typeface="Sylfaen" panose="010A0502050306030303" pitchFamily="18" charset="0"/>
              </a:rPr>
              <a:t> և </a:t>
            </a:r>
            <a:r>
              <a:rPr lang="en-US" sz="1200" baseline="0" dirty="0" err="1" smtClean="0">
                <a:latin typeface="Sylfaen" panose="010A0502050306030303" pitchFamily="18" charset="0"/>
              </a:rPr>
              <a:t>առգրավում</a:t>
            </a:r>
            <a:r>
              <a:rPr lang="en-US" sz="1200" baseline="0" dirty="0" smtClean="0">
                <a:latin typeface="Sylfaen" panose="010A0502050306030303" pitchFamily="18" charset="0"/>
              </a:rPr>
              <a:t> և </a:t>
            </a:r>
            <a:r>
              <a:rPr lang="en-US" sz="1200" baseline="0" dirty="0" err="1" smtClean="0">
                <a:latin typeface="Sylfaen" panose="010A0502050306030303" pitchFamily="18" charset="0"/>
              </a:rPr>
              <a:t>այլն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Հետևաբար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Բուդապեշտի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կոնվենցիայի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Հոդված</a:t>
            </a:r>
            <a:r>
              <a:rPr lang="en-US" sz="1200" baseline="0" dirty="0" smtClean="0">
                <a:latin typeface="Sylfaen" panose="010A0502050306030303" pitchFamily="18" charset="0"/>
              </a:rPr>
              <a:t> 18-ը </a:t>
            </a:r>
            <a:r>
              <a:rPr lang="en-US" sz="1200" baseline="0" dirty="0" err="1" smtClean="0">
                <a:latin typeface="Sylfaen" panose="010A0502050306030303" pitchFamily="18" charset="0"/>
              </a:rPr>
              <a:t>իրավական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մանդատ</a:t>
            </a:r>
            <a:r>
              <a:rPr lang="en-US" sz="1200" baseline="0" dirty="0" smtClean="0">
                <a:latin typeface="Sylfaen" panose="010A0502050306030303" pitchFamily="18" charset="0"/>
              </a:rPr>
              <a:t> է </a:t>
            </a:r>
            <a:r>
              <a:rPr lang="en-US" sz="1200" baseline="0" dirty="0" err="1" smtClean="0">
                <a:latin typeface="Sylfaen" panose="010A0502050306030303" pitchFamily="18" charset="0"/>
              </a:rPr>
              <a:t>տալիս</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լիազոր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մարմիններին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որոնելու</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մասնակի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հայտնաբերում</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փոխանցվող</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տվյալների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որ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հնարավոր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լինի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նույնականացնել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շղթայի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մաս</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կազմող</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ծառայություն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տրամադրողներին</a:t>
            </a:r>
            <a:r>
              <a:rPr lang="en-US" sz="1200" baseline="0" dirty="0" smtClean="0">
                <a:latin typeface="Sylfaen" panose="010A0502050306030303" pitchFamily="18" charset="0"/>
              </a:rPr>
              <a:t>:</a:t>
            </a:r>
            <a:r>
              <a:rPr lang="en-US" baseline="0" dirty="0" smtClean="0">
                <a:latin typeface="Sylfaen" panose="010A0502050306030303" pitchFamily="18" charset="0"/>
              </a:rPr>
              <a:t> </a:t>
            </a:r>
            <a:endParaRPr lang="en-US" baseline="0" dirty="0">
              <a:latin typeface="Sylfaen" panose="010A0502050306030303" pitchFamily="18" charset="0"/>
            </a:endParaRPr>
          </a:p>
          <a:p>
            <a:endParaRPr lang="en-US" baseline="0" dirty="0">
              <a:latin typeface="Sylfaen" panose="010A0502050306030303" pitchFamily="18" charset="0"/>
            </a:endParaRPr>
          </a:p>
          <a:p>
            <a:r>
              <a:rPr lang="en-US" baseline="0" dirty="0" err="1" smtClean="0">
                <a:latin typeface="Sylfaen" panose="010A0502050306030303" pitchFamily="18" charset="0"/>
              </a:rPr>
              <a:t>Այս</a:t>
            </a:r>
            <a:r>
              <a:rPr lang="en-US" baseline="0" dirty="0" smtClean="0">
                <a:latin typeface="Sylfaen" panose="010A0502050306030303" pitchFamily="18" charset="0"/>
              </a:rPr>
              <a:t> </a:t>
            </a:r>
            <a:r>
              <a:rPr lang="en-US" baseline="0" dirty="0" err="1" smtClean="0">
                <a:latin typeface="Sylfaen" panose="010A0502050306030303" pitchFamily="18" charset="0"/>
              </a:rPr>
              <a:t>սահիկը</a:t>
            </a:r>
            <a:r>
              <a:rPr lang="en-US" baseline="0" dirty="0" smtClean="0">
                <a:latin typeface="Sylfaen" panose="010A0502050306030303" pitchFamily="18" charset="0"/>
              </a:rPr>
              <a:t> </a:t>
            </a:r>
            <a:r>
              <a:rPr lang="en-US" baseline="0" dirty="0" err="1" smtClean="0">
                <a:latin typeface="Sylfaen" panose="010A0502050306030303" pitchFamily="18" charset="0"/>
              </a:rPr>
              <a:t>նաև</a:t>
            </a:r>
            <a:r>
              <a:rPr lang="en-US" baseline="0" dirty="0" smtClean="0">
                <a:latin typeface="Sylfaen" panose="010A0502050306030303" pitchFamily="18" charset="0"/>
              </a:rPr>
              <a:t> </a:t>
            </a:r>
            <a:r>
              <a:rPr lang="en-US" baseline="0" dirty="0" err="1" smtClean="0">
                <a:latin typeface="Sylfaen" panose="010A0502050306030303" pitchFamily="18" charset="0"/>
              </a:rPr>
              <a:t>նշում</a:t>
            </a:r>
            <a:r>
              <a:rPr lang="en-US" baseline="0" dirty="0" smtClean="0">
                <a:latin typeface="Sylfaen" panose="010A0502050306030303" pitchFamily="18" charset="0"/>
              </a:rPr>
              <a:t> է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տարբեր</a:t>
            </a:r>
            <a:r>
              <a:rPr lang="en-US" baseline="0" dirty="0" smtClean="0">
                <a:latin typeface="Sylfaen" panose="010A0502050306030303" pitchFamily="18" charset="0"/>
              </a:rPr>
              <a:t> </a:t>
            </a:r>
            <a:r>
              <a:rPr lang="en-US" baseline="0" dirty="0" err="1" smtClean="0">
                <a:latin typeface="Sylfaen" panose="010A0502050306030303" pitchFamily="18" charset="0"/>
              </a:rPr>
              <a:t>ձևերը</a:t>
            </a:r>
            <a:r>
              <a:rPr lang="en-US" baseline="0" dirty="0" smtClean="0">
                <a:latin typeface="Sylfaen" panose="010A0502050306030303" pitchFamily="18" charset="0"/>
              </a:rPr>
              <a:t>, </a:t>
            </a:r>
            <a:r>
              <a:rPr lang="en-US" baseline="0" dirty="0" err="1" smtClean="0">
                <a:latin typeface="Sylfaen" panose="010A0502050306030303" pitchFamily="18" charset="0"/>
              </a:rPr>
              <a:t>որոնցով</a:t>
            </a:r>
            <a:r>
              <a:rPr lang="en-US" baseline="0" dirty="0" smtClean="0">
                <a:latin typeface="Sylfaen" panose="010A0502050306030303" pitchFamily="18" charset="0"/>
              </a:rPr>
              <a:t> </a:t>
            </a:r>
            <a:r>
              <a:rPr lang="en-US" baseline="0" dirty="0" err="1" smtClean="0">
                <a:latin typeface="Sylfaen" panose="010A0502050306030303" pitchFamily="18" charset="0"/>
              </a:rPr>
              <a:t>թույլտվությունները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տրվել</a:t>
            </a:r>
            <a:r>
              <a:rPr lang="en-US" baseline="0" dirty="0" smtClean="0">
                <a:latin typeface="Sylfaen" panose="010A0502050306030303" pitchFamily="18" charset="0"/>
              </a:rPr>
              <a:t> </a:t>
            </a:r>
            <a:r>
              <a:rPr lang="en-US" baseline="0" dirty="0" err="1" smtClean="0">
                <a:latin typeface="Sylfaen" panose="010A0502050306030303" pitchFamily="18" charset="0"/>
              </a:rPr>
              <a:t>բազմաթիվ</a:t>
            </a:r>
            <a:r>
              <a:rPr lang="en-US" baseline="0" dirty="0" smtClean="0">
                <a:latin typeface="Sylfaen" panose="010A0502050306030303" pitchFamily="18" charset="0"/>
              </a:rPr>
              <a:t> </a:t>
            </a:r>
            <a:r>
              <a:rPr lang="en-US" baseline="0" dirty="0" err="1" smtClean="0">
                <a:latin typeface="Sylfaen" panose="010A0502050306030303" pitchFamily="18" charset="0"/>
              </a:rPr>
              <a:t>ծառայություն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տրամադրողների</a:t>
            </a:r>
            <a:r>
              <a:rPr lang="en-US" baseline="0" dirty="0" smtClean="0">
                <a:latin typeface="Sylfaen" panose="010A0502050306030303" pitchFamily="18" charset="0"/>
              </a:rPr>
              <a:t> (</a:t>
            </a:r>
            <a:r>
              <a:rPr lang="en-US" baseline="0" dirty="0" err="1" smtClean="0">
                <a:latin typeface="Sylfaen" panose="010A0502050306030303" pitchFamily="18" charset="0"/>
              </a:rPr>
              <a:t>օր</a:t>
            </a:r>
            <a:r>
              <a:rPr lang="en-US" baseline="0" dirty="0" smtClean="0">
                <a:latin typeface="Sylfaen" panose="010A0502050306030303" pitchFamily="18" charset="0"/>
              </a:rPr>
              <a:t>.՝ </a:t>
            </a:r>
            <a:r>
              <a:rPr lang="hy-AM" baseline="0" dirty="0" smtClean="0">
                <a:latin typeface="Sylfaen" panose="010A0502050306030303" pitchFamily="18" charset="0"/>
              </a:rPr>
              <a:t>ամեն ծառայություն տրամադրողի համար տալ առանձին թույլտվություն կամ մեկը, որը փոխանցվում է ամեն նույնականացված տրամադրողին հաջորդաբար</a:t>
            </a:r>
            <a:r>
              <a:rPr lang="en-US" baseline="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151548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17-ի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արագ</a:t>
            </a:r>
            <a:r>
              <a:rPr lang="en-US" i="0" baseline="0" dirty="0" smtClean="0">
                <a:latin typeface="Sylfaen" panose="010A0502050306030303" pitchFamily="18" charset="0"/>
              </a:rPr>
              <a:t> </a:t>
            </a:r>
            <a:r>
              <a:rPr lang="en-US" i="0" baseline="0" dirty="0" err="1" smtClean="0">
                <a:latin typeface="Sylfaen" panose="010A0502050306030303" pitchFamily="18" charset="0"/>
              </a:rPr>
              <a:t>հայտնաբերումը</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Կարևոր</a:t>
            </a:r>
            <a:r>
              <a:rPr lang="en-US" dirty="0" smtClean="0">
                <a:latin typeface="Sylfaen" panose="010A0502050306030303" pitchFamily="18" charset="0"/>
              </a:rPr>
              <a:t> է, </a:t>
            </a:r>
            <a:r>
              <a:rPr lang="en-US" dirty="0" err="1" smtClean="0">
                <a:latin typeface="Sylfaen" panose="010A0502050306030303" pitchFamily="18" charset="0"/>
              </a:rPr>
              <a:t>որ</a:t>
            </a:r>
            <a:r>
              <a:rPr lang="en-US" dirty="0" smtClean="0">
                <a:latin typeface="Sylfaen" panose="010A0502050306030303" pitchFamily="18" charset="0"/>
              </a:rPr>
              <a:t> </a:t>
            </a:r>
            <a:r>
              <a:rPr lang="en-US" sz="1200" dirty="0" err="1" smtClean="0">
                <a:latin typeface="Sylfaen" panose="010A0502050306030303" pitchFamily="18" charset="0"/>
              </a:rPr>
              <a:t>փոխանցվող</a:t>
            </a:r>
            <a:r>
              <a:rPr lang="en-US" sz="1200" dirty="0" smtClean="0">
                <a:latin typeface="Sylfaen" panose="010A0502050306030303" pitchFamily="18" charset="0"/>
              </a:rPr>
              <a:t> </a:t>
            </a:r>
            <a:r>
              <a:rPr lang="en-US" sz="1200" dirty="0" err="1" smtClean="0">
                <a:latin typeface="Sylfaen" panose="010A0502050306030303" pitchFamily="18" charset="0"/>
              </a:rPr>
              <a:t>տվյալների</a:t>
            </a:r>
            <a:r>
              <a:rPr lang="en-US" sz="1200" dirty="0" smtClean="0">
                <a:latin typeface="Sylfaen" panose="010A0502050306030303" pitchFamily="18" charset="0"/>
              </a:rPr>
              <a:t> </a:t>
            </a:r>
            <a:r>
              <a:rPr lang="en-US" sz="1200" dirty="0" err="1" smtClean="0">
                <a:latin typeface="Sylfaen" panose="010A0502050306030303" pitchFamily="18" charset="0"/>
              </a:rPr>
              <a:t>մասնակի</a:t>
            </a:r>
            <a:r>
              <a:rPr lang="en-US" sz="1200" dirty="0" smtClean="0">
                <a:latin typeface="Sylfaen" panose="010A0502050306030303" pitchFamily="18" charset="0"/>
              </a:rPr>
              <a:t> </a:t>
            </a:r>
            <a:r>
              <a:rPr lang="en-US" sz="1200" dirty="0" err="1" smtClean="0">
                <a:latin typeface="Sylfaen" panose="010A0502050306030303" pitchFamily="18" charset="0"/>
              </a:rPr>
              <a:t>հայտնաբերման</a:t>
            </a:r>
            <a:r>
              <a:rPr lang="en-US" sz="1200" baseline="0" dirty="0" smtClean="0">
                <a:latin typeface="Sylfaen" panose="010A0502050306030303" pitchFamily="18" charset="0"/>
              </a:rPr>
              <a:t> </a:t>
            </a:r>
            <a:r>
              <a:rPr lang="en-US" dirty="0" err="1" smtClean="0">
                <a:latin typeface="Sylfaen" panose="010A0502050306030303" pitchFamily="18" charset="0"/>
              </a:rPr>
              <a:t>թույլտվության</a:t>
            </a:r>
            <a:r>
              <a:rPr lang="en-US" dirty="0" smtClean="0">
                <a:latin typeface="Sylfaen" panose="010A0502050306030303" pitchFamily="18" charset="0"/>
              </a:rPr>
              <a:t> </a:t>
            </a:r>
            <a:r>
              <a:rPr lang="en-US" dirty="0" err="1" smtClean="0">
                <a:latin typeface="Sylfaen" panose="010A0502050306030303" pitchFamily="18" charset="0"/>
              </a:rPr>
              <a:t>սուբյեկտը</a:t>
            </a:r>
            <a:r>
              <a:rPr lang="en-US" dirty="0" smtClean="0">
                <a:latin typeface="Sylfaen" panose="010A0502050306030303" pitchFamily="18" charset="0"/>
              </a:rPr>
              <a:t> </a:t>
            </a:r>
            <a:r>
              <a:rPr lang="en-US" dirty="0" err="1" smtClean="0">
                <a:latin typeface="Sylfaen" panose="010A0502050306030303" pitchFamily="18" charset="0"/>
              </a:rPr>
              <a:t>լիազորված</a:t>
            </a:r>
            <a:r>
              <a:rPr lang="en-US" dirty="0" smtClean="0">
                <a:latin typeface="Sylfaen" panose="010A0502050306030303" pitchFamily="18" charset="0"/>
              </a:rPr>
              <a:t> </a:t>
            </a:r>
            <a:r>
              <a:rPr lang="en-US" dirty="0" err="1" smtClean="0">
                <a:latin typeface="Sylfaen" panose="010A0502050306030303" pitchFamily="18" charset="0"/>
              </a:rPr>
              <a:t>լինի</a:t>
            </a:r>
            <a:r>
              <a:rPr lang="en-US" dirty="0" smtClean="0">
                <a:latin typeface="Sylfaen" panose="010A0502050306030303" pitchFamily="18" charset="0"/>
              </a:rPr>
              <a:t> </a:t>
            </a:r>
            <a:r>
              <a:rPr lang="en-US" dirty="0" err="1" smtClean="0">
                <a:latin typeface="Sylfaen" panose="010A0502050306030303" pitchFamily="18" charset="0"/>
              </a:rPr>
              <a:t>բավարար</a:t>
            </a:r>
            <a:r>
              <a:rPr lang="en-US" dirty="0" smtClean="0">
                <a:latin typeface="Sylfaen" panose="010A0502050306030303" pitchFamily="18" charset="0"/>
              </a:rPr>
              <a:t> </a:t>
            </a:r>
            <a:r>
              <a:rPr lang="en-US" dirty="0" err="1" smtClean="0">
                <a:latin typeface="Sylfaen" panose="010A0502050306030303" pitchFamily="18" charset="0"/>
              </a:rPr>
              <a:t>քանակով</a:t>
            </a:r>
            <a:r>
              <a:rPr lang="en-US" dirty="0" smtClean="0">
                <a:latin typeface="Sylfaen" panose="010A0502050306030303" pitchFamily="18" charset="0"/>
              </a:rPr>
              <a:t> </a:t>
            </a:r>
            <a:r>
              <a:rPr lang="en-US" dirty="0" err="1" smtClean="0">
                <a:latin typeface="Sylfaen" panose="010A0502050306030303" pitchFamily="18" charset="0"/>
              </a:rPr>
              <a:t>փոխանցվող</a:t>
            </a:r>
            <a:r>
              <a:rPr lang="en-US" dirty="0" smtClean="0">
                <a:latin typeface="Sylfaen" panose="010A0502050306030303" pitchFamily="18" charset="0"/>
              </a:rPr>
              <a:t> </a:t>
            </a:r>
            <a:r>
              <a:rPr lang="en-US" dirty="0" err="1"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հայտնաբերման</a:t>
            </a:r>
            <a:r>
              <a:rPr lang="en-US" dirty="0" smtClean="0">
                <a:latin typeface="Sylfaen" panose="010A0502050306030303" pitchFamily="18" charset="0"/>
              </a:rPr>
              <a:t> </a:t>
            </a:r>
            <a:r>
              <a:rPr lang="en-US" dirty="0" err="1" smtClean="0">
                <a:latin typeface="Sylfaen" panose="010A0502050306030303" pitchFamily="18" charset="0"/>
              </a:rPr>
              <a:t>համար</a:t>
            </a:r>
            <a:r>
              <a:rPr lang="en-US" dirty="0" smtClean="0">
                <a:latin typeface="Sylfaen" panose="010A0502050306030303" pitchFamily="18" charset="0"/>
              </a:rPr>
              <a:t>, </a:t>
            </a:r>
            <a:r>
              <a:rPr lang="en-US" dirty="0" err="1" smtClean="0">
                <a:latin typeface="Sylfaen" panose="010A0502050306030303" pitchFamily="18" charset="0"/>
              </a:rPr>
              <a:t>որ</a:t>
            </a:r>
            <a:r>
              <a:rPr lang="en-US" dirty="0" smtClean="0">
                <a:latin typeface="Sylfaen" panose="010A0502050306030303" pitchFamily="18" charset="0"/>
              </a:rPr>
              <a:t> </a:t>
            </a:r>
            <a:r>
              <a:rPr lang="en-US" dirty="0" err="1" smtClean="0">
                <a:latin typeface="Sylfaen" panose="010A0502050306030303" pitchFamily="18" charset="0"/>
              </a:rPr>
              <a:t>հնարավոր</a:t>
            </a:r>
            <a:r>
              <a:rPr lang="en-US" dirty="0" smtClean="0">
                <a:latin typeface="Sylfaen" panose="010A0502050306030303" pitchFamily="18" charset="0"/>
              </a:rPr>
              <a:t> </a:t>
            </a:r>
            <a:r>
              <a:rPr lang="en-US" dirty="0" err="1" smtClean="0">
                <a:latin typeface="Sylfaen" panose="010A0502050306030303" pitchFamily="18" charset="0"/>
              </a:rPr>
              <a:t>լինի</a:t>
            </a:r>
            <a:r>
              <a:rPr lang="en-US" dirty="0" smtClean="0">
                <a:latin typeface="Sylfaen" panose="010A0502050306030303" pitchFamily="18" charset="0"/>
              </a:rPr>
              <a:t> </a:t>
            </a:r>
            <a:r>
              <a:rPr lang="en-US" sz="1200" dirty="0" err="1" smtClean="0">
                <a:latin typeface="Sylfaen" panose="010A0502050306030303" pitchFamily="18" charset="0"/>
              </a:rPr>
              <a:t>հաղորդակցության</a:t>
            </a:r>
            <a:r>
              <a:rPr lang="en-US" sz="1200" dirty="0" smtClean="0">
                <a:latin typeface="Sylfaen" panose="010A0502050306030303" pitchFamily="18" charset="0"/>
              </a:rPr>
              <a:t> </a:t>
            </a:r>
            <a:r>
              <a:rPr lang="en-US" sz="1200" dirty="0" err="1" smtClean="0">
                <a:latin typeface="Sylfaen" panose="010A0502050306030303" pitchFamily="18" charset="0"/>
              </a:rPr>
              <a:t>փոխանցմանը</a:t>
            </a:r>
            <a:r>
              <a:rPr lang="en-US" sz="1200" dirty="0" smtClean="0">
                <a:latin typeface="Sylfaen" panose="010A0502050306030303" pitchFamily="18" charset="0"/>
              </a:rPr>
              <a:t> </a:t>
            </a:r>
            <a:r>
              <a:rPr lang="en-US" sz="1200" dirty="0" err="1" smtClean="0">
                <a:latin typeface="Sylfaen" panose="010A0502050306030303" pitchFamily="18" charset="0"/>
              </a:rPr>
              <a:t>մասնակից</a:t>
            </a:r>
            <a:r>
              <a:rPr lang="en-US" sz="1200" dirty="0" smtClean="0">
                <a:latin typeface="Sylfaen" panose="010A0502050306030303" pitchFamily="18" charset="0"/>
              </a:rPr>
              <a:t> </a:t>
            </a:r>
            <a:r>
              <a:rPr lang="en-US" sz="1200" dirty="0" err="1" smtClean="0">
                <a:latin typeface="Sylfaen" panose="010A0502050306030303" pitchFamily="18" charset="0"/>
              </a:rPr>
              <a:t>այլ</a:t>
            </a:r>
            <a:r>
              <a:rPr lang="en-US" sz="1200" dirty="0" smtClean="0">
                <a:latin typeface="Sylfaen" panose="010A0502050306030303" pitchFamily="18" charset="0"/>
              </a:rPr>
              <a:t> </a:t>
            </a:r>
            <a:r>
              <a:rPr lang="en-US" sz="1200" dirty="0" err="1" smtClean="0">
                <a:latin typeface="Sylfaen" panose="010A0502050306030303" pitchFamily="18" charset="0"/>
              </a:rPr>
              <a:t>ծառայություն</a:t>
            </a:r>
            <a:r>
              <a:rPr lang="en-US" sz="1200" dirty="0" smtClean="0">
                <a:latin typeface="Sylfaen" panose="010A0502050306030303" pitchFamily="18" charset="0"/>
              </a:rPr>
              <a:t> </a:t>
            </a:r>
            <a:r>
              <a:rPr lang="en-US" sz="1200" dirty="0" err="1" smtClean="0">
                <a:latin typeface="Sylfaen" panose="010A0502050306030303" pitchFamily="18" charset="0"/>
              </a:rPr>
              <a:t>տրամադրողների</a:t>
            </a:r>
            <a:r>
              <a:rPr lang="en-US" sz="1200" dirty="0" smtClean="0">
                <a:latin typeface="Sylfaen" panose="010A0502050306030303" pitchFamily="18" charset="0"/>
              </a:rPr>
              <a:t> </a:t>
            </a:r>
            <a:r>
              <a:rPr lang="en-US" sz="1200" dirty="0" err="1" smtClean="0">
                <a:latin typeface="Sylfaen" panose="010A0502050306030303" pitchFamily="18" charset="0"/>
              </a:rPr>
              <a:t>նույնականացումը</a:t>
            </a:r>
            <a:r>
              <a:rPr lang="en-US" sz="1200" dirty="0" smtClean="0">
                <a:latin typeface="Sylfaen" panose="010A0502050306030303" pitchFamily="18" charset="0"/>
              </a:rPr>
              <a:t>: </a:t>
            </a:r>
            <a:r>
              <a:rPr lang="en-US" sz="1200" dirty="0" err="1" smtClean="0">
                <a:latin typeface="Sylfaen" panose="010A0502050306030303" pitchFamily="18" charset="0"/>
              </a:rPr>
              <a:t>Այս</a:t>
            </a:r>
            <a:r>
              <a:rPr lang="en-US" sz="1200" dirty="0" smtClean="0">
                <a:latin typeface="Sylfaen" panose="010A0502050306030303" pitchFamily="18" charset="0"/>
              </a:rPr>
              <a:t> </a:t>
            </a:r>
            <a:r>
              <a:rPr lang="en-US" sz="1200" dirty="0" err="1" smtClean="0">
                <a:latin typeface="Sylfaen" panose="010A0502050306030303" pitchFamily="18" charset="0"/>
              </a:rPr>
              <a:t>իրավասության</a:t>
            </a:r>
            <a:r>
              <a:rPr lang="en-US" sz="1200" dirty="0" smtClean="0">
                <a:latin typeface="Sylfaen" panose="010A0502050306030303" pitchFamily="18" charset="0"/>
              </a:rPr>
              <a:t> </a:t>
            </a:r>
            <a:r>
              <a:rPr lang="en-US" sz="1200" dirty="0" err="1" smtClean="0">
                <a:latin typeface="Sylfaen" panose="010A0502050306030303" pitchFamily="18" charset="0"/>
              </a:rPr>
              <a:t>բացակայությամ</a:t>
            </a:r>
            <a:r>
              <a:rPr lang="en-US" sz="1200" dirty="0" smtClean="0">
                <a:latin typeface="Sylfaen" panose="010A0502050306030303" pitchFamily="18" charset="0"/>
              </a:rPr>
              <a:t>,</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բավական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բարդ</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կլիներ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նույնականացնել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ընդգրկված</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տարբեր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ծառայություն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տրամադրողներին</a:t>
            </a:r>
            <a:r>
              <a:rPr lang="en-US" baseline="0" dirty="0" smtClean="0">
                <a:latin typeface="Sylfaen" panose="010A0502050306030303" pitchFamily="18" charset="0"/>
              </a:rPr>
              <a:t> և </a:t>
            </a:r>
            <a:r>
              <a:rPr lang="en-US" baseline="0" dirty="0" err="1" smtClean="0">
                <a:latin typeface="Sylfaen" panose="010A0502050306030303" pitchFamily="18" charset="0"/>
              </a:rPr>
              <a:t>հետևաբար</a:t>
            </a:r>
            <a:r>
              <a:rPr lang="en-US" baseline="0" dirty="0" smtClean="0">
                <a:latin typeface="Sylfaen" panose="010A0502050306030303" pitchFamily="18" charset="0"/>
              </a:rPr>
              <a:t> </a:t>
            </a:r>
            <a:r>
              <a:rPr lang="en-US" baseline="0" dirty="0" err="1" smtClean="0">
                <a:latin typeface="Sylfaen" panose="010A0502050306030303" pitchFamily="18" charset="0"/>
              </a:rPr>
              <a:t>գործածել</a:t>
            </a:r>
            <a:r>
              <a:rPr lang="en-US" baseline="0" dirty="0" smtClean="0">
                <a:latin typeface="Sylfaen" panose="010A0502050306030303" pitchFamily="18" charset="0"/>
              </a:rPr>
              <a:t> </a:t>
            </a:r>
            <a:r>
              <a:rPr lang="en-US" baseline="0" dirty="0" err="1" smtClean="0">
                <a:latin typeface="Sylfaen" panose="010A0502050306030303" pitchFamily="18" charset="0"/>
              </a:rPr>
              <a:t>համապատասխան</a:t>
            </a:r>
            <a:r>
              <a:rPr lang="en-US" baseline="0" dirty="0" smtClean="0">
                <a:latin typeface="Sylfaen" panose="010A0502050306030303" pitchFamily="18" charset="0"/>
              </a:rPr>
              <a:t> </a:t>
            </a:r>
            <a:r>
              <a:rPr lang="en-US" baseline="0" dirty="0" err="1" smtClean="0">
                <a:latin typeface="Sylfaen" panose="010A0502050306030303" pitchFamily="18" charset="0"/>
              </a:rPr>
              <a:t>իրավասությունները</a:t>
            </a:r>
            <a:r>
              <a:rPr lang="en-U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191774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smtClean="0">
                <a:latin typeface="Sylfaen" panose="010A0502050306030303" pitchFamily="18" charset="0"/>
              </a:rPr>
              <a:t>Սահիկների</a:t>
            </a:r>
            <a:r>
              <a:rPr lang="en-GB" dirty="0" smtClean="0">
                <a:latin typeface="Sylfaen" panose="010A0502050306030303" pitchFamily="18" charset="0"/>
              </a:rPr>
              <a:t> </a:t>
            </a:r>
            <a:r>
              <a:rPr lang="en-GB" dirty="0" err="1" smtClean="0">
                <a:latin typeface="Sylfaen" panose="010A0502050306030303" pitchFamily="18" charset="0"/>
              </a:rPr>
              <a:t>վերջին</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կբացահայտի</a:t>
            </a:r>
            <a:r>
              <a:rPr lang="en-GB" dirty="0" smtClean="0">
                <a:latin typeface="Sylfaen" panose="010A0502050306030303" pitchFamily="18" charset="0"/>
              </a:rPr>
              <a:t> </a:t>
            </a:r>
            <a:r>
              <a:rPr lang="en-GB" dirty="0" err="1" smtClean="0">
                <a:latin typeface="Sylfaen" panose="010A0502050306030303" pitchFamily="18" charset="0"/>
              </a:rPr>
              <a:t>արտադրության</a:t>
            </a:r>
            <a:r>
              <a:rPr lang="en-GB" dirty="0" smtClean="0">
                <a:latin typeface="Sylfaen" panose="010A0502050306030303" pitchFamily="18" charset="0"/>
              </a:rPr>
              <a:t> </a:t>
            </a:r>
            <a:r>
              <a:rPr lang="en-GB" dirty="0" err="1" smtClean="0">
                <a:latin typeface="Sylfaen" panose="010A0502050306030303" pitchFamily="18" charset="0"/>
              </a:rPr>
              <a:t>թույլտվության</a:t>
            </a:r>
            <a:r>
              <a:rPr lang="en-GB" dirty="0" smtClean="0">
                <a:latin typeface="Sylfaen" panose="010A0502050306030303" pitchFamily="18" charset="0"/>
              </a:rPr>
              <a:t> </a:t>
            </a:r>
            <a:r>
              <a:rPr lang="en-GB" dirty="0" err="1" smtClean="0">
                <a:latin typeface="Sylfaen" panose="010A0502050306030303" pitchFamily="18" charset="0"/>
              </a:rPr>
              <a:t>ընթացակարգային</a:t>
            </a:r>
            <a:r>
              <a:rPr lang="en-GB" dirty="0" smtClean="0">
                <a:latin typeface="Sylfaen" panose="010A0502050306030303" pitchFamily="18" charset="0"/>
              </a:rPr>
              <a:t> </a:t>
            </a:r>
            <a:r>
              <a:rPr lang="en-GB" dirty="0" err="1" smtClean="0">
                <a:latin typeface="Sylfaen" panose="010A0502050306030303" pitchFamily="18" charset="0"/>
              </a:rPr>
              <a:t>իրավասությունը</a:t>
            </a:r>
            <a:r>
              <a:rPr lang="en-GB" dirty="0" smtClean="0">
                <a:latin typeface="Sylfaen" panose="010A0502050306030303" pitchFamily="18" charset="0"/>
              </a:rPr>
              <a:t>՝ </a:t>
            </a:r>
            <a:r>
              <a:rPr lang="en-GB" dirty="0" err="1" smtClean="0">
                <a:latin typeface="Sylfaen" panose="010A0502050306030303" pitchFamily="18" charset="0"/>
              </a:rPr>
              <a:t>ըստ</a:t>
            </a:r>
            <a:r>
              <a:rPr lang="en-GB" dirty="0" smtClean="0">
                <a:latin typeface="Sylfaen" panose="010A0502050306030303" pitchFamily="18" charset="0"/>
              </a:rPr>
              <a:t> </a:t>
            </a:r>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կոնվենցիայի</a:t>
            </a:r>
            <a:r>
              <a:rPr lang="en-GB" dirty="0" smtClean="0">
                <a:latin typeface="Sylfaen" panose="010A0502050306030303" pitchFamily="18" charset="0"/>
              </a:rPr>
              <a:t> </a:t>
            </a:r>
            <a:r>
              <a:rPr lang="en-GB" dirty="0" err="1" smtClean="0">
                <a:latin typeface="Sylfaen" panose="010A0502050306030303" pitchFamily="18" charset="0"/>
              </a:rPr>
              <a:t>Հոդված</a:t>
            </a:r>
            <a:r>
              <a:rPr lang="en-GB" dirty="0" smtClean="0">
                <a:latin typeface="Sylfaen" panose="010A0502050306030303" pitchFamily="18" charset="0"/>
              </a:rPr>
              <a:t> 18-ի:</a:t>
            </a:r>
          </a:p>
          <a:p>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34</a:t>
            </a:fld>
            <a:endParaRPr lang="en-GB"/>
          </a:p>
        </p:txBody>
      </p:sp>
    </p:spTree>
    <p:extLst>
      <p:ext uri="{BB962C8B-B14F-4D97-AF65-F5344CB8AC3E}">
        <p14:creationId xmlns:p14="http://schemas.microsoft.com/office/powerpoint/2010/main" val="1217655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hy-AM" dirty="0" smtClean="0">
                <a:latin typeface="Sylfaen" panose="010A0502050306030303" pitchFamily="18" charset="0"/>
              </a:rPr>
              <a:t>Հոդված </a:t>
            </a:r>
            <a:r>
              <a:rPr lang="en-US" dirty="0" smtClean="0">
                <a:latin typeface="Sylfaen" panose="010A0502050306030303" pitchFamily="18" charset="0"/>
              </a:rPr>
              <a:t>18-</a:t>
            </a:r>
            <a:r>
              <a:rPr lang="hy-AM" dirty="0" smtClean="0">
                <a:latin typeface="Sylfaen" panose="010A0502050306030303" pitchFamily="18" charset="0"/>
              </a:rPr>
              <a:t>ի</a:t>
            </a:r>
            <a:r>
              <a:rPr lang="hy-AM" baseline="0" dirty="0" smtClean="0">
                <a:latin typeface="Sylfaen" panose="010A0502050306030303" pitchFamily="18" charset="0"/>
              </a:rPr>
              <a:t> դրույթը նույնպես շատ հետաքրքիր է։ Դրա համաձայն ամեն Կողմ պետք է ընդունի օրենսդրական միջոցներ իրավունք տալով իր իրավապահ մարմիններին տրամադրել արտադրության թույլտվություններ։ Այս դատական թույլտվությունը կարող է տրամադրվել իրավապահ մարմինների գործակալությունների կողմից քաղաքացիներին և </a:t>
            </a:r>
            <a:r>
              <a:rPr lang="hy-AM" baseline="0" dirty="0" smtClean="0">
                <a:latin typeface="Sylfaen" panose="010A0502050306030303" pitchFamily="18" charset="0"/>
              </a:rPr>
              <a:t>Համացանցի </a:t>
            </a:r>
            <a:r>
              <a:rPr lang="hy-AM" baseline="0" dirty="0" smtClean="0">
                <a:latin typeface="Sylfaen" panose="010A0502050306030303" pitchFamily="18" charset="0"/>
              </a:rPr>
              <a:t>ծառայություն տրամադրողներին, թույլ տալով նրանց լիազոր մարմիններին տրամադրել իրենց պատասխանատվությամբ համակարգչային համակարգում պահվող տվյալները կամ բաժանորդի տվյալները։</a:t>
            </a:r>
          </a:p>
          <a:p>
            <a:pPr eaLnBrk="1" fontAlgn="auto" hangingPunct="1">
              <a:spcBef>
                <a:spcPts val="0"/>
              </a:spcBef>
              <a:spcAft>
                <a:spcPts val="0"/>
              </a:spcAft>
              <a:defRPr/>
            </a:pPr>
            <a:r>
              <a:rPr lang="en-GB" dirty="0">
                <a:latin typeface="Sylfaen" panose="010A0502050306030303" pitchFamily="18"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hy-AM" dirty="0" smtClean="0">
                <a:latin typeface="Sylfaen" panose="010A0502050306030303" pitchFamily="18" charset="0"/>
              </a:rPr>
              <a:t>Կոնվենցիայի համաձայն՝ արտադրության թույլտվությունը պետք է հստակեցնի պահանջվող տվյալների բնույթն ու չափերը,</a:t>
            </a:r>
            <a:r>
              <a:rPr lang="hy-AM" baseline="0" dirty="0" smtClean="0">
                <a:latin typeface="Sylfaen" panose="010A0502050306030303" pitchFamily="18" charset="0"/>
              </a:rPr>
              <a:t> պարզ է, որ քննության կողմից պահանջվող տվյալները պետք է նախապես որոշվեն և որ ֆիշինգ արագացումները հետևաբար արգելված են։ Այս իրավական սահմանափակման նպատակն է կարևոր երաշխիք սահմանել մարդու իրավունքների ու ազատությունների համար՝ իրավապահ մարմինների կողմից քննչական իրավասությունների գործածման ընթացքում, այն ապահովում է, որ տեղեկատվության խուզարկումն ու առգրավումը սահմանափակված են կոնկրետ գործին ուղղակիորեն առնչվող տեղեկատվությանը։ Այս սահմանափակումն ավելի կարևոր է, քան նման սահմանափակումները, որոնք սահմանում են խուզարկումն ու առգրավումն իրական կյանքում, որտեղ այս գործառույթը հիմնականում ունեն սահմանափակ գործնական շրջանակ։ Թվային աշխարհում, եթե կանոնը լիներ ապարատի միջոցով ստացվող տեղեկատվությանն ամբողջական հասանելիությունը, ապա թույլատրված կլիներ համակարգչում պահվող ողջ տեղեկատվությանը հասանելիությունը</a:t>
            </a:r>
            <a:r>
              <a:rPr lang="en-GB" dirty="0" smtClean="0">
                <a:latin typeface="Sylfaen" panose="010A0502050306030303" pitchFamily="18" charset="0"/>
              </a:rPr>
              <a:t>,</a:t>
            </a:r>
            <a:r>
              <a:rPr lang="hy-AM" dirty="0" smtClean="0">
                <a:latin typeface="Sylfaen" panose="010A0502050306030303" pitchFamily="18" charset="0"/>
              </a:rPr>
              <a:t> որը հաճախ</a:t>
            </a:r>
            <a:r>
              <a:rPr lang="hy-AM" baseline="0" dirty="0" smtClean="0">
                <a:latin typeface="Sylfaen" panose="010A0502050306030303" pitchFamily="18" charset="0"/>
              </a:rPr>
              <a:t> կապված չէ քննության առարկա հանցագործության հետ</a:t>
            </a:r>
            <a:r>
              <a:rPr lang="en-GB" dirty="0" smtClean="0">
                <a:latin typeface="Sylfaen" panose="010A0502050306030303" pitchFamily="18" charset="0"/>
              </a:rPr>
              <a:t> (</a:t>
            </a:r>
            <a:r>
              <a:rPr lang="hy-AM" dirty="0" smtClean="0">
                <a:latin typeface="Sylfaen" panose="010A0502050306030303" pitchFamily="18" charset="0"/>
              </a:rPr>
              <a:t>օր․՝ էլ․ փոստի հաղորդակցությունների</a:t>
            </a:r>
            <a:r>
              <a:rPr lang="hy-AM" baseline="0" dirty="0" smtClean="0">
                <a:latin typeface="Sylfaen" panose="010A0502050306030303" pitchFamily="18" charset="0"/>
              </a:rPr>
              <a:t> դեպքում</a:t>
            </a:r>
            <a:r>
              <a:rPr lang="en-GB" dirty="0" smtClean="0">
                <a:latin typeface="Sylfaen" panose="010A0502050306030303" pitchFamily="18" charset="0"/>
              </a:rPr>
              <a:t>)</a:t>
            </a:r>
            <a:r>
              <a:rPr lang="hy-AM" dirty="0" smtClean="0">
                <a:latin typeface="Sylfaen" panose="010A0502050306030303" pitchFamily="18" charset="0"/>
              </a:rPr>
              <a:t> ներառելով նաև երրորդ անձանց։</a:t>
            </a:r>
            <a:r>
              <a:rPr lang="en-GB" dirty="0" smtClean="0">
                <a:latin typeface="Sylfaen" panose="010A0502050306030303" pitchFamily="18" charset="0"/>
              </a:rPr>
              <a:t> </a:t>
            </a:r>
          </a:p>
          <a:p>
            <a:pPr eaLnBrk="1" fontAlgn="auto" hangingPunct="1">
              <a:spcBef>
                <a:spcPts val="0"/>
              </a:spcBef>
              <a:spcAft>
                <a:spcPts val="0"/>
              </a:spcAft>
              <a:defRPr/>
            </a:pPr>
            <a:endParaRPr lang="en-GB" dirty="0">
              <a:latin typeface="Sylfaen" panose="010A0502050306030303" pitchFamily="18" charset="0"/>
            </a:endParaRPr>
          </a:p>
          <a:p>
            <a:pPr eaLnBrk="1" fontAlgn="auto" hangingPunct="1">
              <a:spcBef>
                <a:spcPts val="0"/>
              </a:spcBef>
              <a:spcAft>
                <a:spcPts val="0"/>
              </a:spcAft>
              <a:defRPr/>
            </a:pPr>
            <a:r>
              <a:rPr lang="hy-AM" dirty="0" smtClean="0">
                <a:latin typeface="Sylfaen" panose="010A0502050306030303" pitchFamily="18" charset="0"/>
              </a:rPr>
              <a:t>Ինչպես արդեն նշվել է, Հոդված </a:t>
            </a:r>
            <a:r>
              <a:rPr lang="en-US" dirty="0" smtClean="0">
                <a:latin typeface="Sylfaen" panose="010A0502050306030303" pitchFamily="18" charset="0"/>
              </a:rPr>
              <a:t>16-</a:t>
            </a:r>
            <a:r>
              <a:rPr lang="hy-AM" dirty="0" smtClean="0">
                <a:latin typeface="Sylfaen" panose="010A0502050306030303" pitchFamily="18" charset="0"/>
              </a:rPr>
              <a:t>ը կարող է ստեղծել պարտավորություն ծառայություն</a:t>
            </a:r>
            <a:r>
              <a:rPr lang="hy-AM" baseline="0" dirty="0" smtClean="0">
                <a:latin typeface="Sylfaen" panose="010A0502050306030303" pitchFamily="18" charset="0"/>
              </a:rPr>
              <a:t> տրամադրողի համար՝ պահպանելու համակարգչային տվյալները։ Փոխանցվող տվյալների հայտնաբերումը իրավապահ մարմիններին սահմանված է Հոդված </a:t>
            </a:r>
            <a:r>
              <a:rPr lang="en-US" baseline="0" dirty="0" smtClean="0">
                <a:latin typeface="Sylfaen" panose="010A0502050306030303" pitchFamily="18" charset="0"/>
              </a:rPr>
              <a:t>17</a:t>
            </a:r>
            <a:r>
              <a:rPr lang="hy-AM" baseline="0" dirty="0" smtClean="0">
                <a:latin typeface="Sylfaen" panose="010A0502050306030303" pitchFamily="18" charset="0"/>
              </a:rPr>
              <a:t>-ով, այն ուղղակի թույլատրում է փոխանցվող տվյալների հայտնաբերումը։ Մնացած այլ տեսակի տեղեկատվության, որը պահված է թվային միջավայրում, իրավապահ մարմինների հայտնաբերման հնարավորությունը սահմանված է Հոդված </a:t>
            </a:r>
            <a:r>
              <a:rPr lang="en-US" baseline="0" dirty="0" smtClean="0">
                <a:latin typeface="Sylfaen" panose="010A0502050306030303" pitchFamily="18" charset="0"/>
              </a:rPr>
              <a:t>18-</a:t>
            </a:r>
            <a:r>
              <a:rPr lang="hy-AM" baseline="0" dirty="0" smtClean="0">
                <a:latin typeface="Sylfaen" panose="010A0502050306030303" pitchFamily="18" charset="0"/>
              </a:rPr>
              <a:t>ով, պահպանման թույլտվությունը՝ տրամադրված Հոդված </a:t>
            </a:r>
            <a:r>
              <a:rPr lang="en-US" baseline="0" dirty="0" smtClean="0">
                <a:latin typeface="Sylfaen" panose="010A0502050306030303" pitchFamily="18" charset="0"/>
              </a:rPr>
              <a:t>16-</a:t>
            </a:r>
            <a:r>
              <a:rPr lang="hy-AM" baseline="0" dirty="0" smtClean="0">
                <a:latin typeface="Sylfaen" panose="010A0502050306030303" pitchFamily="18" charset="0"/>
              </a:rPr>
              <a:t>ի հիմքով։</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65086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hy-AM" dirty="0" smtClean="0">
                <a:latin typeface="Sylfaen" panose="010A0502050306030303" pitchFamily="18" charset="0"/>
              </a:rPr>
              <a:t>Այս սահիկը ցույց է տալիս լրատվական հոդվածի</a:t>
            </a:r>
            <a:r>
              <a:rPr lang="hy-AM" baseline="0" dirty="0" smtClean="0">
                <a:latin typeface="Sylfaen" panose="010A0502050306030303" pitchFamily="18" charset="0"/>
              </a:rPr>
              <a:t> սքրինշոթ, որը բնութագրում է ինչպես է բելգիական դատարանը որոշել, որ տեխնոլոգիական ընկերություն Յահուն </a:t>
            </a:r>
            <a:r>
              <a:rPr lang="en-US" baseline="0" dirty="0" smtClean="0">
                <a:latin typeface="Sylfaen" panose="010A0502050306030303" pitchFamily="18" charset="0"/>
              </a:rPr>
              <a:t>(Yahoo!) </a:t>
            </a:r>
            <a:r>
              <a:rPr lang="hy-AM" baseline="0" dirty="0" smtClean="0">
                <a:latin typeface="Sylfaen" panose="010A0502050306030303" pitchFamily="18" charset="0"/>
              </a:rPr>
              <a:t>ենթակա է տեղական արտադրության թույլտվության։ Այս իրավասությունը օգտագործվել է Սկայպի </a:t>
            </a:r>
            <a:r>
              <a:rPr lang="en-US" baseline="0" dirty="0" smtClean="0">
                <a:latin typeface="Sylfaen" panose="010A0502050306030303" pitchFamily="18" charset="0"/>
              </a:rPr>
              <a:t>(Skype) </a:t>
            </a:r>
            <a:r>
              <a:rPr lang="hy-AM" baseline="0" dirty="0" smtClean="0">
                <a:latin typeface="Sylfaen" panose="010A0502050306030303" pitchFamily="18" charset="0"/>
              </a:rPr>
              <a:t>բաժանորդային տեղեկատվության արտադրության որոնման համար։ Սկայպը հրաժարվել էր համապատասխանել արտադրության թույլտվությանը՝ առաջարկելով, որ այն տեղի ունենա փոխադարձ իրավական աջակցության միջոցներով։ Վերապատրաստողը կարող է օգտագործել սա որպես օրինակ՝ ինչպես է բաժանորդի տեղեկատվությունը փնտրվում ըստ Բուդապեշտի կոնվենցիայի Հոդված </a:t>
            </a:r>
            <a:r>
              <a:rPr lang="en-US" baseline="0" dirty="0" smtClean="0">
                <a:latin typeface="Sylfaen" panose="010A0502050306030303" pitchFamily="18" charset="0"/>
              </a:rPr>
              <a:t>18.1.</a:t>
            </a:r>
            <a:r>
              <a:rPr lang="hy-AM" baseline="0" dirty="0" smtClean="0">
                <a:latin typeface="Sylfaen" panose="010A0502050306030303" pitchFamily="18" charset="0"/>
              </a:rPr>
              <a:t>բ-ի, այս բելգիական նախադեպով։</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26607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իր</a:t>
            </a:r>
            <a:r>
              <a:rPr lang="hy-AM" i="0" baseline="0" dirty="0" smtClean="0">
                <a:latin typeface="Sylfaen" panose="010A0502050306030303" pitchFamily="18" charset="0"/>
              </a:rPr>
              <a:t> տարածքում գտնվող անձը</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baseline="0" dirty="0" smtClean="0">
                <a:latin typeface="Sylfaen" panose="010A0502050306030303" pitchFamily="18" charset="0"/>
              </a:rPr>
              <a:t>Հոդված</a:t>
            </a:r>
            <a:r>
              <a:rPr lang="en-US" baseline="0" dirty="0" smtClean="0">
                <a:latin typeface="Sylfaen" panose="010A0502050306030303" pitchFamily="18" charset="0"/>
              </a:rPr>
              <a:t> 18</a:t>
            </a:r>
            <a:r>
              <a:rPr lang="hy-AM" baseline="0" dirty="0" smtClean="0">
                <a:latin typeface="Sylfaen" panose="010A0502050306030303" pitchFamily="18" charset="0"/>
              </a:rPr>
              <a:t>․</a:t>
            </a:r>
            <a:r>
              <a:rPr lang="en-US" baseline="0" dirty="0" smtClean="0">
                <a:latin typeface="Sylfaen" panose="010A0502050306030303" pitchFamily="18" charset="0"/>
              </a:rPr>
              <a:t>1</a:t>
            </a:r>
            <a:r>
              <a:rPr lang="hy-AM" baseline="0" dirty="0" smtClean="0">
                <a:latin typeface="Sylfaen" panose="010A0502050306030303" pitchFamily="18" charset="0"/>
              </a:rPr>
              <a:t>․ա-ն կիրառվում է Կողմի տարածքում գտնվող անձանց վրա։ Հետևաբար, մինչդեռ այն չի պահանջում որ համակարգչային տվյալները, որոնք ենթակա են արտադրության թույլտվության, տեղորոշված լինեն իր տարածքում, անձը, որին տրված է թույլտվությունը, պետք է ֆիզիկապես ներկա լինի տարածքում։ Անձի հասկացությունը լայն է և ներառում է ֆիզիկական ու իրավաբանական անձանց, այդ թվում ծառայություն տրամադրողներին։</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1645164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որոշակի համակարգչային տվյալներ</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hy-AM" baseline="0" dirty="0" smtClean="0">
                <a:latin typeface="Sylfaen" panose="010A0502050306030303" pitchFamily="18" charset="0"/>
              </a:rPr>
              <a:t>Անհրաժեշտ է, որ լիազոր մարմինը, որը թույլատրում է համակարգչային տվյալների արտադրությունը, լիազորված լինի դա անելու միայն հստակեցված տվյալների նկատմամբ և ոչ թե ընդհանուր կերպով պահանջի ոչ անհրաժեշտ տվյալների մեծ ծավալներ։ Հետևաբար, արտադրության թույլտվությունն անձին իրենց համակարգչային համակարգում պահվող տվյալների արտադրության համար, թույլատրված չի լինի ըստ Հոդված </a:t>
            </a:r>
            <a:r>
              <a:rPr lang="en-US" baseline="0" dirty="0" smtClean="0">
                <a:latin typeface="Sylfaen" panose="010A0502050306030303" pitchFamily="18" charset="0"/>
              </a:rPr>
              <a:t>18</a:t>
            </a:r>
            <a:r>
              <a:rPr lang="hy-AM" baseline="0" dirty="0" smtClean="0">
                <a:latin typeface="Sylfaen" panose="010A0502050306030303" pitchFamily="18" charset="0"/>
              </a:rPr>
              <a:t>-ի։</a:t>
            </a:r>
            <a:endParaRPr lang="en-US" dirty="0">
              <a:latin typeface="Sylfaen" panose="010A0502050306030303" pitchFamily="18" charset="0"/>
            </a:endParaRPr>
          </a:p>
          <a:p>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3396137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տրամադրության</a:t>
            </a:r>
            <a:r>
              <a:rPr lang="hy-AM" i="0" baseline="0" dirty="0" smtClean="0">
                <a:latin typeface="Sylfaen" panose="010A0502050306030303" pitchFamily="18" charset="0"/>
              </a:rPr>
              <a:t> կամ հսկողության տակ</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Լիազոր մարմինը կարող է թույլատրել անձին արտադրել միայն այն համակարգչային տվյալները, որոնք կամ գտնվում են անձի տիրապետման կամ կառավարման ներքո։ Սահիկը տարբերակում է տիրապետման, օրինակ՝ ֆիզիկական, և կառավարման, օրինակ ազատ կառավարման հասկացությունները։</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132328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err="1" smtClean="0">
                <a:latin typeface="Sylfaen" panose="010A0502050306030303" pitchFamily="18" charset="0"/>
              </a:rPr>
              <a:t>Այս</a:t>
            </a:r>
            <a:r>
              <a:rPr lang="en-GB" sz="1200" dirty="0" smtClean="0">
                <a:latin typeface="Sylfaen" panose="010A0502050306030303" pitchFamily="18" charset="0"/>
              </a:rPr>
              <a:t> </a:t>
            </a:r>
            <a:r>
              <a:rPr lang="hy-AM" sz="1200" dirty="0" smtClean="0">
                <a:latin typeface="Sylfaen" panose="010A0502050306030303" pitchFamily="18" charset="0"/>
              </a:rPr>
              <a:t>սահիկ</a:t>
            </a:r>
            <a:r>
              <a:rPr lang="en-GB" sz="1200" dirty="0" smtClean="0">
                <a:latin typeface="Sylfaen" panose="010A0502050306030303" pitchFamily="18" charset="0"/>
              </a:rPr>
              <a:t>ը </a:t>
            </a:r>
            <a:r>
              <a:rPr lang="en-GB" sz="1200" dirty="0" err="1" smtClean="0">
                <a:latin typeface="Sylfaen" panose="010A0502050306030303" pitchFamily="18" charset="0"/>
              </a:rPr>
              <a:t>նշում</a:t>
            </a:r>
            <a:r>
              <a:rPr lang="en-GB" sz="1200" dirty="0" smtClean="0">
                <a:latin typeface="Sylfaen" panose="010A0502050306030303" pitchFamily="18" charset="0"/>
              </a:rPr>
              <a:t> է </a:t>
            </a:r>
            <a:r>
              <a:rPr lang="hy-AM" sz="1200" dirty="0" smtClean="0">
                <a:latin typeface="Sylfaen" panose="010A0502050306030303" pitchFamily="18" charset="0"/>
              </a:rPr>
              <a:t>Դասընթացի</a:t>
            </a:r>
            <a:r>
              <a:rPr lang="en-GB" sz="1200" dirty="0" smtClean="0">
                <a:latin typeface="Sylfaen" panose="010A0502050306030303" pitchFamily="18" charset="0"/>
              </a:rPr>
              <a:t> </a:t>
            </a:r>
            <a:r>
              <a:rPr lang="en-GB" sz="1200" dirty="0" err="1" smtClean="0">
                <a:latin typeface="Sylfaen" panose="010A0502050306030303" pitchFamily="18" charset="0"/>
              </a:rPr>
              <a:t>խնդիրները</a:t>
            </a:r>
            <a:r>
              <a:rPr lang="en-GB" sz="1200" dirty="0" smtClean="0">
                <a:latin typeface="Sylfaen" panose="010A0502050306030303" pitchFamily="18" charset="0"/>
              </a:rPr>
              <a:t>:</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ընդգծում</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թե</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մասնակիցներն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ի՞նչ</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պետք</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ակնկալեն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սովորել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այս</a:t>
            </a:r>
            <a:r>
              <a:rPr lang="en-GB" sz="1200" baseline="0" dirty="0" smtClean="0">
                <a:latin typeface="Sylfaen" panose="010A0502050306030303" pitchFamily="18" charset="0"/>
              </a:rPr>
              <a:t> </a:t>
            </a:r>
            <a:r>
              <a:rPr lang="hy-AM" sz="1200" baseline="0" dirty="0" smtClean="0">
                <a:latin typeface="Sylfaen" panose="010A0502050306030303" pitchFamily="18" charset="0"/>
              </a:rPr>
              <a:t>սահիկ</a:t>
            </a:r>
            <a:r>
              <a:rPr lang="en-US" sz="1200" baseline="0" dirty="0" smtClean="0">
                <a:latin typeface="Sylfaen" panose="010A0502050306030303" pitchFamily="18" charset="0"/>
              </a:rPr>
              <a:t>ն</a:t>
            </a:r>
            <a:r>
              <a:rPr lang="en-GB" sz="1200" baseline="0" dirty="0" err="1" smtClean="0">
                <a:latin typeface="Sylfaen" panose="010A0502050306030303" pitchFamily="18" charset="0"/>
              </a:rPr>
              <a:t>երից</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Մասնակիցները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կարող</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են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տեղեկացվել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որ</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այս</a:t>
            </a:r>
            <a:r>
              <a:rPr lang="en-GB" sz="1200" baseline="0" dirty="0" smtClean="0">
                <a:latin typeface="Sylfaen" panose="010A0502050306030303" pitchFamily="18" charset="0"/>
              </a:rPr>
              <a:t> </a:t>
            </a:r>
            <a:r>
              <a:rPr lang="hy-AM" sz="1200" baseline="0" dirty="0" smtClean="0">
                <a:latin typeface="Sylfaen" panose="010A0502050306030303" pitchFamily="18" charset="0"/>
              </a:rPr>
              <a:t>սահիկ</a:t>
            </a:r>
            <a:r>
              <a:rPr lang="en-GB" sz="1200" baseline="0" dirty="0" err="1" smtClean="0">
                <a:latin typeface="Sylfaen" panose="010A0502050306030303" pitchFamily="18" charset="0"/>
              </a:rPr>
              <a:t>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դեռ</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անդրադարձ</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կատարվելու</a:t>
            </a:r>
            <a:r>
              <a:rPr lang="en-GB" sz="1200" baseline="0" dirty="0" smtClean="0">
                <a:latin typeface="Sylfaen" panose="010A0502050306030303" pitchFamily="18" charset="0"/>
              </a:rPr>
              <a:t> է </a:t>
            </a:r>
            <a:r>
              <a:rPr lang="hy-AM" sz="1200" baseline="0" dirty="0" smtClean="0">
                <a:latin typeface="Sylfaen" panose="010A0502050306030303" pitchFamily="18" charset="0"/>
              </a:rPr>
              <a:t>Դասընթացի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ավարտին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գնահատելու</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համար</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խնդիրների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իրականացումը</a:t>
            </a:r>
            <a:r>
              <a:rPr lang="en-GB" sz="1200" baseline="0" dirty="0" smtClean="0">
                <a:latin typeface="Sylfaen" panose="010A0502050306030303" pitchFamily="18" charset="0"/>
              </a:rPr>
              <a:t>:</a:t>
            </a:r>
            <a:endParaRPr lang="en-GB" sz="1200" dirty="0" smtClean="0">
              <a:latin typeface="Sylfaen" panose="010A0502050306030303" pitchFamily="18" charset="0"/>
            </a:endParaRPr>
          </a:p>
          <a:p>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en-GB"/>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որևէ համակարգչային համակարգում․․․</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Արտադրության թույլտվությունները կարող են տրվել միայն որևէ համակարգչային համակարգում կամ համակարգչային տվյալների</a:t>
            </a:r>
            <a:r>
              <a:rPr lang="hy-AM" baseline="0" dirty="0" smtClean="0">
                <a:latin typeface="Sylfaen" panose="010A0502050306030303" pitchFamily="18" charset="0"/>
              </a:rPr>
              <a:t> պահման միջոցում գոյություն ունեցող տվյալների վերաբերյալ։ Այն չի կարող օգտագործվել անձին թույլատրելու, որ պահի տվյալները կամ արտադրի տվյալներ, որոնք գոյություն կունենան ապագայում։</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2630170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տարածքում ծառայություն</a:t>
            </a:r>
            <a:r>
              <a:rPr lang="hy-AM" i="0" baseline="0" dirty="0" smtClean="0">
                <a:latin typeface="Sylfaen" panose="010A0502050306030303" pitchFamily="18" charset="0"/>
              </a:rPr>
              <a:t> տրամադրողը</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Հոդված</a:t>
            </a:r>
            <a:r>
              <a:rPr lang="hy-AM" baseline="0" dirty="0" smtClean="0">
                <a:latin typeface="Sylfaen" panose="010A0502050306030303" pitchFamily="18" charset="0"/>
              </a:rPr>
              <a:t> </a:t>
            </a:r>
            <a:r>
              <a:rPr lang="en-US" dirty="0" smtClean="0">
                <a:latin typeface="Sylfaen" panose="010A0502050306030303" pitchFamily="18" charset="0"/>
              </a:rPr>
              <a:t>18</a:t>
            </a:r>
            <a:r>
              <a:rPr lang="hy-AM" dirty="0" smtClean="0">
                <a:latin typeface="Sylfaen" panose="010A0502050306030303" pitchFamily="18" charset="0"/>
              </a:rPr>
              <a:t>․</a:t>
            </a:r>
            <a:r>
              <a:rPr lang="en-US" dirty="0" smtClean="0">
                <a:latin typeface="Sylfaen" panose="010A0502050306030303" pitchFamily="18" charset="0"/>
              </a:rPr>
              <a:t>1</a:t>
            </a:r>
            <a:r>
              <a:rPr lang="hy-AM" dirty="0" smtClean="0">
                <a:latin typeface="Sylfaen" panose="010A0502050306030303" pitchFamily="18" charset="0"/>
              </a:rPr>
              <a:t>․բ-ն ունի ավելի սահմանափակ շրջանակ՝ համեմատած </a:t>
            </a:r>
            <a:r>
              <a:rPr lang="en-US" dirty="0" smtClean="0">
                <a:latin typeface="Sylfaen" panose="010A0502050306030303" pitchFamily="18" charset="0"/>
              </a:rPr>
              <a:t>18.1.</a:t>
            </a:r>
            <a:r>
              <a:rPr lang="hy-AM" dirty="0" smtClean="0">
                <a:latin typeface="Sylfaen" panose="010A0502050306030303" pitchFamily="18" charset="0"/>
              </a:rPr>
              <a:t>ա-ի հետ, այն առումով, որ այն կիրառելի է միային ծառայություն տրամադրողների նկատմամբ,</a:t>
            </a:r>
            <a:r>
              <a:rPr lang="hy-AM" baseline="0" dirty="0" smtClean="0">
                <a:latin typeface="Sylfaen" panose="010A0502050306030303" pitchFamily="18" charset="0"/>
              </a:rPr>
              <a:t> և չի կիրառվում ֆիզիկական կամ իրավաբանական անձանց նկատմամբ, ովքեր չեն ընկնում ծառայություն տրամադրողների հասկացության ներքո։</a:t>
            </a:r>
          </a:p>
          <a:p>
            <a:pPr marL="0" marR="0" indent="0" algn="l" defTabSz="457200" rtl="0" eaLnBrk="0" fontAlgn="base" latinLnBrk="0" hangingPunct="0">
              <a:lnSpc>
                <a:spcPct val="100000"/>
              </a:lnSpc>
              <a:spcBef>
                <a:spcPct val="30000"/>
              </a:spcBef>
              <a:spcAft>
                <a:spcPct val="0"/>
              </a:spcAft>
              <a:buClrTx/>
              <a:buSzTx/>
              <a:buFontTx/>
              <a:buNone/>
              <a:tabLst/>
              <a:defRPr/>
            </a:pPr>
            <a:endParaRPr lang="hy-AM" sz="1200" kern="1200" baseline="0" dirty="0" smtClean="0">
              <a:solidFill>
                <a:schemeClr val="tx1"/>
              </a:solidFill>
              <a:effectLst/>
              <a:latin typeface="Sylfaen" panose="010A0502050306030303" pitchFamily="18" charset="0"/>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hy-AM" sz="1200" kern="1200" baseline="0" dirty="0" smtClean="0">
                <a:solidFill>
                  <a:schemeClr val="tx1"/>
                </a:solidFill>
                <a:effectLst/>
                <a:latin typeface="Sylfaen" panose="010A0502050306030303" pitchFamily="18" charset="0"/>
                <a:ea typeface="+mn-ea"/>
                <a:cs typeface="+mn-cs"/>
              </a:rPr>
              <a:t>Այնուամենայնիվ, այն սահմանափակված չէ ծառայություն տրամադրողների ֆիզիկական տեղանքով և կիրառվում է այնքան, որքան վերջինս առաջարկում է իր ծառայություններին այդ Կողմի տարածքում։</a:t>
            </a:r>
            <a:endParaRPr lang="en-US" sz="1200" kern="1200" baseline="0" dirty="0">
              <a:solidFill>
                <a:schemeClr val="tx1"/>
              </a:solidFill>
              <a:effectLst/>
              <a:latin typeface="Sylfaen" panose="010A0502050306030303" pitchFamily="18" charset="0"/>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Sylfaen" panose="010A0502050306030303" pitchFamily="18" charset="0"/>
              <a:ea typeface="+mn-ea"/>
              <a:cs typeface="+mn-cs"/>
            </a:endParaRPr>
          </a:p>
          <a:p>
            <a:r>
              <a:rPr lang="hy-AM" dirty="0" smtClean="0">
                <a:latin typeface="Sylfaen" panose="010A0502050306030303" pitchFamily="18" charset="0"/>
              </a:rPr>
              <a:t>Սահիկը թվարկում է որոշիչ մի քանի գործոններ, որոնք պետք է հաշվի առնվեն, երբ որոշվում</a:t>
            </a:r>
            <a:r>
              <a:rPr lang="hy-AM" baseline="0" dirty="0" smtClean="0">
                <a:latin typeface="Sylfaen" panose="010A0502050306030303" pitchFamily="18" charset="0"/>
              </a:rPr>
              <a:t> է ծառայություն տրամադրողի՝ կոնկրետ տարածքում ծառայություններն առաջարկելու հարցը։</a:t>
            </a:r>
            <a:endParaRPr lang="en-US" dirty="0">
              <a:latin typeface="Sylfaen" panose="010A0502050306030303" pitchFamily="18" charset="0"/>
            </a:endParaRPr>
          </a:p>
          <a:p>
            <a:endParaRPr lang="hy-AM" baseline="0" dirty="0" smtClean="0">
              <a:latin typeface="Sylfaen" panose="010A0502050306030303" pitchFamily="18" charset="0"/>
            </a:endParaRPr>
          </a:p>
          <a:p>
            <a:r>
              <a:rPr lang="hy-AM" baseline="0" dirty="0" smtClean="0">
                <a:latin typeface="Sylfaen" panose="010A0502050306030303" pitchFamily="18" charset="0"/>
              </a:rPr>
              <a:t>Վերապատրաստողը կարող է հղում կատարել Հոդված </a:t>
            </a:r>
            <a:r>
              <a:rPr lang="en-US" baseline="0" dirty="0" smtClean="0">
                <a:latin typeface="Sylfaen" panose="010A0502050306030303" pitchFamily="18" charset="0"/>
              </a:rPr>
              <a:t>18-</a:t>
            </a:r>
            <a:r>
              <a:rPr lang="hy-AM" baseline="0" dirty="0" smtClean="0">
                <a:latin typeface="Sylfaen" panose="010A0502050306030303" pitchFamily="18" charset="0"/>
              </a:rPr>
              <a:t>ի Ուղեցույցային նշումին</a:t>
            </a:r>
            <a:r>
              <a:rPr lang="en-US" baseline="0" dirty="0" smtClean="0">
                <a:latin typeface="Sylfaen" panose="010A0502050306030303" pitchFamily="18" charset="0"/>
              </a:rPr>
              <a:t> (</a:t>
            </a:r>
            <a:r>
              <a:rPr lang="hy-AM" baseline="0" dirty="0" smtClean="0">
                <a:latin typeface="Sylfaen" panose="010A0502050306030303" pitchFamily="18" charset="0"/>
              </a:rPr>
              <a:t>տես հաջորդ սահիկը</a:t>
            </a:r>
            <a:r>
              <a:rPr lang="en-US" baseline="0" dirty="0" smtClean="0">
                <a:latin typeface="Sylfaen" panose="010A0502050306030303" pitchFamily="18" charset="0"/>
              </a:rPr>
              <a:t>)</a:t>
            </a:r>
            <a:r>
              <a:rPr lang="hy-AM" baseline="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797598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latin typeface="Sylfaen" panose="010A0502050306030303" pitchFamily="18" charset="0"/>
              </a:rPr>
              <a:t>Այս</a:t>
            </a:r>
            <a:r>
              <a:rPr lang="en-US" b="0" dirty="0" smtClean="0">
                <a:latin typeface="Sylfaen" panose="010A0502050306030303" pitchFamily="18" charset="0"/>
              </a:rPr>
              <a:t> </a:t>
            </a:r>
            <a:r>
              <a:rPr lang="en-US" b="0" dirty="0" err="1" smtClean="0">
                <a:latin typeface="Sylfaen" panose="010A0502050306030303" pitchFamily="18" charset="0"/>
              </a:rPr>
              <a:t>սահիկը</a:t>
            </a:r>
            <a:r>
              <a:rPr lang="en-US" b="0" dirty="0" smtClean="0">
                <a:latin typeface="Sylfaen" panose="010A0502050306030303" pitchFamily="18" charset="0"/>
              </a:rPr>
              <a:t> </a:t>
            </a:r>
            <a:r>
              <a:rPr lang="en-US" b="0" dirty="0" err="1" smtClean="0">
                <a:latin typeface="Sylfaen" panose="010A0502050306030303" pitchFamily="18" charset="0"/>
              </a:rPr>
              <a:t>ցույց</a:t>
            </a:r>
            <a:r>
              <a:rPr lang="en-US" b="0" dirty="0" smtClean="0">
                <a:latin typeface="Sylfaen" panose="010A0502050306030303" pitchFamily="18" charset="0"/>
              </a:rPr>
              <a:t> է </a:t>
            </a:r>
            <a:r>
              <a:rPr lang="en-US" b="0" dirty="0" err="1" smtClean="0">
                <a:latin typeface="Sylfaen" panose="010A0502050306030303" pitchFamily="18" charset="0"/>
              </a:rPr>
              <a:t>տալիս</a:t>
            </a:r>
            <a:r>
              <a:rPr lang="en-US" b="0" dirty="0" smtClean="0">
                <a:latin typeface="Sylfaen" panose="010A0502050306030303" pitchFamily="18" charset="0"/>
              </a:rPr>
              <a:t> </a:t>
            </a:r>
            <a:r>
              <a:rPr lang="en-US" b="0" dirty="0" err="1" smtClean="0">
                <a:latin typeface="Sylfaen" panose="010A0502050306030303" pitchFamily="18" charset="0"/>
              </a:rPr>
              <a:t>Հոդված</a:t>
            </a:r>
            <a:r>
              <a:rPr lang="en-US" b="0" dirty="0" smtClean="0">
                <a:latin typeface="Sylfaen" panose="010A0502050306030303" pitchFamily="18" charset="0"/>
              </a:rPr>
              <a:t> 18-ի </a:t>
            </a:r>
            <a:r>
              <a:rPr lang="en-US" b="0" dirty="0" err="1" smtClean="0">
                <a:latin typeface="Sylfaen" panose="010A0502050306030303" pitchFamily="18" charset="0"/>
              </a:rPr>
              <a:t>Ուղեցույցային</a:t>
            </a:r>
            <a:r>
              <a:rPr lang="en-US" b="0" baseline="0" dirty="0" smtClean="0">
                <a:latin typeface="Sylfaen" panose="010A0502050306030303" pitchFamily="18" charset="0"/>
              </a:rPr>
              <a:t> </a:t>
            </a:r>
            <a:r>
              <a:rPr lang="en-US" b="0" baseline="0" dirty="0" err="1" smtClean="0">
                <a:latin typeface="Sylfaen" panose="010A0502050306030303" pitchFamily="18" charset="0"/>
              </a:rPr>
              <a:t>նշման</a:t>
            </a:r>
            <a:r>
              <a:rPr lang="en-US" b="0" baseline="0" dirty="0" smtClean="0">
                <a:latin typeface="Sylfaen" panose="010A0502050306030303" pitchFamily="18" charset="0"/>
              </a:rPr>
              <a:t> </a:t>
            </a:r>
            <a:r>
              <a:rPr lang="en-US" b="0" baseline="0" dirty="0" err="1" smtClean="0">
                <a:latin typeface="Sylfaen" panose="010A0502050306030303" pitchFamily="18" charset="0"/>
              </a:rPr>
              <a:t>սքրինշոթ</a:t>
            </a:r>
            <a:r>
              <a:rPr lang="en-US" b="0" baseline="0" dirty="0" smtClean="0">
                <a:latin typeface="Sylfaen" panose="010A0502050306030303" pitchFamily="18" charset="0"/>
              </a:rPr>
              <a:t>, </a:t>
            </a:r>
            <a:r>
              <a:rPr lang="en-US" b="0" baseline="0" dirty="0" err="1" smtClean="0">
                <a:latin typeface="Sylfaen" panose="010A0502050306030303" pitchFamily="18" charset="0"/>
              </a:rPr>
              <a:t>որը</a:t>
            </a:r>
            <a:r>
              <a:rPr lang="en-US" b="0" baseline="0" dirty="0" smtClean="0">
                <a:latin typeface="Sylfaen" panose="010A0502050306030303" pitchFamily="18" charset="0"/>
              </a:rPr>
              <a:t> </a:t>
            </a:r>
            <a:r>
              <a:rPr lang="en-US" b="0" baseline="0" dirty="0" err="1" smtClean="0">
                <a:latin typeface="Sylfaen" panose="010A0502050306030303" pitchFamily="18" charset="0"/>
              </a:rPr>
              <a:t>նշում</a:t>
            </a:r>
            <a:r>
              <a:rPr lang="en-US" b="0" baseline="0" dirty="0" smtClean="0">
                <a:latin typeface="Sylfaen" panose="010A0502050306030303" pitchFamily="18" charset="0"/>
              </a:rPr>
              <a:t> է, </a:t>
            </a:r>
            <a:r>
              <a:rPr lang="en-US" b="0" baseline="0" dirty="0" err="1" smtClean="0">
                <a:latin typeface="Sylfaen" panose="010A0502050306030303" pitchFamily="18" charset="0"/>
              </a:rPr>
              <a:t>թե</a:t>
            </a:r>
            <a:r>
              <a:rPr lang="en-US" b="0" baseline="0" dirty="0" smtClean="0">
                <a:latin typeface="Sylfaen" panose="010A0502050306030303" pitchFamily="18" charset="0"/>
              </a:rPr>
              <a:t> </a:t>
            </a:r>
            <a:r>
              <a:rPr lang="en-US" b="0" baseline="0" dirty="0" err="1" smtClean="0">
                <a:latin typeface="Sylfaen" panose="010A0502050306030303" pitchFamily="18" charset="0"/>
              </a:rPr>
              <a:t>ինչպես</a:t>
            </a:r>
            <a:r>
              <a:rPr lang="en-US" b="0" baseline="0" dirty="0" smtClean="0">
                <a:latin typeface="Sylfaen" panose="010A0502050306030303" pitchFamily="18" charset="0"/>
              </a:rPr>
              <a:t> </a:t>
            </a:r>
            <a:r>
              <a:rPr lang="en-US" b="0" baseline="0" dirty="0" err="1" smtClean="0">
                <a:latin typeface="Sylfaen" panose="010A0502050306030303" pitchFamily="18" charset="0"/>
              </a:rPr>
              <a:t>Հոդված</a:t>
            </a:r>
            <a:r>
              <a:rPr lang="en-US" b="0" baseline="0" dirty="0" smtClean="0">
                <a:latin typeface="Sylfaen" panose="010A0502050306030303" pitchFamily="18" charset="0"/>
              </a:rPr>
              <a:t> 18.1.բ-ի </a:t>
            </a:r>
            <a:r>
              <a:rPr lang="en-US" b="0" baseline="0" dirty="0" err="1" smtClean="0">
                <a:latin typeface="Sylfaen" panose="010A0502050306030303" pitchFamily="18" charset="0"/>
              </a:rPr>
              <a:t>սահմանած</a:t>
            </a:r>
            <a:r>
              <a:rPr lang="en-US" b="0" baseline="0" dirty="0" smtClean="0">
                <a:latin typeface="Sylfaen" panose="010A0502050306030303" pitchFamily="18" charset="0"/>
              </a:rPr>
              <a:t> </a:t>
            </a:r>
            <a:r>
              <a:rPr lang="en-US" b="0" baseline="0" dirty="0" err="1" smtClean="0">
                <a:latin typeface="Sylfaen" panose="010A0502050306030303" pitchFamily="18" charset="0"/>
              </a:rPr>
              <a:t>իրավասությունը</a:t>
            </a:r>
            <a:r>
              <a:rPr lang="en-US" b="0" baseline="0" dirty="0" smtClean="0">
                <a:latin typeface="Sylfaen" panose="010A0502050306030303" pitchFamily="18" charset="0"/>
              </a:rPr>
              <a:t> </a:t>
            </a:r>
            <a:r>
              <a:rPr lang="en-US" b="0" baseline="0" dirty="0" err="1" smtClean="0">
                <a:latin typeface="Sylfaen" panose="010A0502050306030303" pitchFamily="18" charset="0"/>
              </a:rPr>
              <a:t>կարող</a:t>
            </a:r>
            <a:r>
              <a:rPr lang="en-US" b="0" baseline="0" dirty="0" smtClean="0">
                <a:latin typeface="Sylfaen" panose="010A0502050306030303" pitchFamily="18" charset="0"/>
              </a:rPr>
              <a:t> է </a:t>
            </a:r>
            <a:r>
              <a:rPr lang="en-US" b="0" baseline="0" dirty="0" err="1" smtClean="0">
                <a:latin typeface="Sylfaen" panose="010A0502050306030303" pitchFamily="18" charset="0"/>
              </a:rPr>
              <a:t>օգտագործվել</a:t>
            </a:r>
            <a:r>
              <a:rPr lang="en-US" b="0" baseline="0" dirty="0" smtClean="0">
                <a:latin typeface="Sylfaen" panose="010A0502050306030303" pitchFamily="18" charset="0"/>
              </a:rPr>
              <a:t> </a:t>
            </a:r>
            <a:r>
              <a:rPr lang="en-US" b="0" baseline="0" dirty="0" err="1" smtClean="0">
                <a:latin typeface="Sylfaen" panose="010A0502050306030303" pitchFamily="18" charset="0"/>
              </a:rPr>
              <a:t>ծառայություն</a:t>
            </a:r>
            <a:r>
              <a:rPr lang="en-US" b="0" baseline="0" dirty="0" smtClean="0">
                <a:latin typeface="Sylfaen" panose="010A0502050306030303" pitchFamily="18" charset="0"/>
              </a:rPr>
              <a:t> </a:t>
            </a:r>
            <a:r>
              <a:rPr lang="en-US" b="0" baseline="0" dirty="0" err="1" smtClean="0">
                <a:latin typeface="Sylfaen" panose="010A0502050306030303" pitchFamily="18" charset="0"/>
              </a:rPr>
              <a:t>տրամադրողների</a:t>
            </a:r>
            <a:r>
              <a:rPr lang="en-US" b="0" baseline="0" dirty="0" smtClean="0">
                <a:latin typeface="Sylfaen" panose="010A0502050306030303" pitchFamily="18" charset="0"/>
              </a:rPr>
              <a:t>, </a:t>
            </a:r>
            <a:r>
              <a:rPr lang="en-US" b="0" baseline="0" dirty="0" err="1" smtClean="0">
                <a:latin typeface="Sylfaen" panose="010A0502050306030303" pitchFamily="18" charset="0"/>
              </a:rPr>
              <a:t>որոնք</a:t>
            </a:r>
            <a:r>
              <a:rPr lang="en-US" b="0" baseline="0" dirty="0" smtClean="0">
                <a:latin typeface="Sylfaen" panose="010A0502050306030303" pitchFamily="18" charset="0"/>
              </a:rPr>
              <a:t> </a:t>
            </a:r>
            <a:r>
              <a:rPr lang="en-US" b="0" baseline="0" dirty="0" err="1" smtClean="0">
                <a:latin typeface="Sylfaen" panose="010A0502050306030303" pitchFamily="18" charset="0"/>
              </a:rPr>
              <a:t>իրավաբանորեն</a:t>
            </a:r>
            <a:r>
              <a:rPr lang="en-US" b="0" baseline="0" dirty="0" smtClean="0">
                <a:latin typeface="Sylfaen" panose="010A0502050306030303" pitchFamily="18" charset="0"/>
              </a:rPr>
              <a:t> </a:t>
            </a:r>
            <a:r>
              <a:rPr lang="en-US" b="0" baseline="0" dirty="0" err="1" smtClean="0">
                <a:latin typeface="Sylfaen" panose="010A0502050306030303" pitchFamily="18" charset="0"/>
              </a:rPr>
              <a:t>ներկա</a:t>
            </a:r>
            <a:r>
              <a:rPr lang="en-US" b="0" baseline="0" dirty="0" smtClean="0">
                <a:latin typeface="Sylfaen" panose="010A0502050306030303" pitchFamily="18" charset="0"/>
              </a:rPr>
              <a:t> </a:t>
            </a:r>
            <a:r>
              <a:rPr lang="en-US" b="0" baseline="0" dirty="0" err="1" smtClean="0">
                <a:latin typeface="Sylfaen" panose="010A0502050306030303" pitchFamily="18" charset="0"/>
              </a:rPr>
              <a:t>չեն</a:t>
            </a:r>
            <a:r>
              <a:rPr lang="en-US" b="0" baseline="0" dirty="0" smtClean="0">
                <a:latin typeface="Sylfaen" panose="010A0502050306030303" pitchFamily="18" charset="0"/>
              </a:rPr>
              <a:t> </a:t>
            </a:r>
            <a:r>
              <a:rPr lang="en-US" b="0" baseline="0" dirty="0" err="1" smtClean="0">
                <a:latin typeface="Sylfaen" panose="010A0502050306030303" pitchFamily="18" charset="0"/>
              </a:rPr>
              <a:t>տվյալ</a:t>
            </a:r>
            <a:r>
              <a:rPr lang="en-US" b="0" baseline="0" dirty="0" smtClean="0">
                <a:latin typeface="Sylfaen" panose="010A0502050306030303" pitchFamily="18" charset="0"/>
              </a:rPr>
              <a:t> </a:t>
            </a:r>
            <a:r>
              <a:rPr lang="en-US" b="0" baseline="0" dirty="0" err="1" smtClean="0">
                <a:latin typeface="Sylfaen" panose="010A0502050306030303" pitchFamily="18" charset="0"/>
              </a:rPr>
              <a:t>պետությունում</a:t>
            </a:r>
            <a:r>
              <a:rPr lang="en-US" b="0" baseline="0" dirty="0" smtClean="0">
                <a:latin typeface="Sylfaen" panose="010A0502050306030303" pitchFamily="18" charset="0"/>
              </a:rPr>
              <a:t>, </a:t>
            </a:r>
            <a:r>
              <a:rPr lang="en-US" b="0" baseline="0" dirty="0" err="1" smtClean="0">
                <a:latin typeface="Sylfaen" panose="010A0502050306030303" pitchFamily="18" charset="0"/>
              </a:rPr>
              <a:t>կողմից</a:t>
            </a:r>
            <a:r>
              <a:rPr lang="en-US" b="0" baseline="0" dirty="0" smtClean="0">
                <a:latin typeface="Sylfaen" panose="010A0502050306030303" pitchFamily="18" charset="0"/>
              </a:rPr>
              <a:t> </a:t>
            </a:r>
            <a:r>
              <a:rPr lang="en-US" b="0" baseline="0" dirty="0" err="1" smtClean="0">
                <a:latin typeface="Sylfaen" panose="010A0502050306030303" pitchFamily="18" charset="0"/>
              </a:rPr>
              <a:t>բաժանորդի</a:t>
            </a:r>
            <a:r>
              <a:rPr lang="en-US" b="0" baseline="0" dirty="0" smtClean="0">
                <a:latin typeface="Sylfaen" panose="010A0502050306030303" pitchFamily="18" charset="0"/>
              </a:rPr>
              <a:t> </a:t>
            </a:r>
            <a:r>
              <a:rPr lang="en-US" b="0" baseline="0" dirty="0" err="1" smtClean="0">
                <a:latin typeface="Sylfaen" panose="010A0502050306030303" pitchFamily="18" charset="0"/>
              </a:rPr>
              <a:t>տեղեկատվության</a:t>
            </a:r>
            <a:r>
              <a:rPr lang="en-US" b="0" baseline="0" dirty="0" smtClean="0">
                <a:latin typeface="Sylfaen" panose="010A0502050306030303" pitchFamily="18" charset="0"/>
              </a:rPr>
              <a:t> </a:t>
            </a:r>
            <a:r>
              <a:rPr lang="en-US" b="0" baseline="0" dirty="0" err="1" smtClean="0">
                <a:latin typeface="Sylfaen" panose="010A0502050306030303" pitchFamily="18" charset="0"/>
              </a:rPr>
              <a:t>արտադրության</a:t>
            </a:r>
            <a:r>
              <a:rPr lang="en-US" b="0" baseline="0" dirty="0" smtClean="0">
                <a:latin typeface="Sylfaen" panose="010A0502050306030303" pitchFamily="18" charset="0"/>
              </a:rPr>
              <a:t> </a:t>
            </a:r>
            <a:r>
              <a:rPr lang="en-US" b="0" baseline="0" dirty="0" err="1" smtClean="0">
                <a:latin typeface="Sylfaen" panose="010A0502050306030303" pitchFamily="18" charset="0"/>
              </a:rPr>
              <a:t>թույլտվության</a:t>
            </a:r>
            <a:r>
              <a:rPr lang="en-US" b="0" baseline="0" dirty="0" smtClean="0">
                <a:latin typeface="Sylfaen" panose="010A0502050306030303" pitchFamily="18" charset="0"/>
              </a:rPr>
              <a:t> </a:t>
            </a:r>
            <a:r>
              <a:rPr lang="en-US" b="0" baseline="0" dirty="0" err="1" smtClean="0">
                <a:latin typeface="Sylfaen" panose="010A0502050306030303" pitchFamily="18" charset="0"/>
              </a:rPr>
              <a:t>համար</a:t>
            </a:r>
            <a:r>
              <a:rPr lang="en-US" b="0" baseline="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759579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ներկայացնի․․․</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Այս սահիկը ներկայացնում է Հոդված </a:t>
            </a:r>
            <a:r>
              <a:rPr lang="ru-RU" dirty="0" smtClean="0">
                <a:latin typeface="Sylfaen" panose="010A0502050306030303" pitchFamily="18" charset="0"/>
              </a:rPr>
              <a:t>18</a:t>
            </a:r>
            <a:r>
              <a:rPr lang="hy-AM" dirty="0" smtClean="0">
                <a:latin typeface="Sylfaen" panose="010A0502050306030303" pitchFamily="18" charset="0"/>
              </a:rPr>
              <a:t>-ի համաձայն բաժանորդի տեղեկատվության հասկացության բացատրությունը։ Կարևոր է նշել,</a:t>
            </a:r>
            <a:r>
              <a:rPr lang="hy-AM" baseline="0" dirty="0" smtClean="0">
                <a:latin typeface="Sylfaen" panose="010A0502050306030303" pitchFamily="18" charset="0"/>
              </a:rPr>
              <a:t> որ բաժանորդի տեղեկատվությունը պետք չէ պարտադիր լինի համակարգչային տվյալների ձևով, և հետևաբար ներառում է ֆիզիկական արխիվները՝ պահված ծառայություն տրամադրողների կողմից իրենց բաժանորդների առնչությամբ։</a:t>
            </a:r>
            <a:endParaRPr lang="en-US" dirty="0">
              <a:latin typeface="Sylfaen" panose="010A0502050306030303" pitchFamily="18" charset="0"/>
            </a:endParaRPr>
          </a:p>
          <a:p>
            <a:endParaRPr lang="en-US"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8370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ծառայություն տրամադրողը․․․</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en-US" baseline="0"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Սա սահմանափակում է այն բաժանորդային տեղեկատվության շրջանակը, որը</a:t>
            </a:r>
            <a:r>
              <a:rPr lang="hy-AM" baseline="0" dirty="0" smtClean="0">
                <a:latin typeface="Sylfaen" panose="010A0502050306030303" pitchFamily="18" charset="0"/>
              </a:rPr>
              <a:t> կարող է լինել արտադրության թույլտվության առարկա, մինչև այնպիսի տեղեկատվություն, որը </a:t>
            </a:r>
            <a:r>
              <a:rPr lang="hy-AM" sz="1200" dirty="0" smtClean="0">
                <a:latin typeface="Sylfaen" panose="010A0502050306030303" pitchFamily="18" charset="0"/>
              </a:rPr>
              <a:t>կապված լինի այդ տարածքում առաջարկվող ծառայությունների հետ։</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1891955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18-ի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hy-AM" i="0" dirty="0" smtClean="0">
                <a:latin typeface="Sylfaen" panose="010A0502050306030303" pitchFamily="18" charset="0"/>
              </a:rPr>
              <a:t>տրամադրության․․․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endParaRPr lang="aa-ET" dirty="0">
              <a:latin typeface="Sylfaen" panose="010A0502050306030303"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Լիազոր մարմինը կարող է թույլատրել ծառայություն</a:t>
            </a:r>
            <a:r>
              <a:rPr lang="hy-AM" baseline="0" dirty="0" smtClean="0">
                <a:latin typeface="Sylfaen" panose="010A0502050306030303" pitchFamily="18" charset="0"/>
              </a:rPr>
              <a:t> տրամադրողին</a:t>
            </a:r>
            <a:r>
              <a:rPr lang="hy-AM" dirty="0" smtClean="0">
                <a:latin typeface="Sylfaen" panose="010A0502050306030303" pitchFamily="18" charset="0"/>
              </a:rPr>
              <a:t> արտադրել միայն այն բաժանորդային</a:t>
            </a:r>
            <a:r>
              <a:rPr lang="hy-AM" baseline="0" dirty="0" smtClean="0">
                <a:latin typeface="Sylfaen" panose="010A0502050306030303" pitchFamily="18" charset="0"/>
              </a:rPr>
              <a:t> տեղեկատվությունը</a:t>
            </a:r>
            <a:r>
              <a:rPr lang="hy-AM" dirty="0" smtClean="0">
                <a:latin typeface="Sylfaen" panose="010A0502050306030303" pitchFamily="18" charset="0"/>
              </a:rPr>
              <a:t>, որոնք կամ գտնվում են ծառայություն</a:t>
            </a:r>
            <a:r>
              <a:rPr lang="hy-AM" baseline="0" dirty="0" smtClean="0">
                <a:latin typeface="Sylfaen" panose="010A0502050306030303" pitchFamily="18" charset="0"/>
              </a:rPr>
              <a:t> տրամադրողի</a:t>
            </a:r>
            <a:r>
              <a:rPr lang="hy-AM" dirty="0" smtClean="0">
                <a:latin typeface="Sylfaen" panose="010A0502050306030303" pitchFamily="18" charset="0"/>
              </a:rPr>
              <a:t> տիրապետման կամ կառավարման ներքո։ Սահիկը տարբերակում է տիրապետման, օրինակ՝ ֆիզիկական, և կառավարման, օրինակ ազատ կառավարման հասկացությունները։</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36423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Ճիշտ պատասխանն</a:t>
            </a:r>
            <a:r>
              <a:rPr lang="hy-AM" baseline="0" dirty="0" smtClean="0">
                <a:latin typeface="Sylfaen" panose="010A0502050306030303" pitchFamily="18" charset="0"/>
              </a:rPr>
              <a:t> է Բ․ Ոչ, քանզի Բուդապեշտի կոնվենցիան պահանջում է Հոդված </a:t>
            </a:r>
            <a:r>
              <a:rPr lang="en-US" baseline="0" dirty="0" smtClean="0">
                <a:latin typeface="Sylfaen" panose="010A0502050306030303" pitchFamily="18" charset="0"/>
              </a:rPr>
              <a:t>18-</a:t>
            </a:r>
            <a:r>
              <a:rPr lang="hy-AM" baseline="0" dirty="0" smtClean="0">
                <a:latin typeface="Sylfaen" panose="010A0502050306030303" pitchFamily="18" charset="0"/>
              </a:rPr>
              <a:t>ի իրավասության գործածումը կապված լինի հստակեցված համակարգչային տվյալների հետ և չի կարող կապված լինել չպահանջված կամ չհստակեցված համակարգչային տվյալների հետ։ Իրավասությունները պետք է գործածվեն համաչափության սկզբունքին համապատասխան։</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573174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hy-AM" dirty="0" smtClean="0">
                <a:latin typeface="Sylfaen" panose="010A0502050306030303" pitchFamily="18" charset="0"/>
              </a:rPr>
              <a:t>Ճիշտ պատասխանն</a:t>
            </a:r>
            <a:r>
              <a:rPr lang="hy-AM" baseline="0" dirty="0" smtClean="0">
                <a:latin typeface="Sylfaen" panose="010A0502050306030303" pitchFamily="18" charset="0"/>
              </a:rPr>
              <a:t> է Բ․ Ոչ, քանզի Բուդապեշտի կոնվենցիան պահանջում է Հոդված </a:t>
            </a:r>
            <a:r>
              <a:rPr lang="en-US" baseline="0" dirty="0" smtClean="0">
                <a:latin typeface="Sylfaen" panose="010A0502050306030303" pitchFamily="18" charset="0"/>
              </a:rPr>
              <a:t>18-</a:t>
            </a:r>
            <a:r>
              <a:rPr lang="hy-AM" baseline="0" dirty="0" smtClean="0">
                <a:latin typeface="Sylfaen" panose="010A0502050306030303" pitchFamily="18" charset="0"/>
              </a:rPr>
              <a:t>ի իրավասության գործածումը կապված լինի հստակեցված համակարգչային տվյալների հետ և չի կարող կապված լինել չպահանջված կամ չհստակեցված համակարգչային տվյալների հետ։ Իրավասությունները պետք է գործածվեն համաչափության սկզբունքին համապատասխան։</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27894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smtClean="0">
                <a:latin typeface="Sylfaen" panose="010A0502050306030303" pitchFamily="18" charset="0"/>
              </a:rPr>
              <a:t>Այս</a:t>
            </a:r>
            <a:r>
              <a:rPr lang="en-GB" sz="3600" dirty="0" smtClean="0">
                <a:latin typeface="Sylfaen" panose="010A0502050306030303" pitchFamily="18" charset="0"/>
              </a:rPr>
              <a:t> </a:t>
            </a:r>
            <a:r>
              <a:rPr lang="hy-AM" sz="3600" dirty="0" smtClean="0">
                <a:latin typeface="Sylfaen" panose="010A0502050306030303" pitchFamily="18" charset="0"/>
              </a:rPr>
              <a:t>սահիկ</a:t>
            </a:r>
            <a:r>
              <a:rPr lang="en-GB" sz="3600" dirty="0" smtClean="0">
                <a:latin typeface="Sylfaen" panose="010A0502050306030303" pitchFamily="18" charset="0"/>
              </a:rPr>
              <a:t>ը </a:t>
            </a:r>
            <a:r>
              <a:rPr lang="en-GB" sz="3600" dirty="0" err="1" smtClean="0">
                <a:latin typeface="Sylfaen" panose="010A0502050306030303" pitchFamily="18" charset="0"/>
              </a:rPr>
              <a:t>կրկնում</a:t>
            </a:r>
            <a:r>
              <a:rPr lang="en-GB" sz="3600" baseline="0" dirty="0" smtClean="0">
                <a:latin typeface="Sylfaen" panose="010A0502050306030303" pitchFamily="18" charset="0"/>
              </a:rPr>
              <a:t> է </a:t>
            </a:r>
            <a:r>
              <a:rPr lang="hy-AM" sz="3600" baseline="0" dirty="0" smtClean="0">
                <a:latin typeface="Sylfaen" panose="010A0502050306030303" pitchFamily="18" charset="0"/>
              </a:rPr>
              <a:t>Դասընթացի</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խնդիրները</a:t>
            </a:r>
            <a:r>
              <a:rPr lang="en-GB" sz="3600" baseline="0" dirty="0" smtClean="0">
                <a:latin typeface="Sylfaen" panose="010A0502050306030303" pitchFamily="18" charset="0"/>
              </a:rPr>
              <a:t>: </a:t>
            </a:r>
            <a:r>
              <a:rPr lang="hy-AM" sz="3600" baseline="0" dirty="0" smtClean="0">
                <a:latin typeface="Sylfaen" panose="010A0502050306030303" pitchFamily="18" charset="0"/>
              </a:rPr>
              <a:t>Վերապատրաստող</a:t>
            </a:r>
            <a:r>
              <a:rPr lang="en-GB" sz="3600" baseline="0" dirty="0" smtClean="0">
                <a:latin typeface="Sylfaen" panose="010A0502050306030303" pitchFamily="18" charset="0"/>
              </a:rPr>
              <a:t>ը </a:t>
            </a:r>
            <a:r>
              <a:rPr lang="en-GB" sz="3600" baseline="0" dirty="0" err="1" smtClean="0">
                <a:latin typeface="Sylfaen" panose="010A0502050306030303" pitchFamily="18" charset="0"/>
              </a:rPr>
              <a:t>կարող</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անցնել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խնդիրներով</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համոզվելու</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համար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որ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ասպեկտները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քննարկվել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մոդուլում</a:t>
            </a:r>
            <a:r>
              <a:rPr lang="en-GB" sz="3600" baseline="0" dirty="0" smtClean="0">
                <a:latin typeface="Sylfaen" panose="010A0502050306030303" pitchFamily="18" charset="0"/>
              </a:rPr>
              <a:t>:</a:t>
            </a:r>
            <a:endParaRPr lang="en-GB" sz="3600" dirty="0">
              <a:latin typeface="Sylfaen" panose="010A0502050306030303" pitchFamily="18" charset="0"/>
            </a:endParaRPr>
          </a:p>
        </p:txBody>
      </p:sp>
    </p:spTree>
    <p:extLst>
      <p:ext uri="{BB962C8B-B14F-4D97-AF65-F5344CB8AC3E}">
        <p14:creationId xmlns:p14="http://schemas.microsoft.com/office/powerpoint/2010/main" val="67008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latin typeface="Sylfaen" panose="010A0502050306030303" pitchFamily="18" charset="0"/>
              </a:rPr>
              <a:t>Սահիկների</a:t>
            </a:r>
            <a:r>
              <a:rPr lang="en-GB" dirty="0" smtClean="0">
                <a:latin typeface="Sylfaen" panose="010A0502050306030303" pitchFamily="18" charset="0"/>
              </a:rPr>
              <a:t> </a:t>
            </a:r>
            <a:r>
              <a:rPr lang="en-GB" dirty="0" err="1" smtClean="0">
                <a:latin typeface="Sylfaen" panose="010A0502050306030303" pitchFamily="18" charset="0"/>
              </a:rPr>
              <a:t>առաջին</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կբացահայտի</a:t>
            </a:r>
            <a:r>
              <a:rPr lang="en-GB" dirty="0" smtClean="0">
                <a:latin typeface="Sylfaen" panose="010A0502050306030303" pitchFamily="18" charset="0"/>
              </a:rPr>
              <a:t> </a:t>
            </a:r>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կոնվենցիայի</a:t>
            </a:r>
            <a:r>
              <a:rPr lang="en-GB" dirty="0" smtClean="0">
                <a:latin typeface="Sylfaen" panose="010A0502050306030303" pitchFamily="18" charset="0"/>
              </a:rPr>
              <a:t> 2-րդ </a:t>
            </a:r>
            <a:r>
              <a:rPr lang="en-GB" dirty="0" err="1" smtClean="0">
                <a:latin typeface="Sylfaen" panose="010A0502050306030303" pitchFamily="18" charset="0"/>
              </a:rPr>
              <a:t>Գլխի</a:t>
            </a:r>
            <a:r>
              <a:rPr lang="en-GB" dirty="0" smtClean="0">
                <a:latin typeface="Sylfaen" panose="010A0502050306030303" pitchFamily="18" charset="0"/>
              </a:rPr>
              <a:t> 2-րդ </a:t>
            </a:r>
            <a:r>
              <a:rPr lang="en-GB" dirty="0" err="1" smtClean="0">
                <a:latin typeface="Sylfaen" panose="010A0502050306030303" pitchFamily="18" charset="0"/>
              </a:rPr>
              <a:t>Բաժնի</a:t>
            </a:r>
            <a:r>
              <a:rPr lang="en-GB" dirty="0" smtClean="0">
                <a:latin typeface="Sylfaen" panose="010A0502050306030303" pitchFamily="18" charset="0"/>
              </a:rPr>
              <a:t> </a:t>
            </a:r>
            <a:r>
              <a:rPr lang="en-GB" dirty="0" err="1" smtClean="0">
                <a:latin typeface="Sylfaen" panose="010A0502050306030303" pitchFamily="18" charset="0"/>
              </a:rPr>
              <a:t>ընթացակարգային</a:t>
            </a:r>
            <a:r>
              <a:rPr lang="en-GB" dirty="0" smtClean="0">
                <a:latin typeface="Sylfaen" panose="010A0502050306030303" pitchFamily="18" charset="0"/>
              </a:rPr>
              <a:t> </a:t>
            </a:r>
            <a:r>
              <a:rPr lang="en-GB" dirty="0" err="1" smtClean="0">
                <a:latin typeface="Sylfaen" panose="010A0502050306030303" pitchFamily="18" charset="0"/>
              </a:rPr>
              <a:t>դրույթների</a:t>
            </a:r>
            <a:r>
              <a:rPr lang="en-GB" dirty="0" smtClean="0">
                <a:latin typeface="Sylfaen" panose="010A0502050306030303" pitchFamily="18" charset="0"/>
              </a:rPr>
              <a:t> </a:t>
            </a:r>
            <a:r>
              <a:rPr lang="en-GB" dirty="0" err="1" smtClean="0">
                <a:latin typeface="Sylfaen" panose="010A0502050306030303" pitchFamily="18" charset="0"/>
              </a:rPr>
              <a:t>շրջանակը</a:t>
            </a:r>
            <a:r>
              <a:rPr lang="en-GB" dirty="0" smtClean="0">
                <a:latin typeface="Sylfaen" panose="010A0502050306030303" pitchFamily="18" charset="0"/>
              </a:rPr>
              <a:t>՝ </a:t>
            </a:r>
            <a:r>
              <a:rPr lang="en-GB" dirty="0" err="1" smtClean="0">
                <a:latin typeface="Sylfaen" panose="010A0502050306030303" pitchFamily="18" charset="0"/>
              </a:rPr>
              <a:t>ըստ</a:t>
            </a:r>
            <a:r>
              <a:rPr lang="en-GB" dirty="0" smtClean="0">
                <a:latin typeface="Sylfaen" panose="010A0502050306030303" pitchFamily="18" charset="0"/>
              </a:rPr>
              <a:t> </a:t>
            </a:r>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կոնվենցիայի</a:t>
            </a:r>
            <a:r>
              <a:rPr lang="en-GB" dirty="0" smtClean="0">
                <a:latin typeface="Sylfaen" panose="010A0502050306030303" pitchFamily="18" charset="0"/>
              </a:rPr>
              <a:t> </a:t>
            </a:r>
            <a:r>
              <a:rPr lang="en-GB" dirty="0" err="1" smtClean="0">
                <a:latin typeface="Sylfaen" panose="010A0502050306030303" pitchFamily="18" charset="0"/>
              </a:rPr>
              <a:t>Հոդված</a:t>
            </a:r>
            <a:r>
              <a:rPr lang="en-GB" baseline="0" dirty="0" smtClean="0">
                <a:latin typeface="Sylfaen" panose="010A0502050306030303" pitchFamily="18" charset="0"/>
              </a:rPr>
              <a:t> 14-ի:</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en-GB"/>
          </a:p>
        </p:txBody>
      </p:sp>
    </p:spTree>
    <p:extLst>
      <p:ext uri="{BB962C8B-B14F-4D97-AF65-F5344CB8AC3E}">
        <p14:creationId xmlns:p14="http://schemas.microsoft.com/office/powerpoint/2010/main" val="15776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14-ի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ընդունում</a:t>
            </a:r>
            <a:r>
              <a:rPr lang="en-US" dirty="0" smtClean="0">
                <a:latin typeface="Sylfaen" panose="010A0502050306030303" pitchFamily="18" charset="0"/>
              </a:rPr>
              <a:t> է </a:t>
            </a:r>
            <a:r>
              <a:rPr lang="en-US" dirty="0" err="1" smtClean="0">
                <a:latin typeface="Sylfaen" panose="010A0502050306030303" pitchFamily="18" charset="0"/>
              </a:rPr>
              <a:t>այնպիսի</a:t>
            </a:r>
            <a:r>
              <a:rPr lang="en-US" dirty="0" smtClean="0">
                <a:latin typeface="Sylfaen" panose="010A0502050306030303" pitchFamily="18" charset="0"/>
              </a:rPr>
              <a:t> </a:t>
            </a:r>
            <a:r>
              <a:rPr lang="en-US" dirty="0" err="1" smtClean="0">
                <a:latin typeface="Sylfaen" panose="010A0502050306030303" pitchFamily="18" charset="0"/>
              </a:rPr>
              <a:t>օրենսդրական</a:t>
            </a:r>
            <a:r>
              <a:rPr lang="en-US" baseline="0" dirty="0" smtClean="0">
                <a:latin typeface="Sylfaen" panose="010A0502050306030303" pitchFamily="18" charset="0"/>
              </a:rPr>
              <a:t> և </a:t>
            </a:r>
            <a:r>
              <a:rPr lang="en-US" baseline="0" dirty="0" err="1" smtClean="0">
                <a:latin typeface="Sylfaen" panose="010A0502050306030303" pitchFamily="18" charset="0"/>
              </a:rPr>
              <a:t>այլ</a:t>
            </a:r>
            <a:r>
              <a:rPr lang="en-US" baseline="0" dirty="0" smtClean="0">
                <a:latin typeface="Sylfaen" panose="010A0502050306030303" pitchFamily="18" charset="0"/>
              </a:rPr>
              <a:t> </a:t>
            </a:r>
            <a:r>
              <a:rPr lang="en-US" baseline="0" dirty="0" err="1" smtClean="0">
                <a:latin typeface="Sylfaen" panose="010A0502050306030303" pitchFamily="18" charset="0"/>
              </a:rPr>
              <a:t>միջոցներ</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latin typeface="Sylfaen" panose="010A0502050306030303" pitchFamily="18"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ea typeface="ＭＳ Ｐゴシック" panose="020B0600070205080204" pitchFamily="34" charset="-128"/>
              </a:rPr>
              <a:t>Այս</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բաղադրիչի</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նպատակն</a:t>
            </a:r>
            <a:r>
              <a:rPr lang="en-GB" altLang="sr-Latn-RS" dirty="0" smtClean="0">
                <a:latin typeface="Sylfaen" panose="010A0502050306030303" pitchFamily="18" charset="0"/>
                <a:ea typeface="ＭＳ Ｐゴシック" panose="020B0600070205080204" pitchFamily="34" charset="-128"/>
              </a:rPr>
              <a:t> է </a:t>
            </a:r>
            <a:r>
              <a:rPr lang="en-GB" altLang="sr-Latn-RS" dirty="0" err="1" smtClean="0">
                <a:latin typeface="Sylfaen" panose="010A0502050306030303" pitchFamily="18" charset="0"/>
                <a:ea typeface="ＭＳ Ｐゴシック" panose="020B0600070205080204" pitchFamily="34" charset="-128"/>
              </a:rPr>
              <a:t>պարզաբանել</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որ</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Բուդապեշտի</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կոնվենցիայի</a:t>
            </a:r>
            <a:r>
              <a:rPr lang="en-GB" altLang="sr-Latn-RS" dirty="0" smtClean="0">
                <a:latin typeface="Sylfaen" panose="010A0502050306030303" pitchFamily="18" charset="0"/>
                <a:ea typeface="ＭＳ Ｐゴシック" panose="020B0600070205080204" pitchFamily="34" charset="-128"/>
              </a:rPr>
              <a:t> 2-րդ </a:t>
            </a:r>
            <a:r>
              <a:rPr lang="en-GB" altLang="sr-Latn-RS" dirty="0" err="1" smtClean="0">
                <a:latin typeface="Sylfaen" panose="010A0502050306030303" pitchFamily="18" charset="0"/>
                <a:ea typeface="ＭＳ Ｐゴシック" panose="020B0600070205080204" pitchFamily="34" charset="-128"/>
              </a:rPr>
              <a:t>Գլխի</a:t>
            </a:r>
            <a:r>
              <a:rPr lang="en-GB" altLang="sr-Latn-RS" dirty="0" smtClean="0">
                <a:latin typeface="Sylfaen" panose="010A0502050306030303" pitchFamily="18" charset="0"/>
                <a:ea typeface="ＭＳ Ｐゴシック" panose="020B0600070205080204" pitchFamily="34" charset="-128"/>
              </a:rPr>
              <a:t> 2-րդ </a:t>
            </a:r>
            <a:r>
              <a:rPr lang="en-GB" altLang="sr-Latn-RS" dirty="0" err="1" smtClean="0">
                <a:latin typeface="Sylfaen" panose="010A0502050306030303" pitchFamily="18" charset="0"/>
                <a:ea typeface="ＭＳ Ｐゴシック" panose="020B0600070205080204" pitchFamily="34" charset="-128"/>
              </a:rPr>
              <a:t>Բաժնի</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սահմանած</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ընթացակարգային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իրավասությունները</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կարող</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են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գործածվել</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միայն</a:t>
            </a:r>
            <a:r>
              <a:rPr lang="en-GB" altLang="sr-Latn-RS" baseline="0" dirty="0" smtClean="0">
                <a:latin typeface="Sylfaen" panose="010A0502050306030303" pitchFamily="18" charset="0"/>
                <a:ea typeface="ＭＳ Ｐゴシック" panose="020B0600070205080204" pitchFamily="34" charset="-128"/>
              </a:rPr>
              <a:t> </a:t>
            </a:r>
            <a:r>
              <a:rPr lang="en-GB" sz="1200" dirty="0" err="1" smtClean="0">
                <a:latin typeface="Sylfaen" panose="010A0502050306030303" pitchFamily="18" charset="0"/>
              </a:rPr>
              <a:t>կապված</a:t>
            </a:r>
            <a:r>
              <a:rPr lang="en-GB" sz="1200" dirty="0" smtClean="0">
                <a:latin typeface="Sylfaen" panose="010A0502050306030303" pitchFamily="18" charset="0"/>
              </a:rPr>
              <a:t> </a:t>
            </a:r>
            <a:r>
              <a:rPr lang="en-GB" sz="1200" dirty="0" err="1" smtClean="0">
                <a:latin typeface="Sylfaen" panose="010A0502050306030303" pitchFamily="18" charset="0"/>
              </a:rPr>
              <a:t>հատուկ</a:t>
            </a:r>
            <a:r>
              <a:rPr lang="en-GB" sz="1200" dirty="0" smtClean="0">
                <a:latin typeface="Sylfaen" panose="010A0502050306030303" pitchFamily="18" charset="0"/>
              </a:rPr>
              <a:t> </a:t>
            </a:r>
            <a:r>
              <a:rPr lang="en-GB" sz="1200" dirty="0" err="1" smtClean="0">
                <a:latin typeface="Sylfaen" panose="010A0502050306030303" pitchFamily="18" charset="0"/>
              </a:rPr>
              <a:t>քրեական</a:t>
            </a:r>
            <a:r>
              <a:rPr lang="en-GB" sz="1200" dirty="0" smtClean="0">
                <a:latin typeface="Sylfaen" panose="010A0502050306030303" pitchFamily="18" charset="0"/>
              </a:rPr>
              <a:t> </a:t>
            </a:r>
            <a:r>
              <a:rPr lang="en-GB" sz="1200" dirty="0" err="1" smtClean="0">
                <a:latin typeface="Sylfaen" panose="010A0502050306030303" pitchFamily="18" charset="0"/>
              </a:rPr>
              <a:t>հետաքննությունների</a:t>
            </a:r>
            <a:r>
              <a:rPr lang="en-GB" sz="1200" dirty="0" smtClean="0">
                <a:latin typeface="Sylfaen" panose="010A0502050306030303" pitchFamily="18" charset="0"/>
              </a:rPr>
              <a:t> </a:t>
            </a:r>
            <a:r>
              <a:rPr lang="en-GB" sz="1200" dirty="0" err="1" smtClean="0">
                <a:latin typeface="Sylfaen" panose="010A0502050306030303" pitchFamily="18" charset="0"/>
              </a:rPr>
              <a:t>կամ</a:t>
            </a:r>
            <a:r>
              <a:rPr lang="en-GB" sz="1200" dirty="0" smtClean="0">
                <a:latin typeface="Sylfaen" panose="010A0502050306030303" pitchFamily="18" charset="0"/>
              </a:rPr>
              <a:t> </a:t>
            </a:r>
            <a:r>
              <a:rPr lang="en-GB" sz="1200" dirty="0" err="1" smtClean="0">
                <a:latin typeface="Sylfaen" panose="010A0502050306030303" pitchFamily="18" charset="0"/>
              </a:rPr>
              <a:t>դատավարությունների</a:t>
            </a:r>
            <a:r>
              <a:rPr lang="en-GB" sz="1200" dirty="0" smtClean="0">
                <a:latin typeface="Sylfaen" panose="010A0502050306030303" pitchFamily="18" charset="0"/>
              </a:rPr>
              <a:t> </a:t>
            </a:r>
            <a:r>
              <a:rPr lang="en-GB" sz="1200" dirty="0" err="1" smtClean="0">
                <a:latin typeface="Sylfaen" panose="010A0502050306030303" pitchFamily="18" charset="0"/>
              </a:rPr>
              <a:t>հետ</a:t>
            </a:r>
            <a:r>
              <a:rPr lang="en-GB" sz="1200" dirty="0" smtClean="0">
                <a:latin typeface="Sylfaen" panose="010A0502050306030303" pitchFamily="18" charset="0"/>
              </a:rPr>
              <a:t>:</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դրույթները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հնարավորություն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չեն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տալիս</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օրենսդրական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միջոցների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ընդունում</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նպատակներով</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օրինակ</a:t>
            </a:r>
            <a:r>
              <a:rPr lang="en-GB" sz="1200" baseline="0" dirty="0" smtClean="0">
                <a:latin typeface="Sylfaen" panose="010A0502050306030303" pitchFamily="18" charset="0"/>
              </a:rPr>
              <a:t>՝ </a:t>
            </a:r>
            <a:r>
              <a:rPr lang="en-GB" sz="1200" dirty="0" err="1" smtClean="0">
                <a:latin typeface="Sylfaen" panose="010A0502050306030303" pitchFamily="18" charset="0"/>
              </a:rPr>
              <a:t>ընդհանուր</a:t>
            </a:r>
            <a:r>
              <a:rPr lang="en-GB" sz="1200" dirty="0" smtClean="0">
                <a:latin typeface="Sylfaen" panose="010A0502050306030303" pitchFamily="18" charset="0"/>
              </a:rPr>
              <a:t> </a:t>
            </a:r>
            <a:r>
              <a:rPr lang="en-GB" sz="1200" dirty="0" err="1" smtClean="0">
                <a:latin typeface="Sylfaen" panose="010A0502050306030303" pitchFamily="18" charset="0"/>
              </a:rPr>
              <a:t>հետախուզական</a:t>
            </a:r>
            <a:r>
              <a:rPr lang="en-GB" sz="1200" dirty="0" smtClean="0">
                <a:latin typeface="Sylfaen" panose="010A0502050306030303" pitchFamily="18" charset="0"/>
              </a:rPr>
              <a:t> </a:t>
            </a:r>
            <a:r>
              <a:rPr lang="en-GB" sz="1200" dirty="0" err="1" smtClean="0">
                <a:latin typeface="Sylfaen" panose="010A0502050306030303" pitchFamily="18" charset="0"/>
              </a:rPr>
              <a:t>տեղեկատվության</a:t>
            </a:r>
            <a:r>
              <a:rPr lang="en-GB" sz="1200" dirty="0" smtClean="0">
                <a:latin typeface="Sylfaen" panose="010A0502050306030303" pitchFamily="18" charset="0"/>
              </a:rPr>
              <a:t> </a:t>
            </a:r>
            <a:r>
              <a:rPr lang="en-GB" sz="1200" dirty="0" err="1" smtClean="0">
                <a:latin typeface="Sylfaen" panose="010A0502050306030303" pitchFamily="18" charset="0"/>
              </a:rPr>
              <a:t>հավաքման</a:t>
            </a:r>
            <a:r>
              <a:rPr lang="en-GB" sz="1200" dirty="0" smtClean="0">
                <a:latin typeface="Sylfaen" panose="010A0502050306030303" pitchFamily="18" charset="0"/>
              </a:rPr>
              <a:t> </a:t>
            </a:r>
            <a:r>
              <a:rPr lang="en-GB" sz="1200" dirty="0" err="1" smtClean="0">
                <a:latin typeface="Sylfaen" panose="010A0502050306030303" pitchFamily="18" charset="0"/>
              </a:rPr>
              <a:t>համար</a:t>
            </a:r>
            <a:r>
              <a:rPr lang="en-GB" sz="1200" dirty="0" smtClean="0">
                <a:latin typeface="Sylfaen" panose="010A0502050306030303" pitchFamily="18" charset="0"/>
              </a:rPr>
              <a:t>:</a:t>
            </a:r>
            <a:endParaRPr lang="en-GB" altLang="sr-Latn-RS" dirty="0">
              <a:latin typeface="Sylfaen" panose="010A0502050306030303" pitchFamily="18"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62929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14-ի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քրեական</a:t>
            </a:r>
            <a:r>
              <a:rPr lang="en-US" dirty="0" smtClean="0">
                <a:latin typeface="Sylfaen" panose="010A0502050306030303" pitchFamily="18" charset="0"/>
              </a:rPr>
              <a:t> </a:t>
            </a:r>
            <a:r>
              <a:rPr lang="en-US" dirty="0" err="1" smtClean="0">
                <a:latin typeface="Sylfaen" panose="010A0502050306030303" pitchFamily="18" charset="0"/>
              </a:rPr>
              <a:t>հանցագործություններ</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latin typeface="Sylfaen" panose="010A0502050306030303" pitchFamily="18" charset="0"/>
              <a:ea typeface="ＭＳ Ｐゴシック" panose="020B0600070205080204" pitchFamily="34" charset="-128"/>
            </a:endParaRPr>
          </a:p>
          <a:p>
            <a:pPr eaLnBrk="1" hangingPunct="1">
              <a:spcBef>
                <a:spcPct val="0"/>
              </a:spcBef>
            </a:pPr>
            <a:r>
              <a:rPr lang="en-GB" altLang="sr-Latn-RS" dirty="0" err="1" smtClean="0">
                <a:latin typeface="Sylfaen" panose="010A0502050306030303" pitchFamily="18" charset="0"/>
                <a:ea typeface="ＭＳ Ｐゴシック" panose="020B0600070205080204" pitchFamily="34" charset="-128"/>
              </a:rPr>
              <a:t>Այս</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դրույթն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ընդգծում</a:t>
            </a:r>
            <a:r>
              <a:rPr lang="en-GB" altLang="sr-Latn-RS" baseline="0" dirty="0" smtClean="0">
                <a:latin typeface="Sylfaen" panose="010A0502050306030303" pitchFamily="18" charset="0"/>
                <a:ea typeface="ＭＳ Ｐゴシック" panose="020B0600070205080204" pitchFamily="34" charset="-128"/>
              </a:rPr>
              <a:t> է </a:t>
            </a:r>
            <a:r>
              <a:rPr lang="en-GB" altLang="sr-Latn-RS" baseline="0" dirty="0" err="1" smtClean="0">
                <a:latin typeface="Sylfaen" panose="010A0502050306030303" pitchFamily="18" charset="0"/>
                <a:ea typeface="ＭＳ Ｐゴシック" panose="020B0600070205080204" pitchFamily="34" charset="-128"/>
              </a:rPr>
              <a:t>այն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հիմնական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ասպեկտներից</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մեկը</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որը</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Բուդապեշտի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կոնվենցիան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դարձնում</a:t>
            </a:r>
            <a:r>
              <a:rPr lang="en-GB" altLang="sr-Latn-RS" baseline="0" dirty="0" smtClean="0">
                <a:latin typeface="Sylfaen" panose="010A0502050306030303" pitchFamily="18" charset="0"/>
                <a:ea typeface="ＭＳ Ｐゴシック" panose="020B0600070205080204" pitchFamily="34" charset="-128"/>
              </a:rPr>
              <a:t> է </a:t>
            </a:r>
            <a:r>
              <a:rPr lang="en-GB" altLang="sr-Latn-RS" baseline="0" dirty="0" err="1" smtClean="0">
                <a:latin typeface="Sylfaen" panose="010A0502050306030303" pitchFamily="18" charset="0"/>
                <a:ea typeface="ＭＳ Ｐゴシック" panose="020B0600070205080204" pitchFamily="34" charset="-128"/>
              </a:rPr>
              <a:t>արժեքավոր</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առաջարկություն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Ըստ</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Հոդված</a:t>
            </a:r>
            <a:r>
              <a:rPr lang="en-GB" altLang="sr-Latn-RS" baseline="0" dirty="0" smtClean="0">
                <a:latin typeface="Sylfaen" panose="010A0502050306030303" pitchFamily="18" charset="0"/>
                <a:ea typeface="ＭＳ Ｐゴシック" panose="020B0600070205080204" pitchFamily="34" charset="-128"/>
              </a:rPr>
              <a:t> 14-ի՝ </a:t>
            </a:r>
            <a:r>
              <a:rPr lang="en-GB" altLang="sr-Latn-RS" baseline="0" dirty="0" err="1" smtClean="0">
                <a:latin typeface="Sylfaen" panose="010A0502050306030303" pitchFamily="18" charset="0"/>
                <a:ea typeface="ＭＳ Ｐゴシック" panose="020B0600070205080204" pitchFamily="34" charset="-128"/>
              </a:rPr>
              <a:t>Բուդապեշտի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կոնվենցիան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կիրառելի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կլինի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երբ</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քրեական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հետաքննության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առարկա</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հանցագործությունը</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Բուդապեշտի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կոնվենցիայով</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թվարկված</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հանցագործությունների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շարքից</a:t>
            </a:r>
            <a:r>
              <a:rPr lang="en-GB" altLang="sr-Latn-RS" baseline="0" dirty="0" smtClean="0">
                <a:latin typeface="Sylfaen" panose="010A0502050306030303" pitchFamily="18" charset="0"/>
                <a:ea typeface="ＭＳ Ｐゴシック" panose="020B0600070205080204" pitchFamily="34" charset="-128"/>
              </a:rPr>
              <a:t> է: </a:t>
            </a:r>
            <a:r>
              <a:rPr lang="en-GB" altLang="sr-Latn-RS" baseline="0" dirty="0" err="1" smtClean="0">
                <a:latin typeface="Sylfaen" panose="010A0502050306030303" pitchFamily="18" charset="0"/>
                <a:ea typeface="ＭＳ Ｐゴシック" panose="020B0600070205080204" pitchFamily="34" charset="-128"/>
              </a:rPr>
              <a:t>Այնուամենայնիվ</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այն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նաև</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ներառում</a:t>
            </a:r>
            <a:r>
              <a:rPr lang="en-GB" altLang="sr-Latn-RS" baseline="0" dirty="0" smtClean="0">
                <a:latin typeface="Sylfaen" panose="010A0502050306030303" pitchFamily="18" charset="0"/>
                <a:ea typeface="ＭＳ Ｐゴシック" panose="020B0600070205080204" pitchFamily="34" charset="-128"/>
              </a:rPr>
              <a:t> է </a:t>
            </a:r>
            <a:r>
              <a:rPr lang="en-GB" altLang="sr-Latn-RS" baseline="0" dirty="0" err="1" smtClean="0">
                <a:latin typeface="Sylfaen" panose="010A0502050306030303" pitchFamily="18" charset="0"/>
                <a:ea typeface="ＭＳ Ｐゴシック" panose="020B0600070205080204" pitchFamily="34" charset="-128"/>
              </a:rPr>
              <a:t>երկու</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հեռուն</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գնացող</a:t>
            </a:r>
            <a:r>
              <a:rPr lang="en-GB" altLang="sr-Latn-RS" baseline="0" dirty="0" smtClean="0">
                <a:latin typeface="Sylfaen" panose="010A0502050306030303" pitchFamily="18" charset="0"/>
                <a:ea typeface="ＭＳ Ｐゴシック" panose="020B0600070205080204" pitchFamily="34" charset="-128"/>
              </a:rPr>
              <a:t> և </a:t>
            </a:r>
            <a:r>
              <a:rPr lang="en-GB" altLang="sr-Latn-RS" baseline="0" dirty="0" err="1" smtClean="0">
                <a:latin typeface="Sylfaen" panose="010A0502050306030303" pitchFamily="18" charset="0"/>
                <a:ea typeface="ＭＳ Ｐゴシック" panose="020B0600070205080204" pitchFamily="34" charset="-128"/>
              </a:rPr>
              <a:t>արժեքավոր</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հատվածներ</a:t>
            </a:r>
            <a:r>
              <a:rPr lang="en-GB" altLang="sr-Latn-RS" baseline="0" dirty="0" smtClean="0">
                <a:latin typeface="Sylfaen" panose="010A0502050306030303" pitchFamily="18" charset="0"/>
                <a:ea typeface="ＭＳ Ｐゴシック" panose="020B0600070205080204" pitchFamily="34" charset="-128"/>
              </a:rPr>
              <a:t>՝</a:t>
            </a:r>
            <a:r>
              <a:rPr lang="en-GB" dirty="0" smtClean="0">
                <a:latin typeface="Sylfaen" panose="010A0502050306030303" pitchFamily="18" charset="0"/>
              </a:rPr>
              <a:t> </a:t>
            </a:r>
          </a:p>
          <a:p>
            <a:pPr marL="171450" indent="-171450" eaLnBrk="1" hangingPunct="1">
              <a:spcBef>
                <a:spcPct val="0"/>
              </a:spcBef>
              <a:buFontTx/>
              <a:buChar char="-"/>
            </a:pPr>
            <a:r>
              <a:rPr lang="en-GB" dirty="0" err="1" smtClean="0">
                <a:latin typeface="Sylfaen" panose="010A0502050306030303" pitchFamily="18" charset="0"/>
              </a:rPr>
              <a:t>Առաջինը</a:t>
            </a:r>
            <a:r>
              <a:rPr lang="en-GB" dirty="0" smtClean="0">
                <a:latin typeface="Sylfaen" panose="010A0502050306030303" pitchFamily="18" charset="0"/>
              </a:rPr>
              <a:t>, </a:t>
            </a:r>
            <a:r>
              <a:rPr lang="en-GB" dirty="0" err="1" smtClean="0">
                <a:latin typeface="Sylfaen" panose="010A0502050306030303" pitchFamily="18" charset="0"/>
              </a:rPr>
              <a:t>ընթացակարգային</a:t>
            </a:r>
            <a:r>
              <a:rPr lang="en-GB" dirty="0" smtClean="0">
                <a:latin typeface="Sylfaen" panose="010A0502050306030303" pitchFamily="18" charset="0"/>
              </a:rPr>
              <a:t> </a:t>
            </a:r>
            <a:r>
              <a:rPr lang="en-GB" dirty="0" err="1" smtClean="0">
                <a:latin typeface="Sylfaen" panose="010A0502050306030303" pitchFamily="18" charset="0"/>
              </a:rPr>
              <a:t>դրույթները</a:t>
            </a:r>
            <a:r>
              <a:rPr lang="en-GB" dirty="0" smtClean="0">
                <a:latin typeface="Sylfaen" panose="010A0502050306030303" pitchFamily="18" charset="0"/>
              </a:rPr>
              <a:t> </a:t>
            </a:r>
            <a:r>
              <a:rPr lang="en-GB" dirty="0" err="1" smtClean="0">
                <a:latin typeface="Sylfaen" panose="010A0502050306030303" pitchFamily="18" charset="0"/>
              </a:rPr>
              <a:t>կարող</a:t>
            </a:r>
            <a:r>
              <a:rPr lang="en-GB" dirty="0" smtClean="0">
                <a:latin typeface="Sylfaen" panose="010A0502050306030303" pitchFamily="18" charset="0"/>
              </a:rPr>
              <a:t> </a:t>
            </a:r>
            <a:r>
              <a:rPr lang="en-GB" dirty="0" err="1" smtClean="0">
                <a:latin typeface="Sylfaen" panose="010A0502050306030303" pitchFamily="18" charset="0"/>
              </a:rPr>
              <a:t>են</a:t>
            </a:r>
            <a:r>
              <a:rPr lang="en-GB" dirty="0" smtClean="0">
                <a:latin typeface="Sylfaen" panose="010A0502050306030303" pitchFamily="18" charset="0"/>
              </a:rPr>
              <a:t> </a:t>
            </a:r>
            <a:r>
              <a:rPr lang="en-GB" dirty="0" err="1" smtClean="0">
                <a:latin typeface="Sylfaen" panose="010A0502050306030303" pitchFamily="18" charset="0"/>
              </a:rPr>
              <a:t>կիրառվել</a:t>
            </a:r>
            <a:r>
              <a:rPr lang="en-GB" dirty="0" smtClean="0">
                <a:latin typeface="Sylfaen" panose="010A0502050306030303" pitchFamily="18" charset="0"/>
              </a:rPr>
              <a:t> </a:t>
            </a:r>
            <a:r>
              <a:rPr lang="en-GB" dirty="0" err="1" smtClean="0">
                <a:latin typeface="Sylfaen" panose="010A0502050306030303" pitchFamily="18" charset="0"/>
              </a:rPr>
              <a:t>ցանկացած</a:t>
            </a:r>
            <a:r>
              <a:rPr lang="en-GB" dirty="0" smtClean="0">
                <a:latin typeface="Sylfaen" panose="010A0502050306030303" pitchFamily="18" charset="0"/>
              </a:rPr>
              <a:t> </a:t>
            </a:r>
            <a:r>
              <a:rPr lang="en-GB" dirty="0" err="1" smtClean="0">
                <a:latin typeface="Sylfaen" panose="010A0502050306030303" pitchFamily="18" charset="0"/>
              </a:rPr>
              <a:t>հանցագործության</a:t>
            </a:r>
            <a:r>
              <a:rPr lang="en-GB" dirty="0" smtClean="0">
                <a:latin typeface="Sylfaen" panose="010A0502050306030303" pitchFamily="18" charset="0"/>
              </a:rPr>
              <a:t> </a:t>
            </a:r>
            <a:r>
              <a:rPr lang="en-GB" dirty="0" err="1" smtClean="0">
                <a:latin typeface="Sylfaen" panose="010A0502050306030303" pitchFamily="18" charset="0"/>
              </a:rPr>
              <a:t>քննության</a:t>
            </a:r>
            <a:r>
              <a:rPr lang="en-GB" dirty="0" smtClean="0">
                <a:latin typeface="Sylfaen" panose="010A0502050306030303" pitchFamily="18" charset="0"/>
              </a:rPr>
              <a:t> </a:t>
            </a:r>
            <a:r>
              <a:rPr lang="en-GB" dirty="0" err="1" smtClean="0">
                <a:latin typeface="Sylfaen" panose="010A0502050306030303" pitchFamily="18" charset="0"/>
              </a:rPr>
              <a:t>ընթացքում</a:t>
            </a:r>
            <a:r>
              <a:rPr lang="en-GB" dirty="0" smtClean="0">
                <a:latin typeface="Sylfaen" panose="010A0502050306030303" pitchFamily="18" charset="0"/>
              </a:rPr>
              <a:t>, </a:t>
            </a:r>
            <a:r>
              <a:rPr lang="en-GB" dirty="0" err="1" smtClean="0">
                <a:latin typeface="Sylfaen" panose="010A0502050306030303" pitchFamily="18" charset="0"/>
              </a:rPr>
              <a:t>եթե</a:t>
            </a:r>
            <a:r>
              <a:rPr lang="en-GB" dirty="0" smtClean="0">
                <a:latin typeface="Sylfaen" panose="010A0502050306030303" pitchFamily="18" charset="0"/>
              </a:rPr>
              <a:t> </a:t>
            </a:r>
            <a:r>
              <a:rPr lang="en-GB" dirty="0" err="1" smtClean="0">
                <a:latin typeface="Sylfaen" panose="010A0502050306030303" pitchFamily="18" charset="0"/>
              </a:rPr>
              <a:t>այն</a:t>
            </a:r>
            <a:r>
              <a:rPr lang="en-GB" dirty="0" smtClean="0">
                <a:latin typeface="Sylfaen" panose="010A0502050306030303" pitchFamily="18" charset="0"/>
              </a:rPr>
              <a:t> </a:t>
            </a:r>
            <a:r>
              <a:rPr lang="en-GB" dirty="0" err="1" smtClean="0">
                <a:latin typeface="Sylfaen" panose="010A0502050306030303" pitchFamily="18" charset="0"/>
              </a:rPr>
              <a:t>կատարվել</a:t>
            </a:r>
            <a:r>
              <a:rPr lang="en-GB" dirty="0" smtClean="0">
                <a:latin typeface="Sylfaen" panose="010A0502050306030303" pitchFamily="18" charset="0"/>
              </a:rPr>
              <a:t> է </a:t>
            </a:r>
            <a:r>
              <a:rPr lang="en-GB" dirty="0" err="1" smtClean="0">
                <a:latin typeface="Sylfaen" panose="010A0502050306030303" pitchFamily="18" charset="0"/>
              </a:rPr>
              <a:t>համակարգչային</a:t>
            </a:r>
            <a:r>
              <a:rPr lang="en-GB" dirty="0" smtClean="0">
                <a:latin typeface="Sylfaen" panose="010A0502050306030303" pitchFamily="18" charset="0"/>
              </a:rPr>
              <a:t> </a:t>
            </a:r>
            <a:r>
              <a:rPr lang="en-GB" dirty="0" err="1" smtClean="0">
                <a:latin typeface="Sylfaen" panose="010A0502050306030303" pitchFamily="18" charset="0"/>
              </a:rPr>
              <a:t>համակարգի</a:t>
            </a:r>
            <a:r>
              <a:rPr lang="en-GB" dirty="0" smtClean="0">
                <a:latin typeface="Sylfaen" panose="010A0502050306030303" pitchFamily="18" charset="0"/>
              </a:rPr>
              <a:t> </a:t>
            </a:r>
            <a:r>
              <a:rPr lang="en-GB" dirty="0" err="1" smtClean="0">
                <a:latin typeface="Sylfaen" panose="010A0502050306030303" pitchFamily="18" charset="0"/>
              </a:rPr>
              <a:t>միջոցով</a:t>
            </a:r>
            <a:r>
              <a:rPr lang="en-GB" dirty="0" smtClean="0">
                <a:latin typeface="Sylfaen" panose="010A0502050306030303" pitchFamily="18" charset="0"/>
              </a:rPr>
              <a:t>.</a:t>
            </a:r>
          </a:p>
          <a:p>
            <a:pPr marL="171450" indent="-171450" eaLnBrk="1" hangingPunct="1">
              <a:spcBef>
                <a:spcPct val="0"/>
              </a:spcBef>
              <a:buFontTx/>
              <a:buChar char="-"/>
            </a:pPr>
            <a:r>
              <a:rPr lang="en-GB" dirty="0" err="1" smtClean="0">
                <a:latin typeface="Sylfaen" panose="010A0502050306030303" pitchFamily="18" charset="0"/>
              </a:rPr>
              <a:t>Երկրորդը</a:t>
            </a:r>
            <a:r>
              <a:rPr lang="en-GB" dirty="0" smtClean="0">
                <a:latin typeface="Sylfaen" panose="010A0502050306030303" pitchFamily="18" charset="0"/>
              </a:rPr>
              <a:t>, </a:t>
            </a:r>
            <a:r>
              <a:rPr lang="en-GB" dirty="0" err="1" smtClean="0">
                <a:latin typeface="Sylfaen" panose="010A0502050306030303" pitchFamily="18" charset="0"/>
              </a:rPr>
              <a:t>այդ</a:t>
            </a:r>
            <a:r>
              <a:rPr lang="en-GB" dirty="0" smtClean="0">
                <a:latin typeface="Sylfaen" panose="010A0502050306030303" pitchFamily="18" charset="0"/>
              </a:rPr>
              <a:t> </a:t>
            </a:r>
            <a:r>
              <a:rPr lang="en-GB" dirty="0" err="1" smtClean="0">
                <a:latin typeface="Sylfaen" panose="010A0502050306030303" pitchFamily="18" charset="0"/>
              </a:rPr>
              <a:t>դրույթները</a:t>
            </a:r>
            <a:r>
              <a:rPr lang="en-GB" dirty="0" smtClean="0">
                <a:latin typeface="Sylfaen" panose="010A0502050306030303" pitchFamily="18" charset="0"/>
              </a:rPr>
              <a:t> </a:t>
            </a:r>
            <a:r>
              <a:rPr lang="en-GB" dirty="0" err="1" smtClean="0">
                <a:latin typeface="Sylfaen" panose="010A0502050306030303" pitchFamily="18" charset="0"/>
              </a:rPr>
              <a:t>կարող</a:t>
            </a:r>
            <a:r>
              <a:rPr lang="en-GB" dirty="0" smtClean="0">
                <a:latin typeface="Sylfaen" panose="010A0502050306030303" pitchFamily="18" charset="0"/>
              </a:rPr>
              <a:t> </a:t>
            </a:r>
            <a:r>
              <a:rPr lang="en-GB" dirty="0" err="1" smtClean="0">
                <a:latin typeface="Sylfaen" panose="010A0502050306030303" pitchFamily="18" charset="0"/>
              </a:rPr>
              <a:t>են</a:t>
            </a:r>
            <a:r>
              <a:rPr lang="en-GB" dirty="0" smtClean="0">
                <a:latin typeface="Sylfaen" panose="010A0502050306030303" pitchFamily="18" charset="0"/>
              </a:rPr>
              <a:t> </a:t>
            </a:r>
            <a:r>
              <a:rPr lang="en-GB" dirty="0" err="1" smtClean="0">
                <a:latin typeface="Sylfaen" panose="010A0502050306030303" pitchFamily="18" charset="0"/>
              </a:rPr>
              <a:t>նաև</a:t>
            </a:r>
            <a:r>
              <a:rPr lang="en-GB" dirty="0" smtClean="0">
                <a:latin typeface="Sylfaen" panose="010A0502050306030303" pitchFamily="18" charset="0"/>
              </a:rPr>
              <a:t> </a:t>
            </a:r>
            <a:r>
              <a:rPr lang="en-GB" dirty="0" err="1" smtClean="0">
                <a:latin typeface="Sylfaen" panose="010A0502050306030303" pitchFamily="18" charset="0"/>
              </a:rPr>
              <a:t>կիրառելի</a:t>
            </a:r>
            <a:r>
              <a:rPr lang="en-GB" dirty="0" smtClean="0">
                <a:latin typeface="Sylfaen" panose="010A0502050306030303" pitchFamily="18" charset="0"/>
              </a:rPr>
              <a:t> </a:t>
            </a:r>
            <a:r>
              <a:rPr lang="en-GB" dirty="0" err="1" smtClean="0">
                <a:latin typeface="Sylfaen" panose="010A0502050306030303" pitchFamily="18" charset="0"/>
              </a:rPr>
              <a:t>լինել</a:t>
            </a:r>
            <a:r>
              <a:rPr lang="en-GB" dirty="0" smtClean="0">
                <a:latin typeface="Sylfaen" panose="010A0502050306030303" pitchFamily="18" charset="0"/>
              </a:rPr>
              <a:t> </a:t>
            </a:r>
            <a:r>
              <a:rPr lang="hy-AM" sz="1200" dirty="0" smtClean="0">
                <a:solidFill>
                  <a:srgbClr val="FF0000"/>
                </a:solidFill>
                <a:latin typeface="Sylfaen" panose="010A0502050306030303" pitchFamily="18" charset="0"/>
              </a:rPr>
              <a:t>էլեկտրոնային ձևով ապացույցների հավաք</a:t>
            </a:r>
            <a:r>
              <a:rPr lang="en-US" sz="1200" dirty="0" err="1" smtClean="0">
                <a:solidFill>
                  <a:srgbClr val="FF0000"/>
                </a:solidFill>
                <a:latin typeface="Sylfaen" panose="010A0502050306030303" pitchFamily="18" charset="0"/>
              </a:rPr>
              <a:t>ման</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դեպքում</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եթե</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ապացույցը</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կոնկրետ</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դեպքում</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պահված</a:t>
            </a:r>
            <a:r>
              <a:rPr lang="en-US" sz="1200" baseline="0" dirty="0" smtClean="0">
                <a:solidFill>
                  <a:srgbClr val="FF0000"/>
                </a:solidFill>
                <a:latin typeface="Sylfaen" panose="010A0502050306030303" pitchFamily="18" charset="0"/>
              </a:rPr>
              <a:t> է </a:t>
            </a:r>
            <a:r>
              <a:rPr lang="en-US" sz="1200" baseline="0" dirty="0" err="1" smtClean="0">
                <a:solidFill>
                  <a:srgbClr val="FF0000"/>
                </a:solidFill>
                <a:latin typeface="Sylfaen" panose="010A0502050306030303" pitchFamily="18" charset="0"/>
              </a:rPr>
              <a:t>թվային</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արխիվի</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ցանկացած</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տեսակում</a:t>
            </a:r>
            <a:r>
              <a:rPr lang="en-US" sz="1200" baseline="0" dirty="0" smtClean="0">
                <a:solidFill>
                  <a:srgbClr val="FF0000"/>
                </a:solidFill>
                <a:latin typeface="Sylfaen" panose="010A0502050306030303" pitchFamily="18" charset="0"/>
              </a:rPr>
              <a:t>. </a:t>
            </a:r>
            <a:r>
              <a:rPr lang="hy-AM" sz="1200" baseline="0" dirty="0" smtClean="0">
                <a:solidFill>
                  <a:srgbClr val="FF0000"/>
                </a:solidFill>
                <a:latin typeface="Sylfaen" panose="010A0502050306030303" pitchFamily="18" charset="0"/>
              </a:rPr>
              <a:t>Ս</a:t>
            </a:r>
            <a:r>
              <a:rPr lang="en-US" sz="1200" baseline="0" dirty="0" smtClean="0">
                <a:solidFill>
                  <a:srgbClr val="FF0000"/>
                </a:solidFill>
                <a:latin typeface="Sylfaen" panose="010A0502050306030303" pitchFamily="18" charset="0"/>
              </a:rPr>
              <a:t>ա </a:t>
            </a:r>
            <a:r>
              <a:rPr lang="en-US" sz="1200" baseline="0" dirty="0" err="1" smtClean="0">
                <a:solidFill>
                  <a:srgbClr val="FF0000"/>
                </a:solidFill>
                <a:latin typeface="Sylfaen" panose="010A0502050306030303" pitchFamily="18" charset="0"/>
              </a:rPr>
              <a:t>նշանակում</a:t>
            </a:r>
            <a:r>
              <a:rPr lang="en-US" sz="1200" baseline="0" dirty="0" smtClean="0">
                <a:solidFill>
                  <a:srgbClr val="FF0000"/>
                </a:solidFill>
                <a:latin typeface="Sylfaen" panose="010A0502050306030303" pitchFamily="18" charset="0"/>
              </a:rPr>
              <a:t> է, </a:t>
            </a:r>
            <a:r>
              <a:rPr lang="en-US" sz="1200" baseline="0" dirty="0" err="1" smtClean="0">
                <a:solidFill>
                  <a:srgbClr val="FF0000"/>
                </a:solidFill>
                <a:latin typeface="Sylfaen" panose="010A0502050306030303" pitchFamily="18" charset="0"/>
              </a:rPr>
              <a:t>որ</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ցանկացած</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հանցագործություն</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պոտենցիալ</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կերպով</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ընկնում</a:t>
            </a:r>
            <a:r>
              <a:rPr lang="en-US" sz="1200" baseline="0" dirty="0" smtClean="0">
                <a:solidFill>
                  <a:srgbClr val="FF0000"/>
                </a:solidFill>
                <a:latin typeface="Sylfaen" panose="010A0502050306030303" pitchFamily="18" charset="0"/>
              </a:rPr>
              <a:t> է </a:t>
            </a:r>
            <a:r>
              <a:rPr lang="en-US" sz="1200" baseline="0" dirty="0" err="1" smtClean="0">
                <a:solidFill>
                  <a:srgbClr val="FF0000"/>
                </a:solidFill>
                <a:latin typeface="Sylfaen" panose="010A0502050306030303" pitchFamily="18" charset="0"/>
              </a:rPr>
              <a:t>Բուդապեշտի</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կոնվենցիայի</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ընթացակարգային</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դրույթների</a:t>
            </a:r>
            <a:r>
              <a:rPr lang="en-US" sz="1200" baseline="0" dirty="0" smtClean="0">
                <a:solidFill>
                  <a:srgbClr val="FF0000"/>
                </a:solidFill>
                <a:latin typeface="Sylfaen" panose="010A0502050306030303" pitchFamily="18" charset="0"/>
              </a:rPr>
              <a:t> </a:t>
            </a:r>
            <a:r>
              <a:rPr lang="en-US" sz="1200" baseline="0" dirty="0" err="1" smtClean="0">
                <a:solidFill>
                  <a:srgbClr val="FF0000"/>
                </a:solidFill>
                <a:latin typeface="Sylfaen" panose="010A0502050306030303" pitchFamily="18" charset="0"/>
              </a:rPr>
              <a:t>ներքո</a:t>
            </a:r>
            <a:r>
              <a:rPr lang="en-US" sz="1200" baseline="0" dirty="0" smtClean="0">
                <a:solidFill>
                  <a:srgbClr val="FF0000"/>
                </a:solidFill>
                <a:latin typeface="Sylfaen" panose="010A0502050306030303" pitchFamily="18" charset="0"/>
              </a:rPr>
              <a:t>:</a:t>
            </a:r>
            <a:endParaRPr lang="en-GB" dirty="0" smtClean="0">
              <a:latin typeface="Sylfaen" panose="010A0502050306030303" pitchFamily="18" charset="0"/>
            </a:endParaRPr>
          </a:p>
          <a:p>
            <a:pPr marL="171450" indent="-171450" eaLnBrk="1" hangingPunct="1">
              <a:spcBef>
                <a:spcPct val="0"/>
              </a:spcBef>
              <a:buFontTx/>
              <a:buChar char="-"/>
            </a:pPr>
            <a:endParaRPr lang="en-GB" dirty="0" smtClean="0">
              <a:latin typeface="Sylfaen" panose="010A0502050306030303" pitchFamily="18" charset="0"/>
            </a:endParaRPr>
          </a:p>
          <a:p>
            <a:pPr marL="0" indent="0" eaLnBrk="1" hangingPunct="1">
              <a:spcBef>
                <a:spcPct val="0"/>
              </a:spcBef>
              <a:buFontTx/>
              <a:buNone/>
            </a:pPr>
            <a:r>
              <a:rPr lang="hy-AM" dirty="0" smtClean="0">
                <a:latin typeface="Sylfaen" panose="010A0502050306030303" pitchFamily="18" charset="0"/>
              </a:rPr>
              <a:t>Վերապատրաստող</a:t>
            </a:r>
            <a:r>
              <a:rPr lang="en-GB" dirty="0" smtClean="0">
                <a:latin typeface="Sylfaen" panose="010A0502050306030303" pitchFamily="18" charset="0"/>
              </a:rPr>
              <a:t>ը </a:t>
            </a:r>
            <a:r>
              <a:rPr lang="en-GB" dirty="0" err="1" smtClean="0">
                <a:latin typeface="Sylfaen" panose="010A0502050306030303" pitchFamily="18" charset="0"/>
              </a:rPr>
              <a:t>պետք</a:t>
            </a:r>
            <a:r>
              <a:rPr lang="en-GB" dirty="0" smtClean="0">
                <a:latin typeface="Sylfaen" panose="010A0502050306030303" pitchFamily="18" charset="0"/>
              </a:rPr>
              <a:t> է </a:t>
            </a:r>
            <a:r>
              <a:rPr lang="en-GB" dirty="0" err="1" smtClean="0">
                <a:latin typeface="Sylfaen" panose="010A0502050306030303" pitchFamily="18" charset="0"/>
              </a:rPr>
              <a:t>շեշտադրի</a:t>
            </a:r>
            <a:r>
              <a:rPr lang="en-GB" dirty="0" smtClean="0">
                <a:latin typeface="Sylfaen" panose="010A0502050306030303" pitchFamily="18" charset="0"/>
              </a:rPr>
              <a:t>, </a:t>
            </a:r>
            <a:r>
              <a:rPr lang="en-GB" dirty="0" err="1" smtClean="0">
                <a:latin typeface="Sylfaen" panose="010A0502050306030303" pitchFamily="18" charset="0"/>
              </a:rPr>
              <a:t>որ</a:t>
            </a:r>
            <a:r>
              <a:rPr lang="en-GB" dirty="0" smtClean="0">
                <a:latin typeface="Sylfaen" panose="010A0502050306030303" pitchFamily="18" charset="0"/>
              </a:rPr>
              <a:t> </a:t>
            </a:r>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կոնվենցիան</a:t>
            </a:r>
            <a:r>
              <a:rPr lang="en-GB" dirty="0" smtClean="0">
                <a:latin typeface="Sylfaen" panose="010A0502050306030303" pitchFamily="18" charset="0"/>
              </a:rPr>
              <a:t> </a:t>
            </a:r>
            <a:r>
              <a:rPr lang="en-GB" dirty="0" err="1" smtClean="0">
                <a:latin typeface="Sylfaen" panose="010A0502050306030303" pitchFamily="18" charset="0"/>
              </a:rPr>
              <a:t>ոչ</a:t>
            </a:r>
            <a:r>
              <a:rPr lang="en-GB" dirty="0" smtClean="0">
                <a:latin typeface="Sylfaen" panose="010A0502050306030303" pitchFamily="18" charset="0"/>
              </a:rPr>
              <a:t> </a:t>
            </a:r>
            <a:r>
              <a:rPr lang="en-GB" dirty="0" err="1" smtClean="0">
                <a:latin typeface="Sylfaen" panose="010A0502050306030303" pitchFamily="18" charset="0"/>
              </a:rPr>
              <a:t>միայն</a:t>
            </a:r>
            <a:r>
              <a:rPr lang="en-GB" dirty="0" smtClean="0">
                <a:latin typeface="Sylfaen" panose="010A0502050306030303" pitchFamily="18" charset="0"/>
              </a:rPr>
              <a:t> </a:t>
            </a:r>
            <a:r>
              <a:rPr lang="en-GB" dirty="0" err="1" smtClean="0">
                <a:latin typeface="Sylfaen" panose="010A0502050306030303" pitchFamily="18" charset="0"/>
              </a:rPr>
              <a:t>կիբերհանցագործությունների</a:t>
            </a:r>
            <a:r>
              <a:rPr lang="en-GB" baseline="0" dirty="0" smtClean="0">
                <a:latin typeface="Sylfaen" panose="010A0502050306030303" pitchFamily="18" charset="0"/>
              </a:rPr>
              <a:t> </a:t>
            </a:r>
            <a:r>
              <a:rPr lang="en-GB" baseline="0" dirty="0" err="1" smtClean="0">
                <a:latin typeface="Sylfaen" panose="010A0502050306030303" pitchFamily="18" charset="0"/>
              </a:rPr>
              <a:t>կոնվենցիա</a:t>
            </a:r>
            <a:r>
              <a:rPr lang="en-GB" baseline="0" dirty="0" smtClean="0">
                <a:latin typeface="Sylfaen" panose="010A0502050306030303" pitchFamily="18" charset="0"/>
              </a:rPr>
              <a:t> է, </a:t>
            </a:r>
            <a:r>
              <a:rPr lang="en-GB" baseline="0" dirty="0" err="1" smtClean="0">
                <a:latin typeface="Sylfaen" panose="010A0502050306030303" pitchFamily="18" charset="0"/>
              </a:rPr>
              <a:t>այլ</a:t>
            </a:r>
            <a:r>
              <a:rPr lang="en-GB" baseline="0" dirty="0" smtClean="0">
                <a:latin typeface="Sylfaen" panose="010A0502050306030303" pitchFamily="18" charset="0"/>
              </a:rPr>
              <a:t> </a:t>
            </a:r>
            <a:r>
              <a:rPr lang="en-GB" sz="1200" dirty="0" err="1" smtClean="0">
                <a:latin typeface="Sylfaen" panose="010A0502050306030303" pitchFamily="18" charset="0"/>
              </a:rPr>
              <a:t>կիբերհանցագործությունների</a:t>
            </a:r>
            <a:r>
              <a:rPr lang="en-GB" sz="1200" dirty="0" smtClean="0">
                <a:latin typeface="Sylfaen" panose="010A0502050306030303" pitchFamily="18" charset="0"/>
              </a:rPr>
              <a:t> ԵՎ ԷԼԵԿՏՐՈՆԱՅԻՆ ԱՊԱՑՈՒՅՑՆԵՐԻ </a:t>
            </a:r>
            <a:r>
              <a:rPr lang="en-GB" sz="1200" dirty="0" err="1" smtClean="0">
                <a:latin typeface="Sylfaen" panose="010A0502050306030303" pitchFamily="18" charset="0"/>
              </a:rPr>
              <a:t>մասին</a:t>
            </a:r>
            <a:r>
              <a:rPr lang="en-GB" sz="1200" dirty="0" smtClean="0">
                <a:latin typeface="Sylfaen" panose="010A0502050306030303" pitchFamily="18" charset="0"/>
              </a:rPr>
              <a:t> </a:t>
            </a:r>
            <a:r>
              <a:rPr lang="en-GB" sz="1200" dirty="0" err="1" smtClean="0">
                <a:latin typeface="Sylfaen" panose="010A0502050306030303" pitchFamily="18" charset="0"/>
              </a:rPr>
              <a:t>Կոնվենցիա</a:t>
            </a:r>
            <a:r>
              <a:rPr lang="en-GB" sz="1200" dirty="0" smtClean="0">
                <a:latin typeface="Sylfaen" panose="010A0502050306030303" pitchFamily="18" charset="0"/>
              </a:rPr>
              <a:t>:</a:t>
            </a:r>
            <a:endParaRPr lang="aa-ET" dirty="0" smtClean="0">
              <a:latin typeface="Sylfaen" panose="010A0502050306030303" pitchFamily="18" charset="0"/>
            </a:endParaRPr>
          </a:p>
          <a:p>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50247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err="1" smtClean="0">
                <a:latin typeface="Sylfaen" panose="010A0502050306030303" pitchFamily="18" charset="0"/>
              </a:rPr>
              <a:t>Սահիկների</a:t>
            </a:r>
            <a:r>
              <a:rPr lang="en-GB" dirty="0" smtClean="0">
                <a:latin typeface="Sylfaen" panose="010A0502050306030303" pitchFamily="18" charset="0"/>
              </a:rPr>
              <a:t> </a:t>
            </a:r>
            <a:r>
              <a:rPr lang="en-GB" dirty="0" err="1" smtClean="0">
                <a:latin typeface="Sylfaen" panose="010A0502050306030303" pitchFamily="18" charset="0"/>
              </a:rPr>
              <a:t>այս</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կբացահայտի</a:t>
            </a:r>
            <a:r>
              <a:rPr lang="en-GB" dirty="0" smtClean="0">
                <a:latin typeface="Sylfaen" panose="010A0502050306030303" pitchFamily="18" charset="0"/>
              </a:rPr>
              <a:t> </a:t>
            </a:r>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կոնվենցիայի</a:t>
            </a:r>
            <a:r>
              <a:rPr lang="en-GB" dirty="0" smtClean="0">
                <a:latin typeface="Sylfaen" panose="010A0502050306030303" pitchFamily="18" charset="0"/>
              </a:rPr>
              <a:t> </a:t>
            </a:r>
            <a:r>
              <a:rPr lang="en-GB" dirty="0" err="1" smtClean="0">
                <a:latin typeface="Sylfaen" panose="010A0502050306030303" pitchFamily="18" charset="0"/>
              </a:rPr>
              <a:t>սահմանած</a:t>
            </a:r>
            <a:r>
              <a:rPr lang="en-GB" dirty="0" smtClean="0">
                <a:latin typeface="Sylfaen" panose="010A0502050306030303" pitchFamily="18" charset="0"/>
              </a:rPr>
              <a:t> </a:t>
            </a:r>
            <a:r>
              <a:rPr lang="en-GB" dirty="0" err="1" smtClean="0">
                <a:latin typeface="Sylfaen" panose="010A0502050306030303" pitchFamily="18" charset="0"/>
              </a:rPr>
              <a:t>պայմաններն</a:t>
            </a:r>
            <a:r>
              <a:rPr lang="en-GB" dirty="0" smtClean="0">
                <a:latin typeface="Sylfaen" panose="010A0502050306030303" pitchFamily="18" charset="0"/>
              </a:rPr>
              <a:t> </a:t>
            </a:r>
            <a:r>
              <a:rPr lang="en-GB" dirty="0" err="1" smtClean="0">
                <a:latin typeface="Sylfaen" panose="010A0502050306030303" pitchFamily="18" charset="0"/>
              </a:rPr>
              <a:t>ու</a:t>
            </a:r>
            <a:r>
              <a:rPr lang="en-GB" dirty="0" smtClean="0">
                <a:latin typeface="Sylfaen" panose="010A0502050306030303" pitchFamily="18" charset="0"/>
              </a:rPr>
              <a:t> </a:t>
            </a:r>
            <a:r>
              <a:rPr lang="en-GB" dirty="0" err="1" smtClean="0">
                <a:latin typeface="Sylfaen" panose="010A0502050306030303" pitchFamily="18" charset="0"/>
              </a:rPr>
              <a:t>երաշխիքները</a:t>
            </a:r>
            <a:r>
              <a:rPr lang="en-GB" dirty="0" smtClean="0">
                <a:latin typeface="Sylfaen" panose="010A0502050306030303" pitchFamily="18" charset="0"/>
              </a:rPr>
              <a:t>՝</a:t>
            </a:r>
            <a:r>
              <a:rPr lang="en-GB" baseline="0" dirty="0" smtClean="0">
                <a:latin typeface="Sylfaen" panose="010A0502050306030303" pitchFamily="18" charset="0"/>
              </a:rPr>
              <a:t> </a:t>
            </a:r>
            <a:r>
              <a:rPr lang="en-GB" baseline="0" dirty="0" err="1" smtClean="0">
                <a:latin typeface="Sylfaen" panose="010A0502050306030303" pitchFamily="18" charset="0"/>
              </a:rPr>
              <a:t>կապված</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15-ի </a:t>
            </a:r>
            <a:r>
              <a:rPr lang="en-GB" baseline="0" dirty="0" err="1" smtClean="0">
                <a:latin typeface="Sylfaen" panose="010A0502050306030303" pitchFamily="18" charset="0"/>
              </a:rPr>
              <a:t>սահմանած</a:t>
            </a:r>
            <a:r>
              <a:rPr lang="en-GB" baseline="0" dirty="0" smtClean="0">
                <a:latin typeface="Sylfaen" panose="010A0502050306030303" pitchFamily="18" charset="0"/>
              </a:rPr>
              <a:t> </a:t>
            </a:r>
            <a:r>
              <a:rPr lang="en-GB" baseline="0" dirty="0" err="1" smtClean="0">
                <a:latin typeface="Sylfaen" panose="010A0502050306030303" pitchFamily="18" charset="0"/>
              </a:rPr>
              <a:t>ընթացակարգային</a:t>
            </a:r>
            <a:r>
              <a:rPr lang="en-GB" baseline="0" dirty="0" smtClean="0">
                <a:latin typeface="Sylfaen" panose="010A0502050306030303" pitchFamily="18" charset="0"/>
              </a:rPr>
              <a:t> </a:t>
            </a:r>
            <a:r>
              <a:rPr lang="en-GB" baseline="0" dirty="0" err="1" smtClean="0">
                <a:latin typeface="Sylfaen" panose="010A0502050306030303" pitchFamily="18" charset="0"/>
              </a:rPr>
              <a:t>իրավասությունների</a:t>
            </a:r>
            <a:r>
              <a:rPr lang="en-GB" baseline="0" dirty="0" smtClean="0">
                <a:latin typeface="Sylfaen" panose="010A0502050306030303" pitchFamily="18" charset="0"/>
              </a:rPr>
              <a:t> </a:t>
            </a:r>
            <a:r>
              <a:rPr lang="en-GB" baseline="0" dirty="0" err="1" smtClean="0">
                <a:latin typeface="Sylfaen" panose="010A0502050306030303" pitchFamily="18" charset="0"/>
              </a:rPr>
              <a:t>գործածման</a:t>
            </a:r>
            <a:r>
              <a:rPr lang="en-GB" baseline="0" dirty="0" smtClean="0">
                <a:latin typeface="Sylfaen" panose="010A0502050306030303" pitchFamily="18" charset="0"/>
              </a:rPr>
              <a:t> </a:t>
            </a:r>
            <a:r>
              <a:rPr lang="en-GB" baseline="0" dirty="0" err="1" smtClean="0">
                <a:latin typeface="Sylfaen" panose="010A0502050306030303" pitchFamily="18" charset="0"/>
              </a:rPr>
              <a:t>հետ</a:t>
            </a:r>
            <a:r>
              <a:rPr lang="en-GB" baseline="0" dirty="0" smtClean="0">
                <a:latin typeface="Sylfaen" panose="010A0502050306030303" pitchFamily="18" charset="0"/>
              </a:rPr>
              <a:t>:</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8</a:t>
            </a:fld>
            <a:endParaRPr lang="en-GB"/>
          </a:p>
        </p:txBody>
      </p:sp>
    </p:spTree>
    <p:extLst>
      <p:ext uri="{BB962C8B-B14F-4D97-AF65-F5344CB8AC3E}">
        <p14:creationId xmlns:p14="http://schemas.microsoft.com/office/powerpoint/2010/main" val="179469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latin typeface="Sylfaen" panose="010A0502050306030303" pitchFamily="18" charset="0"/>
              </a:rPr>
              <a:t>Ձախ</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ցույց</a:t>
            </a:r>
            <a:r>
              <a:rPr lang="en-US" i="0" dirty="0" smtClean="0">
                <a:latin typeface="Sylfaen" panose="010A0502050306030303" pitchFamily="18" charset="0"/>
              </a:rPr>
              <a:t> է </a:t>
            </a:r>
            <a:r>
              <a:rPr lang="en-US" i="0" dirty="0" err="1" smtClean="0">
                <a:latin typeface="Sylfaen" panose="010A0502050306030303" pitchFamily="18" charset="0"/>
              </a:rPr>
              <a:t>տալիս</a:t>
            </a:r>
            <a:r>
              <a:rPr lang="en-US" i="0" dirty="0" smtClean="0">
                <a:latin typeface="Sylfaen" panose="010A0502050306030303" pitchFamily="18" charset="0"/>
              </a:rPr>
              <a:t> </a:t>
            </a:r>
            <a:r>
              <a:rPr lang="en-US" i="0" dirty="0" err="1" smtClean="0">
                <a:latin typeface="Sylfaen" panose="010A0502050306030303" pitchFamily="18" charset="0"/>
              </a:rPr>
              <a:t>Բուդապեշտի</a:t>
            </a:r>
            <a:r>
              <a:rPr lang="en-US" i="0" dirty="0" smtClean="0">
                <a:latin typeface="Sylfaen" panose="010A0502050306030303" pitchFamily="18" charset="0"/>
              </a:rPr>
              <a:t> </a:t>
            </a:r>
            <a:r>
              <a:rPr lang="en-US" i="0" dirty="0" err="1" smtClean="0">
                <a:latin typeface="Sylfaen" panose="010A0502050306030303" pitchFamily="18" charset="0"/>
              </a:rPr>
              <a:t>կոնվենցիայի</a:t>
            </a:r>
            <a:r>
              <a:rPr lang="en-US" i="0" dirty="0" smtClean="0">
                <a:latin typeface="Sylfaen" panose="010A0502050306030303" pitchFamily="18" charset="0"/>
              </a:rPr>
              <a:t> </a:t>
            </a:r>
            <a:r>
              <a:rPr lang="en-US" i="0" dirty="0" err="1" smtClean="0">
                <a:latin typeface="Sylfaen" panose="010A0502050306030303" pitchFamily="18" charset="0"/>
              </a:rPr>
              <a:t>Հոդված</a:t>
            </a:r>
            <a:r>
              <a:rPr lang="en-US" i="0" dirty="0" smtClean="0">
                <a:latin typeface="Sylfaen" panose="010A0502050306030303" pitchFamily="18" charset="0"/>
              </a:rPr>
              <a:t> 15-ի </a:t>
            </a:r>
            <a:r>
              <a:rPr lang="en-US" i="0" dirty="0" err="1" smtClean="0">
                <a:latin typeface="Sylfaen" panose="010A0502050306030303" pitchFamily="18" charset="0"/>
              </a:rPr>
              <a:t>տեքստը</a:t>
            </a:r>
            <a:r>
              <a:rPr lang="en-US" i="0" dirty="0" smtClean="0">
                <a:latin typeface="Sylfaen" panose="010A0502050306030303" pitchFamily="18" charset="0"/>
              </a:rPr>
              <a:t>, </a:t>
            </a:r>
            <a:r>
              <a:rPr lang="en-US" i="0" dirty="0" err="1" smtClean="0">
                <a:latin typeface="Sylfaen" panose="010A0502050306030303" pitchFamily="18" charset="0"/>
              </a:rPr>
              <a:t>որը</a:t>
            </a:r>
            <a:r>
              <a:rPr lang="en-US" i="0" dirty="0" smtClean="0">
                <a:latin typeface="Sylfaen" panose="010A0502050306030303" pitchFamily="18" charset="0"/>
              </a:rPr>
              <a:t> </a:t>
            </a:r>
            <a:r>
              <a:rPr lang="en-US" i="0" dirty="0" err="1" smtClean="0">
                <a:latin typeface="Sylfaen" panose="010A0502050306030303" pitchFamily="18" charset="0"/>
              </a:rPr>
              <a:t>սահմանում</a:t>
            </a:r>
            <a:r>
              <a:rPr lang="en-US" i="0" dirty="0" smtClean="0">
                <a:latin typeface="Sylfaen" panose="010A0502050306030303" pitchFamily="18" charset="0"/>
              </a:rPr>
              <a:t> է &lt;&lt;</a:t>
            </a:r>
            <a:r>
              <a:rPr lang="en-US" i="0" dirty="0" err="1" smtClean="0">
                <a:latin typeface="Sylfaen" panose="010A0502050306030303" pitchFamily="18" charset="0"/>
              </a:rPr>
              <a:t>ներպետական</a:t>
            </a:r>
            <a:r>
              <a:rPr lang="en-US" i="0" dirty="0" smtClean="0">
                <a:latin typeface="Sylfaen" panose="010A0502050306030303" pitchFamily="18" charset="0"/>
              </a:rPr>
              <a:t> </a:t>
            </a:r>
            <a:r>
              <a:rPr lang="en-US" i="0" dirty="0" err="1" smtClean="0">
                <a:latin typeface="Sylfaen" panose="010A0502050306030303" pitchFamily="18" charset="0"/>
              </a:rPr>
              <a:t>օրենսդրությամբ</a:t>
            </a:r>
            <a:r>
              <a:rPr lang="en-US" i="0" dirty="0" smtClean="0">
                <a:latin typeface="Sylfaen" panose="010A0502050306030303" pitchFamily="18" charset="0"/>
              </a:rPr>
              <a:t> </a:t>
            </a:r>
            <a:r>
              <a:rPr lang="en-US" i="0" dirty="0" err="1" smtClean="0">
                <a:latin typeface="Sylfaen" panose="010A0502050306030303" pitchFamily="18" charset="0"/>
              </a:rPr>
              <a:t>սահմանված</a:t>
            </a:r>
            <a:r>
              <a:rPr lang="en-US" i="0" dirty="0" smtClean="0">
                <a:latin typeface="Sylfaen" panose="010A0502050306030303" pitchFamily="18" charset="0"/>
              </a:rPr>
              <a:t> </a:t>
            </a:r>
            <a:r>
              <a:rPr lang="en-US" i="0" dirty="0" err="1" smtClean="0">
                <a:latin typeface="Sylfaen" panose="010A0502050306030303" pitchFamily="18" charset="0"/>
              </a:rPr>
              <a:t>պայմաններին</a:t>
            </a:r>
            <a:r>
              <a:rPr lang="en-US" i="0" dirty="0" smtClean="0">
                <a:latin typeface="Sylfaen" panose="010A0502050306030303" pitchFamily="18" charset="0"/>
              </a:rPr>
              <a:t>…&gt;&gt; </a:t>
            </a:r>
            <a:r>
              <a:rPr lang="en-US" i="0" dirty="0" err="1" smtClean="0">
                <a:latin typeface="Sylfaen" panose="010A0502050306030303" pitchFamily="18" charset="0"/>
              </a:rPr>
              <a:t>հասկացությունը</a:t>
            </a:r>
            <a:r>
              <a:rPr lang="en-US" i="0" dirty="0" smtClean="0">
                <a:latin typeface="Sylfaen" panose="010A0502050306030303" pitchFamily="18" charset="0"/>
              </a:rPr>
              <a:t>:</a:t>
            </a:r>
          </a:p>
          <a:p>
            <a:endParaRPr lang="en-US" i="0"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dirty="0" err="1" smtClean="0">
                <a:latin typeface="Sylfaen" panose="010A0502050306030303" pitchFamily="18" charset="0"/>
              </a:rPr>
              <a:t>Աջ</a:t>
            </a:r>
            <a:r>
              <a:rPr lang="en-US" i="0" dirty="0" smtClean="0">
                <a:latin typeface="Sylfaen" panose="010A0502050306030303" pitchFamily="18" charset="0"/>
              </a:rPr>
              <a:t> </a:t>
            </a:r>
            <a:r>
              <a:rPr lang="en-US" i="0" dirty="0" err="1" smtClean="0">
                <a:latin typeface="Sylfaen" panose="010A0502050306030303" pitchFamily="18" charset="0"/>
              </a:rPr>
              <a:t>կողմում</a:t>
            </a:r>
            <a:r>
              <a:rPr lang="en-US" i="0" dirty="0" smtClean="0">
                <a:latin typeface="Sylfaen" panose="010A0502050306030303" pitchFamily="18" charset="0"/>
              </a:rPr>
              <a:t> </a:t>
            </a:r>
            <a:r>
              <a:rPr lang="hy-AM" i="0" dirty="0" smtClean="0">
                <a:latin typeface="Sylfaen" panose="010A0502050306030303" pitchFamily="18" charset="0"/>
              </a:rPr>
              <a:t>սահիկ</a:t>
            </a:r>
            <a:r>
              <a:rPr lang="en-US" i="0" dirty="0" smtClean="0">
                <a:latin typeface="Sylfaen" panose="010A0502050306030303" pitchFamily="18" charset="0"/>
              </a:rPr>
              <a:t>ը </a:t>
            </a:r>
            <a:r>
              <a:rPr lang="en-US" i="0" dirty="0" err="1" smtClean="0">
                <a:latin typeface="Sylfaen" panose="010A0502050306030303" pitchFamily="18" charset="0"/>
              </a:rPr>
              <a:t>ներկայացնում</a:t>
            </a:r>
            <a:r>
              <a:rPr lang="en-US" i="0" dirty="0" smtClean="0">
                <a:latin typeface="Sylfaen" panose="010A0502050306030303" pitchFamily="18" charset="0"/>
              </a:rPr>
              <a:t> է </a:t>
            </a:r>
            <a:r>
              <a:rPr lang="en-US" i="0" dirty="0" err="1" smtClean="0">
                <a:latin typeface="Sylfaen" panose="010A0502050306030303" pitchFamily="18" charset="0"/>
              </a:rPr>
              <a:t>հասկացության</a:t>
            </a:r>
            <a:r>
              <a:rPr lang="en-US" i="0" dirty="0" smtClean="0">
                <a:latin typeface="Sylfaen" panose="010A0502050306030303" pitchFamily="18" charset="0"/>
              </a:rPr>
              <a:t> </a:t>
            </a:r>
            <a:r>
              <a:rPr lang="en-US" i="0" dirty="0" err="1" smtClean="0">
                <a:latin typeface="Sylfaen" panose="010A0502050306030303" pitchFamily="18" charset="0"/>
              </a:rPr>
              <a:t>բացատրությունը</a:t>
            </a:r>
            <a:r>
              <a:rPr lang="en-US" i="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i="0" dirty="0" smtClean="0">
              <a:latin typeface="Sylfaen" panose="010A0502050306030303" pitchFamily="18" charset="0"/>
              <a:ea typeface="ＭＳ Ｐゴシック" panose="020B0600070205080204" pitchFamily="34" charset="-128"/>
            </a:endParaRPr>
          </a:p>
          <a:p>
            <a:pPr algn="just" eaLnBrk="1" hangingPunct="1">
              <a:spcBef>
                <a:spcPct val="0"/>
              </a:spcBef>
            </a:pPr>
            <a:r>
              <a:rPr lang="en-GB" b="0" i="0" baseline="0" dirty="0" err="1" smtClean="0">
                <a:latin typeface="Sylfaen" panose="010A0502050306030303" pitchFamily="18" charset="0"/>
              </a:rPr>
              <a:t>Մարդու</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իրավունքների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պաշտպանությունը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շարունակական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գործընթաց</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որը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պետք</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ապահովվի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հաշվի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առնելով</a:t>
            </a:r>
            <a:r>
              <a:rPr lang="en-GB" b="0" i="0" baseline="0" dirty="0" smtClean="0">
                <a:latin typeface="Sylfaen" panose="010A0502050306030303" pitchFamily="18" charset="0"/>
              </a:rPr>
              <a:t> </a:t>
            </a:r>
            <a:r>
              <a:rPr lang="en-GB" b="0" i="0" baseline="0" dirty="0" err="1" smtClean="0">
                <a:latin typeface="Sylfaen" panose="010A0502050306030303" pitchFamily="18" charset="0"/>
              </a:rPr>
              <a:t>բոլոր</a:t>
            </a:r>
            <a:r>
              <a:rPr lang="en-GB" b="0" i="0" baseline="0" dirty="0" smtClean="0">
                <a:latin typeface="Sylfaen" panose="010A0502050306030303" pitchFamily="18" charset="0"/>
              </a:rPr>
              <a:t> </a:t>
            </a:r>
            <a:r>
              <a:rPr lang="en-GB" b="0" i="0" baseline="0" dirty="0" err="1" smtClean="0">
                <a:latin typeface="Sylfaen" panose="010A0502050306030303" pitchFamily="18" charset="0"/>
              </a:rPr>
              <a:t>ճշգրիտ</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հանգամանքները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Այս</a:t>
            </a:r>
            <a:r>
              <a:rPr lang="en-GB" b="0" i="0" baseline="0" dirty="0" smtClean="0">
                <a:latin typeface="Sylfaen" panose="010A0502050306030303" pitchFamily="18" charset="0"/>
              </a:rPr>
              <a:t> </a:t>
            </a:r>
            <a:r>
              <a:rPr lang="en-GB" b="0" i="0" baseline="0" dirty="0" err="1" smtClean="0">
                <a:latin typeface="Sylfaen" panose="010A0502050306030303" pitchFamily="18" charset="0"/>
              </a:rPr>
              <a:t>պատճառով</a:t>
            </a:r>
            <a:r>
              <a:rPr lang="en-GB" b="0" i="0" baseline="0" dirty="0" smtClean="0">
                <a:latin typeface="Sylfaen" panose="010A0502050306030303" pitchFamily="18" charset="0"/>
              </a:rPr>
              <a:t>, </a:t>
            </a:r>
            <a:r>
              <a:rPr lang="en-GB" b="0" i="0" baseline="0" dirty="0" err="1" smtClean="0">
                <a:latin typeface="Sylfaen" panose="010A0502050306030303" pitchFamily="18" charset="0"/>
              </a:rPr>
              <a:t>պատշաճ</a:t>
            </a:r>
            <a:r>
              <a:rPr lang="en-GB" b="0" i="0" baseline="0" dirty="0" smtClean="0">
                <a:latin typeface="Sylfaen" panose="010A0502050306030303" pitchFamily="18" charset="0"/>
              </a:rPr>
              <a:t> </a:t>
            </a:r>
            <a:r>
              <a:rPr lang="en-GB" b="0" i="0" baseline="0" dirty="0" err="1" smtClean="0">
                <a:latin typeface="Sylfaen" panose="010A0502050306030303" pitchFamily="18" charset="0"/>
              </a:rPr>
              <a:t>երաշխիքներ</a:t>
            </a:r>
            <a:r>
              <a:rPr lang="en-GB" b="0" i="0" baseline="0" dirty="0" smtClean="0">
                <a:latin typeface="Sylfaen" panose="010A0502050306030303" pitchFamily="18" charset="0"/>
              </a:rPr>
              <a:t> </a:t>
            </a:r>
            <a:r>
              <a:rPr lang="en-GB" b="0" i="0" baseline="0" dirty="0" err="1" smtClean="0">
                <a:latin typeface="Sylfaen" panose="010A0502050306030303" pitchFamily="18" charset="0"/>
              </a:rPr>
              <a:t>պետք</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սահմանվեն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ընթացակարգային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կանոնի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գործողության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ողջ</a:t>
            </a:r>
            <a:r>
              <a:rPr lang="en-GB" b="0" i="0" baseline="0" dirty="0" smtClean="0">
                <a:latin typeface="Sylfaen" panose="010A0502050306030303" pitchFamily="18" charset="0"/>
              </a:rPr>
              <a:t> </a:t>
            </a:r>
            <a:r>
              <a:rPr lang="en-GB" b="0" i="0" baseline="0" dirty="0" err="1" smtClean="0">
                <a:latin typeface="Sylfaen" panose="010A0502050306030303" pitchFamily="18" charset="0"/>
              </a:rPr>
              <a:t>ընթացքի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համար</a:t>
            </a:r>
            <a:r>
              <a:rPr lang="en-GB" b="0" i="0" baseline="0" dirty="0" smtClean="0">
                <a:latin typeface="Sylfaen" panose="010A0502050306030303" pitchFamily="18" charset="0"/>
              </a:rPr>
              <a:t>. </a:t>
            </a:r>
            <a:r>
              <a:rPr lang="hy-AM" b="0" i="0" baseline="0" dirty="0" smtClean="0">
                <a:latin typeface="Sylfaen" panose="010A0502050306030303" pitchFamily="18" charset="0"/>
              </a:rPr>
              <a:t>Դ</a:t>
            </a:r>
            <a:r>
              <a:rPr lang="en-GB" b="0" i="0" baseline="0" dirty="0" err="1" smtClean="0">
                <a:latin typeface="Sylfaen" panose="010A0502050306030303" pitchFamily="18" charset="0"/>
              </a:rPr>
              <a:t>րա</a:t>
            </a:r>
            <a:r>
              <a:rPr lang="en-GB" b="0" i="0" baseline="0" dirty="0" smtClean="0">
                <a:latin typeface="Sylfaen" panose="010A0502050306030303" pitchFamily="18" charset="0"/>
              </a:rPr>
              <a:t> </a:t>
            </a:r>
            <a:r>
              <a:rPr lang="en-GB" b="0" i="0" baseline="0" dirty="0" err="1" smtClean="0">
                <a:latin typeface="Sylfaen" panose="010A0502050306030303" pitchFamily="18" charset="0"/>
              </a:rPr>
              <a:t>ստեղծումը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օր</a:t>
            </a:r>
            <a:r>
              <a:rPr lang="en-GB" b="0" i="0" baseline="0" dirty="0" smtClean="0">
                <a:latin typeface="Sylfaen" panose="010A0502050306030303" pitchFamily="18" charset="0"/>
              </a:rPr>
              <a:t>.՝ </a:t>
            </a:r>
            <a:r>
              <a:rPr lang="en-GB" b="0" i="0" baseline="0" dirty="0" err="1" smtClean="0">
                <a:latin typeface="Sylfaen" panose="010A0502050306030303" pitchFamily="18" charset="0"/>
              </a:rPr>
              <a:t>ներպետական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օրենսդրությունում</a:t>
            </a:r>
            <a:r>
              <a:rPr lang="en-GB" b="0" i="0" baseline="0" dirty="0" smtClean="0">
                <a:latin typeface="Sylfaen" panose="010A0502050306030303" pitchFamily="18" charset="0"/>
              </a:rPr>
              <a:t> </a:t>
            </a:r>
            <a:r>
              <a:rPr lang="en-GB" b="0" i="0" baseline="0" dirty="0" err="1" smtClean="0">
                <a:latin typeface="Sylfaen" panose="010A0502050306030303" pitchFamily="18" charset="0"/>
              </a:rPr>
              <a:t>դրա</a:t>
            </a:r>
            <a:r>
              <a:rPr lang="en-GB" b="0" i="0" baseline="0" dirty="0" smtClean="0">
                <a:latin typeface="Sylfaen" panose="010A0502050306030303" pitchFamily="18" charset="0"/>
              </a:rPr>
              <a:t> </a:t>
            </a:r>
            <a:r>
              <a:rPr lang="en-GB" b="0" i="0" baseline="0" dirty="0" err="1" smtClean="0">
                <a:latin typeface="Sylfaen" panose="010A0502050306030303" pitchFamily="18" charset="0"/>
              </a:rPr>
              <a:t>ներառումը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դրա</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իմպլեմենտացիան</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օր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ներքին</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կառուցակարգը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որը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հնարավոր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կդարձնի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ընթացակարգը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կամ</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իրավասությունը</a:t>
            </a:r>
            <a:r>
              <a:rPr lang="en-GB" b="0" i="0" baseline="0" dirty="0" smtClean="0">
                <a:solidFill>
                  <a:srgbClr val="FF0000"/>
                </a:solidFill>
                <a:latin typeface="Sylfaen" panose="010A0502050306030303" pitchFamily="18" charset="0"/>
              </a:rPr>
              <a:t>) և </a:t>
            </a:r>
            <a:r>
              <a:rPr lang="en-GB" b="0" i="0" baseline="0" dirty="0" err="1" smtClean="0">
                <a:solidFill>
                  <a:srgbClr val="FF0000"/>
                </a:solidFill>
                <a:latin typeface="Sylfaen" panose="010A0502050306030303" pitchFamily="18" charset="0"/>
              </a:rPr>
              <a:t>այնուհետև</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դրա</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կիրառումը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օր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դրա</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որոշակի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կիրառումը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կոնկրետ</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գործի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դեպքում</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Ակնկալումը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հատկապես</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կարոևր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գործողություն</a:t>
            </a:r>
            <a:r>
              <a:rPr lang="en-GB" b="0" i="0" baseline="0" dirty="0" smtClean="0">
                <a:solidFill>
                  <a:srgbClr val="FF0000"/>
                </a:solidFill>
                <a:latin typeface="Sylfaen" panose="010A0502050306030303" pitchFamily="18" charset="0"/>
              </a:rPr>
              <a:t> է, </a:t>
            </a:r>
            <a:r>
              <a:rPr lang="en-GB" b="0" i="0" baseline="0" dirty="0" err="1" smtClean="0">
                <a:solidFill>
                  <a:srgbClr val="FF0000"/>
                </a:solidFill>
                <a:latin typeface="Sylfaen" panose="010A0502050306030303" pitchFamily="18" charset="0"/>
              </a:rPr>
              <a:t>որը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հնարավորություն</a:t>
            </a:r>
            <a:r>
              <a:rPr lang="en-GB" b="0" i="0" baseline="0" dirty="0" smtClean="0">
                <a:solidFill>
                  <a:srgbClr val="FF0000"/>
                </a:solidFill>
                <a:latin typeface="Sylfaen" panose="010A0502050306030303" pitchFamily="18" charset="0"/>
              </a:rPr>
              <a:t> է </a:t>
            </a:r>
            <a:r>
              <a:rPr lang="en-GB" b="0" i="0" baseline="0" dirty="0" err="1" smtClean="0">
                <a:solidFill>
                  <a:srgbClr val="FF0000"/>
                </a:solidFill>
                <a:latin typeface="Sylfaen" panose="010A0502050306030303" pitchFamily="18" charset="0"/>
              </a:rPr>
              <a:t>տալիս</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պաշտպանել</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մարդու</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իրավունքները</a:t>
            </a:r>
            <a:r>
              <a:rPr lang="en-GB" b="0" i="0" baseline="0" dirty="0" smtClean="0">
                <a:solidFill>
                  <a:srgbClr val="FF0000"/>
                </a:solidFill>
                <a:latin typeface="Sylfaen" panose="010A0502050306030303" pitchFamily="18" charset="0"/>
              </a:rPr>
              <a:t> &lt;&lt;</a:t>
            </a:r>
            <a:r>
              <a:rPr lang="en-GB" b="0" i="0" baseline="0" dirty="0" err="1" smtClean="0">
                <a:solidFill>
                  <a:srgbClr val="FF0000"/>
                </a:solidFill>
                <a:latin typeface="Sylfaen" panose="010A0502050306030303" pitchFamily="18" charset="0"/>
              </a:rPr>
              <a:t>նախատեսվածությամբ</a:t>
            </a:r>
            <a:r>
              <a:rPr lang="en-GB" b="0" i="0" baseline="0" dirty="0" smtClean="0">
                <a:solidFill>
                  <a:srgbClr val="FF0000"/>
                </a:solidFill>
                <a:latin typeface="Sylfaen" panose="010A0502050306030303" pitchFamily="18" charset="0"/>
              </a:rPr>
              <a:t>&gt;&gt;, </a:t>
            </a:r>
            <a:r>
              <a:rPr lang="en-GB" b="0" i="0" baseline="0" dirty="0" err="1" smtClean="0">
                <a:solidFill>
                  <a:srgbClr val="FF0000"/>
                </a:solidFill>
                <a:latin typeface="Sylfaen" panose="010A0502050306030303" pitchFamily="18" charset="0"/>
              </a:rPr>
              <a:t>որտեղ</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հնարավոր</a:t>
            </a:r>
            <a:r>
              <a:rPr lang="en-GB" b="0" i="0" baseline="0" dirty="0" smtClean="0">
                <a:solidFill>
                  <a:srgbClr val="FF0000"/>
                </a:solidFill>
                <a:latin typeface="Sylfaen" panose="010A0502050306030303" pitchFamily="18" charset="0"/>
              </a:rPr>
              <a:t> է, </a:t>
            </a:r>
            <a:r>
              <a:rPr lang="en-GB" b="0" i="0" baseline="0" dirty="0" err="1" smtClean="0">
                <a:solidFill>
                  <a:srgbClr val="FF0000"/>
                </a:solidFill>
                <a:latin typeface="Sylfaen" panose="010A0502050306030303" pitchFamily="18" charset="0"/>
              </a:rPr>
              <a:t>ինչը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նշանակում</a:t>
            </a:r>
            <a:r>
              <a:rPr lang="en-GB" b="0" i="0" baseline="0" dirty="0" smtClean="0">
                <a:solidFill>
                  <a:srgbClr val="FF0000"/>
                </a:solidFill>
                <a:latin typeface="Sylfaen" panose="010A0502050306030303" pitchFamily="18" charset="0"/>
              </a:rPr>
              <a:t> է, </a:t>
            </a:r>
            <a:r>
              <a:rPr lang="en-GB" b="0" i="0" baseline="0" dirty="0" err="1" smtClean="0">
                <a:solidFill>
                  <a:srgbClr val="FF0000"/>
                </a:solidFill>
                <a:latin typeface="Sylfaen" panose="010A0502050306030303" pitchFamily="18" charset="0"/>
              </a:rPr>
              <a:t>որ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եթե</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երաշխիքը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նախատեսված</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էր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ներառված</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լինել</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կոնկրետ</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ընթացակարգում</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դրա</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սահմանման</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ժամանակ</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ապա</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երաշխիքն</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ամբողջապես</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կիրառելի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կլինի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ընթացակարգի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հետ</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որն</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էլ</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կխնայի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երաշխիք</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գործածելու</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ջանքերը</a:t>
            </a:r>
            <a:r>
              <a:rPr lang="en-GB" b="0" i="0" baseline="0" dirty="0" smtClean="0">
                <a:solidFill>
                  <a:srgbClr val="FF0000"/>
                </a:solidFill>
                <a:latin typeface="Sylfaen" panose="010A0502050306030303" pitchFamily="18" charset="0"/>
              </a:rPr>
              <a:t> և </a:t>
            </a:r>
            <a:r>
              <a:rPr lang="en-GB" b="0" i="0" baseline="0" dirty="0" err="1" smtClean="0">
                <a:solidFill>
                  <a:srgbClr val="FF0000"/>
                </a:solidFill>
                <a:latin typeface="Sylfaen" panose="010A0502050306030303" pitchFamily="18" charset="0"/>
              </a:rPr>
              <a:t>համոզվելը</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որ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այն</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ճիշտ</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կերպով</a:t>
            </a:r>
            <a:r>
              <a:rPr lang="en-GB" b="0" i="0" baseline="0" dirty="0" smtClean="0">
                <a:solidFill>
                  <a:srgbClr val="FF0000"/>
                </a:solidFill>
                <a:latin typeface="Sylfaen" panose="010A0502050306030303" pitchFamily="18" charset="0"/>
              </a:rPr>
              <a:t> է </a:t>
            </a:r>
            <a:r>
              <a:rPr lang="en-GB" b="0" i="0" baseline="0" dirty="0" err="1" smtClean="0">
                <a:solidFill>
                  <a:srgbClr val="FF0000"/>
                </a:solidFill>
                <a:latin typeface="Sylfaen" panose="010A0502050306030303" pitchFamily="18" charset="0"/>
              </a:rPr>
              <a:t>կիրառվել</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մարդու</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հիմնարար</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իրավունքների</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պաշտպանության</a:t>
            </a:r>
            <a:r>
              <a:rPr lang="en-GB" b="0" i="0" baseline="0" dirty="0" smtClean="0">
                <a:solidFill>
                  <a:srgbClr val="FF0000"/>
                </a:solidFill>
                <a:latin typeface="Sylfaen" panose="010A0502050306030303" pitchFamily="18" charset="0"/>
              </a:rPr>
              <a:t> </a:t>
            </a:r>
            <a:r>
              <a:rPr lang="en-GB" b="0" i="0" baseline="0" dirty="0" err="1" smtClean="0">
                <a:solidFill>
                  <a:srgbClr val="FF0000"/>
                </a:solidFill>
                <a:latin typeface="Sylfaen" panose="010A0502050306030303" pitchFamily="18" charset="0"/>
              </a:rPr>
              <a:t>համար</a:t>
            </a:r>
            <a:r>
              <a:rPr lang="en-GB" b="0" i="0" baseline="0" dirty="0" smtClean="0">
                <a:solidFill>
                  <a:srgbClr val="FF0000"/>
                </a:solidFill>
                <a:latin typeface="Sylfaen" panose="010A0502050306030303" pitchFamily="18" charset="0"/>
              </a:rPr>
              <a:t>:</a:t>
            </a:r>
          </a:p>
          <a:p>
            <a:pPr algn="just" eaLnBrk="1" hangingPunct="1">
              <a:spcBef>
                <a:spcPct val="0"/>
              </a:spcBef>
            </a:pPr>
            <a:r>
              <a:rPr lang="en-GB" i="0" baseline="0" dirty="0" smtClean="0">
                <a:latin typeface="Sylfaen" panose="010A0502050306030303" pitchFamily="18" charset="0"/>
              </a:rPr>
              <a:t>	</a:t>
            </a:r>
          </a:p>
          <a:p>
            <a:pPr algn="just" eaLnBrk="1" hangingPunct="1">
              <a:spcBef>
                <a:spcPct val="0"/>
              </a:spcBef>
            </a:pPr>
            <a:r>
              <a:rPr lang="en-GB" b="0" i="0" baseline="0" dirty="0" err="1" smtClean="0">
                <a:latin typeface="Sylfaen" panose="010A0502050306030303" pitchFamily="18" charset="0"/>
              </a:rPr>
              <a:t>Ընդգծված</a:t>
            </a:r>
            <a:r>
              <a:rPr lang="en-GB" b="0" i="0" baseline="0" dirty="0" smtClean="0">
                <a:latin typeface="Sylfaen" panose="010A0502050306030303" pitchFamily="18" charset="0"/>
              </a:rPr>
              <a:t> </a:t>
            </a:r>
            <a:r>
              <a:rPr lang="en-GB" b="0" i="0" baseline="0" dirty="0" err="1" smtClean="0">
                <a:latin typeface="Sylfaen" panose="010A0502050306030303" pitchFamily="18" charset="0"/>
              </a:rPr>
              <a:t>բաղադրիչի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մեկ</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այլ</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ասպեկտն</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իրավական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հիմքի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սկզբունքը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Երաշխիքները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պետք</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սահմանվեն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ներպետական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օրենսդրությամբ</a:t>
            </a:r>
            <a:r>
              <a:rPr lang="en-GB" b="0" i="0" baseline="0" dirty="0" smtClean="0">
                <a:latin typeface="Sylfaen" panose="010A0502050306030303" pitchFamily="18" charset="0"/>
              </a:rPr>
              <a:t>, </a:t>
            </a:r>
            <a:r>
              <a:rPr lang="en-GB" b="0" i="0" baseline="0" dirty="0" err="1" smtClean="0">
                <a:latin typeface="Sylfaen" panose="010A0502050306030303" pitchFamily="18" charset="0"/>
              </a:rPr>
              <a:t>որը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հնարավոր</a:t>
            </a:r>
            <a:r>
              <a:rPr lang="en-GB" b="0" i="0" baseline="0" dirty="0" smtClean="0">
                <a:latin typeface="Sylfaen" panose="010A0502050306030303" pitchFamily="18" charset="0"/>
              </a:rPr>
              <a:t> </a:t>
            </a:r>
            <a:r>
              <a:rPr lang="en-GB" b="0" i="0" baseline="0" dirty="0" err="1" smtClean="0">
                <a:latin typeface="Sylfaen" panose="010A0502050306030303" pitchFamily="18" charset="0"/>
              </a:rPr>
              <a:t>կդարձնի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դրանց</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արդյունավետությունը</a:t>
            </a:r>
            <a:r>
              <a:rPr lang="en-GB" b="0" i="0" baseline="0" dirty="0" smtClean="0">
                <a:latin typeface="Sylfaen" panose="010A0502050306030303" pitchFamily="18" charset="0"/>
              </a:rPr>
              <a:t> և </a:t>
            </a:r>
            <a:r>
              <a:rPr lang="en-GB" b="0" i="0" baseline="0" dirty="0" err="1" smtClean="0">
                <a:latin typeface="Sylfaen" panose="010A0502050306030303" pitchFamily="18" charset="0"/>
              </a:rPr>
              <a:t>հանրային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իրազեկվածությունը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շնորհիվ</a:t>
            </a:r>
            <a:r>
              <a:rPr lang="en-GB" b="0" i="0" baseline="0" dirty="0" smtClean="0">
                <a:latin typeface="Sylfaen" panose="010A0502050306030303" pitchFamily="18" charset="0"/>
              </a:rPr>
              <a:t> </a:t>
            </a:r>
            <a:r>
              <a:rPr lang="en-GB" b="0" i="0" baseline="0" dirty="0" err="1" smtClean="0">
                <a:latin typeface="Sylfaen" panose="010A0502050306030303" pitchFamily="18" charset="0"/>
              </a:rPr>
              <a:t>որի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քաղաքացին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կկարողանա</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իմանալ</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իր</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իրավունքներն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ու</a:t>
            </a:r>
            <a:r>
              <a:rPr lang="en-GB" b="0" i="0" baseline="0" dirty="0" smtClean="0">
                <a:latin typeface="Sylfaen" panose="010A0502050306030303" pitchFamily="18" charset="0"/>
              </a:rPr>
              <a:t> </a:t>
            </a:r>
            <a:r>
              <a:rPr lang="en-GB" b="0" i="0" baseline="0" dirty="0" err="1" smtClean="0">
                <a:latin typeface="Sylfaen" panose="010A0502050306030303" pitchFamily="18" charset="0"/>
              </a:rPr>
              <a:t>պարտականությունները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Այնուամենայնիվ</a:t>
            </a:r>
            <a:r>
              <a:rPr lang="en-GB" b="0" i="0" baseline="0" dirty="0" smtClean="0">
                <a:latin typeface="Sylfaen" panose="010A0502050306030303" pitchFamily="18" charset="0"/>
              </a:rPr>
              <a:t>, &lt;&lt;</a:t>
            </a:r>
            <a:r>
              <a:rPr lang="en-GB" b="0" i="0" baseline="0" dirty="0" err="1" smtClean="0">
                <a:latin typeface="Sylfaen" panose="010A0502050306030303" pitchFamily="18" charset="0"/>
              </a:rPr>
              <a:t>ներպետական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օրենսդրություն</a:t>
            </a:r>
            <a:r>
              <a:rPr lang="en-GB" b="0" i="0" baseline="0" dirty="0" smtClean="0">
                <a:latin typeface="Sylfaen" panose="010A0502050306030303" pitchFamily="18" charset="0"/>
              </a:rPr>
              <a:t>&gt;&gt; </a:t>
            </a:r>
            <a:r>
              <a:rPr lang="en-GB" b="0" i="0" baseline="0" dirty="0" err="1" smtClean="0">
                <a:latin typeface="Sylfaen" panose="010A0502050306030303" pitchFamily="18" charset="0"/>
              </a:rPr>
              <a:t>հասկացությունն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այստեղ</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հասկացվում</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նյութական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իմաստով</a:t>
            </a:r>
            <a:r>
              <a:rPr lang="en-GB" b="0" i="0" baseline="0" dirty="0" smtClean="0">
                <a:latin typeface="Sylfaen" panose="010A0502050306030303" pitchFamily="18" charset="0"/>
              </a:rPr>
              <a:t> և </a:t>
            </a:r>
            <a:r>
              <a:rPr lang="en-GB" b="0" i="0" baseline="0" dirty="0" err="1" smtClean="0">
                <a:latin typeface="Sylfaen" panose="010A0502050306030303" pitchFamily="18" charset="0"/>
              </a:rPr>
              <a:t>վերաբերում</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օրենսդրական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ակտերին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բայց</a:t>
            </a:r>
            <a:r>
              <a:rPr lang="en-GB" b="0" i="0" baseline="0" dirty="0" smtClean="0">
                <a:latin typeface="Sylfaen" panose="010A0502050306030303" pitchFamily="18" charset="0"/>
              </a:rPr>
              <a:t> </a:t>
            </a:r>
            <a:r>
              <a:rPr lang="en-GB" b="0" i="0" baseline="0" dirty="0" err="1" smtClean="0">
                <a:latin typeface="Sylfaen" panose="010A0502050306030303" pitchFamily="18" charset="0"/>
              </a:rPr>
              <a:t>նաև</a:t>
            </a:r>
            <a:r>
              <a:rPr lang="en-GB" b="0" i="0" baseline="0" dirty="0" smtClean="0">
                <a:latin typeface="Sylfaen" panose="010A0502050306030303" pitchFamily="18" charset="0"/>
              </a:rPr>
              <a:t> </a:t>
            </a:r>
            <a:r>
              <a:rPr lang="en-GB" b="0" i="0" baseline="0" dirty="0" err="1" smtClean="0">
                <a:latin typeface="Sylfaen" panose="010A0502050306030303" pitchFamily="18" charset="0"/>
              </a:rPr>
              <a:t>սահմանադրական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կանոններին</a:t>
            </a:r>
            <a:r>
              <a:rPr lang="en-GB" b="0" i="0" baseline="0" dirty="0" smtClean="0">
                <a:latin typeface="Sylfaen" panose="010A0502050306030303" pitchFamily="18" charset="0"/>
              </a:rPr>
              <a:t> և </a:t>
            </a:r>
            <a:r>
              <a:rPr lang="en-GB" b="0" i="0" baseline="0" dirty="0" err="1" smtClean="0">
                <a:latin typeface="Sylfaen" panose="010A0502050306030303" pitchFamily="18" charset="0"/>
              </a:rPr>
              <a:t>այլ</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իրավական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աղբյուրներին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ինչպես</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հաստատուն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իրավագիտությունը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աղբյուր</a:t>
            </a:r>
            <a:r>
              <a:rPr lang="en-GB" b="0" i="0" baseline="0" dirty="0" smtClean="0">
                <a:latin typeface="Sylfaen" panose="010A0502050306030303" pitchFamily="18" charset="0"/>
              </a:rPr>
              <a:t>՝ </a:t>
            </a:r>
            <a:r>
              <a:rPr lang="en-GB" b="0" i="0" baseline="0" dirty="0" err="1" smtClean="0">
                <a:latin typeface="Sylfaen" panose="010A0502050306030303" pitchFamily="18" charset="0"/>
              </a:rPr>
              <a:t>Կիբերհանցագործությունների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մասին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Կոնվենցիայի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բացատրական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զեկույց</a:t>
            </a:r>
            <a:r>
              <a:rPr lang="en-GB" b="0" i="0" baseline="0" dirty="0" smtClean="0">
                <a:latin typeface="Sylfaen" panose="010A0502050306030303" pitchFamily="18" charset="0"/>
              </a:rPr>
              <a:t>, </a:t>
            </a:r>
            <a:r>
              <a:rPr lang="en-GB" b="0" i="0" baseline="0" dirty="0" err="1" smtClean="0">
                <a:latin typeface="Sylfaen" panose="010A0502050306030303" pitchFamily="18" charset="0"/>
              </a:rPr>
              <a:t>որը</a:t>
            </a:r>
            <a:r>
              <a:rPr lang="en-GB" b="0" i="0" baseline="0" dirty="0" smtClean="0">
                <a:latin typeface="Sylfaen" panose="010A0502050306030303" pitchFamily="18" charset="0"/>
              </a:rPr>
              <a:t> </a:t>
            </a:r>
            <a:r>
              <a:rPr lang="en-GB" b="0" i="0" baseline="0" dirty="0" err="1" smtClean="0">
                <a:latin typeface="Sylfaen" panose="010A0502050306030303" pitchFamily="18" charset="0"/>
              </a:rPr>
              <a:t>համապատասխանում</a:t>
            </a:r>
            <a:r>
              <a:rPr lang="en-GB" b="0" i="0" baseline="0" dirty="0" smtClean="0">
                <a:latin typeface="Sylfaen" panose="010A0502050306030303" pitchFamily="18" charset="0"/>
              </a:rPr>
              <a:t> է </a:t>
            </a:r>
            <a:r>
              <a:rPr lang="en-GB" b="0" i="0" baseline="0" dirty="0" err="1" smtClean="0">
                <a:latin typeface="Sylfaen" panose="010A0502050306030303" pitchFamily="18" charset="0"/>
              </a:rPr>
              <a:t>Եվրոպայի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խորհրդի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Մարդու</a:t>
            </a:r>
            <a:r>
              <a:rPr lang="en-GB" b="0" i="0" baseline="0" dirty="0" smtClean="0">
                <a:latin typeface="Sylfaen" panose="010A0502050306030303" pitchFamily="18" charset="0"/>
              </a:rPr>
              <a:t> </a:t>
            </a:r>
            <a:r>
              <a:rPr lang="en-GB" b="0" i="0" baseline="0" dirty="0" err="1" smtClean="0">
                <a:latin typeface="Sylfaen" panose="010A0502050306030303" pitchFamily="18" charset="0"/>
              </a:rPr>
              <a:t>իրավունքների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եվրոպական</a:t>
            </a:r>
            <a:r>
              <a:rPr lang="en-GB" b="0" i="0" baseline="0" dirty="0" smtClean="0">
                <a:latin typeface="Sylfaen" panose="010A0502050306030303" pitchFamily="18" charset="0"/>
              </a:rPr>
              <a:t> </a:t>
            </a:r>
            <a:r>
              <a:rPr lang="en-GB" b="0" i="0" baseline="0" dirty="0" err="1" smtClean="0">
                <a:latin typeface="Sylfaen" panose="010A0502050306030303" pitchFamily="18" charset="0"/>
              </a:rPr>
              <a:t>դատարանի</a:t>
            </a:r>
            <a:r>
              <a:rPr lang="en-GB" b="0" i="0" baseline="0" dirty="0" smtClean="0">
                <a:latin typeface="Sylfaen" panose="010A0502050306030303" pitchFamily="18" charset="0"/>
              </a:rPr>
              <a:t> </a:t>
            </a:r>
            <a:r>
              <a:rPr lang="en-GB" b="0" i="0" baseline="0" dirty="0" err="1" smtClean="0">
                <a:latin typeface="Sylfaen" panose="010A0502050306030303" pitchFamily="18" charset="0"/>
              </a:rPr>
              <a:t>տեսակետին</a:t>
            </a:r>
            <a:r>
              <a:rPr lang="en-GB" i="0" baseline="0" dirty="0" smtClean="0">
                <a:latin typeface="Sylfaen" panose="010A0502050306030303" pitchFamily="18" charset="0"/>
              </a:rPr>
              <a:t>):</a:t>
            </a:r>
          </a:p>
          <a:p>
            <a:endParaRPr lang="en-GB" i="0" baseline="0"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79432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0" i="0" baseline="0" dirty="0">
                <a:solidFill>
                  <a:srgbClr val="FFFFFF"/>
                </a:solidFill>
                <a:latin typeface="Calibri" panose="020F0502020204030204" pitchFamily="34" charset="0"/>
              </a:rPr>
              <a:t>www.coe.int/cybercrime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2" r:id="rId17"/>
    <p:sldLayoutId id="2147483664" r:id="rId18"/>
    <p:sldLayoutId id="2147483665" r:id="rId19"/>
    <p:sldLayoutId id="2147483666" r:id="rId20"/>
    <p:sldLayoutId id="214748367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DBB67D73-B6F5-4B2A-AAA2-032087A05B37}"/>
              </a:ext>
            </a:extLst>
          </p:cNvPr>
          <p:cNvSpPr>
            <a:spLocks noGrp="1"/>
          </p:cNvSpPr>
          <p:nvPr>
            <p:ph sz="quarter" idx="11"/>
          </p:nvPr>
        </p:nvSpPr>
        <p:spPr>
          <a:xfrm>
            <a:off x="448274" y="1251039"/>
            <a:ext cx="8074025" cy="724409"/>
          </a:xfrm>
        </p:spPr>
        <p:txBody>
          <a:bodyPr>
            <a:normAutofit/>
          </a:bodyPr>
          <a:lstStyle/>
          <a:p>
            <a:pPr>
              <a:spcBef>
                <a:spcPct val="0"/>
              </a:spcBef>
            </a:pPr>
            <a:r>
              <a:rPr lang="en-US" altLang="en-US" sz="1400" dirty="0" err="1">
                <a:latin typeface="Sylfaen" panose="010A0502050306030303" pitchFamily="18" charset="0"/>
              </a:rPr>
              <a:t>Ներածական</a:t>
            </a:r>
            <a:r>
              <a:rPr lang="en-US" altLang="en-US" sz="1400" dirty="0">
                <a:latin typeface="Sylfaen" panose="010A0502050306030303" pitchFamily="18" charset="0"/>
              </a:rPr>
              <a:t> </a:t>
            </a:r>
            <a:r>
              <a:rPr lang="en-US" altLang="en-US" sz="1400" dirty="0" err="1">
                <a:latin typeface="Sylfaen" panose="010A0502050306030303" pitchFamily="18" charset="0"/>
              </a:rPr>
              <a:t>դատական</a:t>
            </a:r>
            <a:r>
              <a:rPr lang="en-US" altLang="en-US" sz="1400" dirty="0">
                <a:latin typeface="Sylfaen" panose="010A0502050306030303" pitchFamily="18" charset="0"/>
              </a:rPr>
              <a:t> </a:t>
            </a:r>
            <a:r>
              <a:rPr lang="en-US" altLang="en-US" sz="1400" dirty="0" err="1">
                <a:latin typeface="Sylfaen" panose="010A0502050306030303" pitchFamily="18" charset="0"/>
              </a:rPr>
              <a:t>վերապատրաստման</a:t>
            </a:r>
            <a:r>
              <a:rPr lang="en-US" altLang="en-US" sz="1400" dirty="0">
                <a:latin typeface="Sylfaen" panose="010A0502050306030303" pitchFamily="18" charset="0"/>
              </a:rPr>
              <a:t> </a:t>
            </a:r>
            <a:r>
              <a:rPr lang="en-US" altLang="en-US" sz="1400" dirty="0" err="1">
                <a:latin typeface="Sylfaen" panose="010A0502050306030303" pitchFamily="18" charset="0"/>
              </a:rPr>
              <a:t>դասընթաց</a:t>
            </a:r>
            <a:r>
              <a:rPr lang="en-US" altLang="en-US" sz="1400" dirty="0">
                <a:latin typeface="Sylfaen" panose="010A0502050306030303" pitchFamily="18" charset="0"/>
              </a:rPr>
              <a:t> </a:t>
            </a:r>
            <a:r>
              <a:rPr lang="en-US" altLang="en-US" sz="1400" dirty="0" smtClean="0">
                <a:latin typeface="Sylfaen" panose="010A0502050306030303" pitchFamily="18" charset="0"/>
              </a:rPr>
              <a:t>կ</a:t>
            </a:r>
            <a:r>
              <a:rPr lang="hy-AM" altLang="en-US" sz="1400" dirty="0" smtClean="0">
                <a:latin typeface="Sylfaen" panose="010A0502050306030303" pitchFamily="18" charset="0"/>
              </a:rPr>
              <a:t>իբեր</a:t>
            </a:r>
            <a:r>
              <a:rPr lang="en-US" altLang="en-US" sz="1400" dirty="0" err="1" smtClean="0">
                <a:latin typeface="Sylfaen" panose="010A0502050306030303" pitchFamily="18" charset="0"/>
              </a:rPr>
              <a:t>հանցագործությունների</a:t>
            </a:r>
            <a:r>
              <a:rPr lang="en-US" altLang="en-US" sz="1400" dirty="0" smtClean="0">
                <a:latin typeface="Sylfaen" panose="010A0502050306030303" pitchFamily="18" charset="0"/>
              </a:rPr>
              <a:t> </a:t>
            </a:r>
            <a:r>
              <a:rPr lang="en-US" altLang="en-US" sz="1400" dirty="0">
                <a:latin typeface="Sylfaen" panose="010A0502050306030303" pitchFamily="18" charset="0"/>
              </a:rPr>
              <a:t>և </a:t>
            </a:r>
            <a:r>
              <a:rPr lang="en-US" altLang="en-US" sz="1400" dirty="0" err="1">
                <a:latin typeface="Sylfaen" panose="010A0502050306030303" pitchFamily="18" charset="0"/>
              </a:rPr>
              <a:t>էլեկտրոնային</a:t>
            </a:r>
            <a:r>
              <a:rPr lang="en-US" altLang="en-US" sz="1400" dirty="0">
                <a:latin typeface="Sylfaen" panose="010A0502050306030303" pitchFamily="18" charset="0"/>
              </a:rPr>
              <a:t> </a:t>
            </a:r>
            <a:r>
              <a:rPr lang="en-US" altLang="en-US" sz="1400" dirty="0" err="1">
                <a:latin typeface="Sylfaen" panose="010A0502050306030303" pitchFamily="18" charset="0"/>
              </a:rPr>
              <a:t>ապացույցների</a:t>
            </a:r>
            <a:r>
              <a:rPr lang="en-US" altLang="en-US" sz="1400" dirty="0">
                <a:latin typeface="Sylfaen" panose="010A0502050306030303" pitchFamily="18" charset="0"/>
              </a:rPr>
              <a:t> </a:t>
            </a:r>
            <a:r>
              <a:rPr lang="en-US" altLang="en-US" sz="1400" dirty="0" err="1">
                <a:latin typeface="Sylfaen" panose="010A0502050306030303" pitchFamily="18" charset="0"/>
              </a:rPr>
              <a:t>վերաբերյալ</a:t>
            </a:r>
            <a:endParaRPr lang="en-GB" altLang="en-US" sz="1400" i="1" dirty="0">
              <a:latin typeface="Sylfaen" panose="010A0502050306030303" pitchFamily="18" charset="0"/>
            </a:endParaRPr>
          </a:p>
        </p:txBody>
      </p:sp>
      <p:sp>
        <p:nvSpPr>
          <p:cNvPr id="31" name="Text Placeholder 30">
            <a:extLst>
              <a:ext uri="{FF2B5EF4-FFF2-40B4-BE49-F238E27FC236}">
                <a16:creationId xmlns:a16="http://schemas.microsoft.com/office/drawing/2014/main" id="{A3637711-684D-4890-8B1A-C347F5BBB59D}"/>
              </a:ext>
            </a:extLst>
          </p:cNvPr>
          <p:cNvSpPr>
            <a:spLocks noGrp="1"/>
          </p:cNvSpPr>
          <p:nvPr>
            <p:ph type="body" sz="quarter" idx="12"/>
          </p:nvPr>
        </p:nvSpPr>
        <p:spPr/>
        <p:txBody>
          <a:bodyPr>
            <a:normAutofit fontScale="92500" lnSpcReduction="10000"/>
          </a:bodyPr>
          <a:lstStyle/>
          <a:p>
            <a:pPr>
              <a:spcBef>
                <a:spcPct val="0"/>
              </a:spcBef>
            </a:pPr>
            <a:r>
              <a:rPr lang="hy-AM" altLang="en-US" sz="3200" dirty="0">
                <a:latin typeface="Sylfaen" panose="010A0502050306030303" pitchFamily="18" charset="0"/>
              </a:rPr>
              <a:t>Բուդապեշտի կոնվենցիայի </a:t>
            </a:r>
            <a:r>
              <a:rPr lang="en-US" altLang="en-US" sz="3200" dirty="0" err="1" smtClean="0">
                <a:latin typeface="Sylfaen" panose="010A0502050306030303" pitchFamily="18" charset="0"/>
              </a:rPr>
              <a:t>ընթացակարգային</a:t>
            </a:r>
            <a:r>
              <a:rPr lang="en-US" altLang="en-US" sz="3200" dirty="0" smtClean="0">
                <a:latin typeface="Sylfaen" panose="010A0502050306030303" pitchFamily="18" charset="0"/>
              </a:rPr>
              <a:t> </a:t>
            </a:r>
            <a:r>
              <a:rPr lang="en-US" altLang="en-US" sz="3200" dirty="0" err="1" smtClean="0">
                <a:latin typeface="Sylfaen" panose="010A0502050306030303" pitchFamily="18" charset="0"/>
              </a:rPr>
              <a:t>իրավասությունն</a:t>
            </a:r>
            <a:r>
              <a:rPr lang="hy-AM" altLang="en-US" sz="3200" dirty="0" smtClean="0">
                <a:latin typeface="Sylfaen" panose="010A0502050306030303" pitchFamily="18" charset="0"/>
              </a:rPr>
              <a:t>երը </a:t>
            </a:r>
            <a:r>
              <a:rPr lang="en-US" altLang="en-US" sz="3200" dirty="0" smtClean="0">
                <a:latin typeface="Sylfaen" panose="010A0502050306030303" pitchFamily="18" charset="0"/>
              </a:rPr>
              <a:t>- </a:t>
            </a:r>
            <a:r>
              <a:rPr lang="en-US" altLang="en-US" sz="3200" dirty="0" err="1" smtClean="0">
                <a:latin typeface="Sylfaen" panose="010A0502050306030303" pitchFamily="18" charset="0"/>
              </a:rPr>
              <a:t>Մաս</a:t>
            </a:r>
            <a:r>
              <a:rPr lang="en-US" altLang="en-US" sz="3200" dirty="0" smtClean="0">
                <a:latin typeface="Sylfaen" panose="010A0502050306030303" pitchFamily="18" charset="0"/>
              </a:rPr>
              <a:t> </a:t>
            </a:r>
            <a:r>
              <a:rPr lang="en-US" altLang="en-US" sz="3200" dirty="0">
                <a:latin typeface="Sylfaen" panose="010A0502050306030303" pitchFamily="18" charset="0"/>
              </a:rPr>
              <a:t>1</a:t>
            </a:r>
          </a:p>
          <a:p>
            <a:pPr>
              <a:spcBef>
                <a:spcPct val="0"/>
              </a:spcBef>
            </a:pPr>
            <a:endParaRPr lang="en-GB" altLang="en-US" sz="1100" dirty="0">
              <a:latin typeface="Sylfaen" panose="010A0502050306030303" pitchFamily="18" charset="0"/>
            </a:endParaRPr>
          </a:p>
          <a:p>
            <a:pPr>
              <a:spcBef>
                <a:spcPct val="0"/>
              </a:spcBef>
            </a:pPr>
            <a:endParaRPr lang="en-GB" altLang="en-US" sz="1100" dirty="0">
              <a:latin typeface="Sylfaen" panose="010A0502050306030303" pitchFamily="18" charset="0"/>
            </a:endParaRPr>
          </a:p>
          <a:p>
            <a:pPr>
              <a:spcBef>
                <a:spcPct val="0"/>
              </a:spcBef>
            </a:pPr>
            <a:endParaRPr lang="en-GB" altLang="en-US" sz="1100" dirty="0">
              <a:latin typeface="Sylfaen" panose="010A0502050306030303" pitchFamily="18" charset="0"/>
            </a:endParaRPr>
          </a:p>
          <a:p>
            <a:pPr>
              <a:spcBef>
                <a:spcPct val="0"/>
              </a:spcBef>
            </a:pPr>
            <a:endParaRPr lang="en-GB" altLang="en-US" sz="1100" dirty="0">
              <a:latin typeface="Sylfaen" panose="010A0502050306030303" pitchFamily="18" charset="0"/>
            </a:endParaRPr>
          </a:p>
          <a:p>
            <a:pPr>
              <a:spcBef>
                <a:spcPct val="0"/>
              </a:spcBef>
            </a:pPr>
            <a:endParaRPr lang="en-GB" altLang="en-US" sz="1400" dirty="0">
              <a:latin typeface="Sylfaen" panose="010A0502050306030303" pitchFamily="18" charset="0"/>
            </a:endParaRPr>
          </a:p>
          <a:p>
            <a:pPr>
              <a:spcBef>
                <a:spcPct val="0"/>
              </a:spcBef>
            </a:pPr>
            <a:r>
              <a:rPr lang="en-GB" altLang="en-US" sz="1400" dirty="0" err="1">
                <a:latin typeface="Sylfaen" panose="010A0502050306030303" pitchFamily="18" charset="0"/>
              </a:rPr>
              <a:t>Xxxxx</a:t>
            </a:r>
            <a:r>
              <a:rPr lang="en-GB" altLang="en-US" sz="1400" dirty="0">
                <a:latin typeface="Sylfaen" panose="010A0502050306030303" pitchFamily="18" charset="0"/>
              </a:rPr>
              <a:t> XXXXXXXX</a:t>
            </a:r>
          </a:p>
          <a:p>
            <a:pPr>
              <a:spcBef>
                <a:spcPct val="0"/>
              </a:spcBef>
            </a:pPr>
            <a:endParaRPr lang="en-GB" altLang="en-US" sz="1400" dirty="0">
              <a:latin typeface="Sylfaen" panose="010A0502050306030303" pitchFamily="18" charset="0"/>
            </a:endParaRPr>
          </a:p>
          <a:p>
            <a:pPr>
              <a:spcBef>
                <a:spcPct val="0"/>
              </a:spcBef>
            </a:pPr>
            <a:r>
              <a:rPr lang="en-GB" altLang="en-US" sz="1400" i="1" dirty="0" err="1" smtClean="0">
                <a:latin typeface="Sylfaen" panose="010A0502050306030303" pitchFamily="18" charset="0"/>
              </a:rPr>
              <a:t>Եվրոպայի</a:t>
            </a:r>
            <a:r>
              <a:rPr lang="en-GB" altLang="en-US" sz="1400" i="1" dirty="0" smtClean="0">
                <a:latin typeface="Sylfaen" panose="010A0502050306030303" pitchFamily="18" charset="0"/>
              </a:rPr>
              <a:t> </a:t>
            </a:r>
            <a:r>
              <a:rPr lang="en-GB" altLang="en-US" sz="1400" i="1" dirty="0" err="1" smtClean="0">
                <a:latin typeface="Sylfaen" panose="010A0502050306030303" pitchFamily="18" charset="0"/>
              </a:rPr>
              <a:t>խորհուրդ</a:t>
            </a:r>
            <a:endParaRPr lang="en-GB" altLang="en-US" sz="1400" i="1" dirty="0">
              <a:latin typeface="Sylfaen" panose="010A0502050306030303" pitchFamily="18" charset="0"/>
            </a:endParaRPr>
          </a:p>
          <a:p>
            <a:pPr>
              <a:spcBef>
                <a:spcPct val="0"/>
              </a:spcBef>
            </a:pPr>
            <a:endParaRPr lang="en-GB" altLang="en-US" sz="1400" dirty="0">
              <a:solidFill>
                <a:srgbClr val="2F618F"/>
              </a:solidFill>
              <a:latin typeface="Sylfaen" panose="010A0502050306030303" pitchFamily="18" charset="0"/>
              <a:hlinkClick r:id="rId3"/>
            </a:endParaRPr>
          </a:p>
          <a:p>
            <a:pPr>
              <a:spcBef>
                <a:spcPct val="0"/>
              </a:spcBef>
            </a:pPr>
            <a:r>
              <a:rPr lang="hy-AM" altLang="en-US" sz="1400" dirty="0" smtClean="0">
                <a:solidFill>
                  <a:srgbClr val="2F618F"/>
                </a:solidFill>
                <a:latin typeface="Sylfaen" panose="010A0502050306030303" pitchFamily="18" charset="0"/>
              </a:rPr>
              <a:t>Է</a:t>
            </a:r>
            <a:r>
              <a:rPr lang="en-GB" altLang="en-US" sz="1400" dirty="0" smtClean="0">
                <a:solidFill>
                  <a:srgbClr val="2F618F"/>
                </a:solidFill>
                <a:latin typeface="Sylfaen" panose="010A0502050306030303" pitchFamily="18" charset="0"/>
              </a:rPr>
              <a:t>լ. </a:t>
            </a:r>
            <a:r>
              <a:rPr lang="en-GB" altLang="en-US" sz="1400" dirty="0" err="1" smtClean="0">
                <a:solidFill>
                  <a:srgbClr val="2F618F"/>
                </a:solidFill>
                <a:latin typeface="Sylfaen" panose="010A0502050306030303" pitchFamily="18" charset="0"/>
              </a:rPr>
              <a:t>փոստ</a:t>
            </a:r>
            <a:endParaRPr lang="en-GB" altLang="en-US" sz="1400" dirty="0">
              <a:solidFill>
                <a:srgbClr val="2F618F"/>
              </a:solidFill>
              <a:latin typeface="Sylfaen" panose="010A0502050306030303" pitchFamily="18" charset="0"/>
            </a:endParaRPr>
          </a:p>
          <a:p>
            <a:pPr>
              <a:spcBef>
                <a:spcPct val="0"/>
              </a:spcBef>
            </a:pPr>
            <a:endParaRPr lang="en-GB" altLang="en-US" sz="1400" dirty="0">
              <a:latin typeface="Sylfaen" panose="010A0502050306030303" pitchFamily="18" charset="0"/>
            </a:endParaRPr>
          </a:p>
          <a:p>
            <a:pPr>
              <a:spcBef>
                <a:spcPct val="0"/>
              </a:spcBef>
            </a:pPr>
            <a:endParaRPr lang="en-GB" altLang="en-US" sz="1400" dirty="0">
              <a:latin typeface="Sylfaen" panose="010A0502050306030303" pitchFamily="18" charset="0"/>
            </a:endParaRPr>
          </a:p>
          <a:p>
            <a:pPr>
              <a:spcBef>
                <a:spcPct val="0"/>
              </a:spcBef>
            </a:pPr>
            <a:endParaRPr lang="en-GB" altLang="en-US" sz="1200" dirty="0">
              <a:latin typeface="Sylfaen" panose="010A0502050306030303" pitchFamily="18" charset="0"/>
            </a:endParaRPr>
          </a:p>
          <a:p>
            <a:pPr>
              <a:spcBef>
                <a:spcPct val="0"/>
              </a:spcBef>
            </a:pPr>
            <a:endParaRPr lang="en-GB" altLang="en-US" sz="1400" dirty="0">
              <a:latin typeface="Sylfaen" panose="010A0502050306030303" pitchFamily="18" charset="0"/>
            </a:endParaRPr>
          </a:p>
          <a:p>
            <a:pPr>
              <a:spcBef>
                <a:spcPct val="0"/>
              </a:spcBef>
            </a:pPr>
            <a:endParaRPr lang="en-GB" altLang="en-US" sz="1200" dirty="0">
              <a:latin typeface="Sylfaen" panose="010A0502050306030303" pitchFamily="18" charset="0"/>
            </a:endParaRPr>
          </a:p>
          <a:p>
            <a:endParaRPr lang="en-GB" dirty="0">
              <a:latin typeface="Sylfaen" panose="010A0502050306030303" pitchFamily="18" charset="0"/>
            </a:endParaRPr>
          </a:p>
        </p:txBody>
      </p:sp>
      <p:sp>
        <p:nvSpPr>
          <p:cNvPr id="32" name="Text Placeholder 31">
            <a:extLst>
              <a:ext uri="{FF2B5EF4-FFF2-40B4-BE49-F238E27FC236}">
                <a16:creationId xmlns:a16="http://schemas.microsoft.com/office/drawing/2014/main" id="{4E9FDC2C-93EC-4C8A-9ECF-4C1E10889CE9}"/>
              </a:ext>
            </a:extLst>
          </p:cNvPr>
          <p:cNvSpPr>
            <a:spLocks noGrp="1"/>
          </p:cNvSpPr>
          <p:nvPr>
            <p:ph type="body" sz="quarter" idx="13"/>
          </p:nvPr>
        </p:nvSpPr>
        <p:spPr/>
        <p:txBody>
          <a:bodyPr/>
          <a:lstStyle/>
          <a:p>
            <a:pPr>
              <a:spcBef>
                <a:spcPct val="0"/>
              </a:spcBef>
            </a:pPr>
            <a:r>
              <a:rPr lang="en-GB" altLang="en-US" b="1" dirty="0" err="1" smtClean="0">
                <a:latin typeface="Sylfaen" panose="010A0502050306030303" pitchFamily="18" charset="0"/>
              </a:rPr>
              <a:t>Օր.ամիս.տարի</a:t>
            </a:r>
            <a:endParaRPr lang="en-GB" b="1" dirty="0">
              <a:latin typeface="Sylfaen" panose="010A0502050306030303" pitchFamily="18" charset="0"/>
            </a:endParaRPr>
          </a:p>
        </p:txBody>
      </p:sp>
    </p:spTree>
    <p:extLst>
      <p:ext uri="{BB962C8B-B14F-4D97-AF65-F5344CB8AC3E}">
        <p14:creationId xmlns:p14="http://schemas.microsoft.com/office/powerpoint/2010/main" val="233730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72435" y="1518790"/>
            <a:ext cx="3889351" cy="4832092"/>
          </a:xfrm>
          <a:prstGeom prst="rect">
            <a:avLst/>
          </a:prstGeom>
        </p:spPr>
        <p:txBody>
          <a:bodyPr wrap="square">
            <a:spAutoFit/>
          </a:bodyPr>
          <a:lstStyle/>
          <a:p>
            <a:pPr marL="342900" indent="-342900" algn="just">
              <a:buFont typeface="Wingdings" pitchFamily="2" charset="2"/>
              <a:buChar char="Ø"/>
            </a:pPr>
            <a:r>
              <a:rPr lang="hy-AM" sz="1400" dirty="0">
                <a:latin typeface="Sylfaen" panose="010A0502050306030303" pitchFamily="18" charset="0"/>
              </a:rPr>
              <a:t>1. Յուրաքանչյուր Կողմ կապահովի, որ սույն բաժնով տրամադրված ուժերի և ընթացակարգերի սահմանումը, իրագործումը և կիրառումը ենթարկվեն իր ներպետական օրենսդրությամբ սահմանված պայմաններին ու երաշխիքներին, որոնք կապահովեն մարդու իրավունքների և ազատությունների համապատասխան պաշտպանությունը. ներառյալ այն իրավունքները, որոնք բխում են Եվրոպայի խորհրդի` Մարդու իրավունքների և հիմնարար ազատությունների 1950 թ. Կոնվենցիայով, 1966 թ. ՄԱԿ-ի` Քաղաքացիական և քաղաքական իրավունքների միջազգային Դաշնագրով և մարդու իրավունքների մյուս կիրառելի միջազգային փաստաթղթերով ստանձնած պարտավորություններից, և որոնք կմիացնեն </a:t>
            </a:r>
            <a:r>
              <a:rPr lang="hy-AM" sz="1400" dirty="0">
                <a:solidFill>
                  <a:srgbClr val="FF0000"/>
                </a:solidFill>
                <a:latin typeface="Sylfaen" panose="010A0502050306030303" pitchFamily="18" charset="0"/>
              </a:rPr>
              <a:t>համաչափության սկզբունքը:</a:t>
            </a:r>
            <a:endParaRPr lang="en-GB" sz="1200" dirty="0">
              <a:solidFill>
                <a:srgbClr val="FF0000"/>
              </a:solidFill>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30366" y="1518790"/>
            <a:ext cx="3978614" cy="3554819"/>
          </a:xfrm>
          <a:prstGeom prst="rect">
            <a:avLst/>
          </a:prstGeom>
        </p:spPr>
        <p:txBody>
          <a:bodyPr wrap="square">
            <a:spAutoFit/>
          </a:bodyPr>
          <a:lstStyle/>
          <a:p>
            <a:pPr marL="342900" indent="-342900" algn="just">
              <a:buFont typeface="Wingdings" pitchFamily="2" charset="2"/>
              <a:buChar char="ü"/>
            </a:pPr>
            <a:r>
              <a:rPr lang="en-US" sz="1500" dirty="0" err="1">
                <a:latin typeface="Sylfaen" panose="010A0502050306030303" pitchFamily="18" charset="0"/>
              </a:rPr>
              <a:t>Ընթացակարգային</a:t>
            </a:r>
            <a:r>
              <a:rPr lang="en-US" sz="1500" dirty="0">
                <a:latin typeface="Sylfaen" panose="010A0502050306030303" pitchFamily="18" charset="0"/>
              </a:rPr>
              <a:t> </a:t>
            </a:r>
            <a:r>
              <a:rPr lang="en-US" sz="1500" dirty="0" err="1">
                <a:latin typeface="Sylfaen" panose="010A0502050306030303" pitchFamily="18" charset="0"/>
              </a:rPr>
              <a:t>իրավասությունը</a:t>
            </a:r>
            <a:r>
              <a:rPr lang="en-US" sz="1500" dirty="0">
                <a:latin typeface="Sylfaen" panose="010A0502050306030303" pitchFamily="18" charset="0"/>
              </a:rPr>
              <a:t> </a:t>
            </a:r>
            <a:r>
              <a:rPr lang="en-US" sz="1500" dirty="0" err="1">
                <a:latin typeface="Sylfaen" panose="010A0502050306030303" pitchFamily="18" charset="0"/>
              </a:rPr>
              <a:t>պետք</a:t>
            </a:r>
            <a:r>
              <a:rPr lang="en-US" sz="1500" dirty="0">
                <a:latin typeface="Sylfaen" panose="010A0502050306030303" pitchFamily="18" charset="0"/>
              </a:rPr>
              <a:t> է </a:t>
            </a:r>
            <a:r>
              <a:rPr lang="en-US" sz="1500" dirty="0" err="1">
                <a:latin typeface="Sylfaen" panose="010A0502050306030303" pitchFamily="18" charset="0"/>
              </a:rPr>
              <a:t>համաչափ</a:t>
            </a:r>
            <a:r>
              <a:rPr lang="en-US" sz="1500" dirty="0">
                <a:latin typeface="Sylfaen" panose="010A0502050306030303" pitchFamily="18" charset="0"/>
              </a:rPr>
              <a:t> </a:t>
            </a:r>
            <a:r>
              <a:rPr lang="en-US" sz="1500" dirty="0" err="1">
                <a:latin typeface="Sylfaen" panose="010A0502050306030303" pitchFamily="18" charset="0"/>
              </a:rPr>
              <a:t>լինի</a:t>
            </a:r>
            <a:r>
              <a:rPr lang="en-US" sz="1500" dirty="0">
                <a:latin typeface="Sylfaen" panose="010A0502050306030303" pitchFamily="18" charset="0"/>
              </a:rPr>
              <a:t> </a:t>
            </a:r>
            <a:r>
              <a:rPr lang="en-US" sz="1500" dirty="0" err="1">
                <a:latin typeface="Sylfaen" panose="010A0502050306030303" pitchFamily="18" charset="0"/>
              </a:rPr>
              <a:t>հանցաործության</a:t>
            </a:r>
            <a:r>
              <a:rPr lang="en-US" sz="1500" dirty="0">
                <a:latin typeface="Sylfaen" panose="010A0502050306030303" pitchFamily="18" charset="0"/>
              </a:rPr>
              <a:t> </a:t>
            </a:r>
            <a:r>
              <a:rPr lang="en-US" sz="1500" dirty="0" err="1">
                <a:latin typeface="Sylfaen" panose="010A0502050306030303" pitchFamily="18" charset="0"/>
              </a:rPr>
              <a:t>հանգամանքներին</a:t>
            </a:r>
            <a:r>
              <a:rPr lang="en-US" sz="1500" dirty="0">
                <a:latin typeface="Sylfaen" panose="010A0502050306030303" pitchFamily="18" charset="0"/>
              </a:rPr>
              <a:t> և </a:t>
            </a:r>
            <a:r>
              <a:rPr lang="en-US" sz="1500" dirty="0" err="1">
                <a:latin typeface="Sylfaen" panose="010A0502050306030303" pitchFamily="18" charset="0"/>
              </a:rPr>
              <a:t>բնույթին</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a:latin typeface="Sylfaen" panose="010A0502050306030303" pitchFamily="18" charset="0"/>
              </a:rPr>
              <a:t>Ներպետական</a:t>
            </a:r>
            <a:r>
              <a:rPr lang="en-US" sz="1500" dirty="0">
                <a:latin typeface="Sylfaen" panose="010A0502050306030303" pitchFamily="18" charset="0"/>
              </a:rPr>
              <a:t> </a:t>
            </a:r>
            <a:r>
              <a:rPr lang="en-US" sz="1500" dirty="0" err="1">
                <a:latin typeface="Sylfaen" panose="010A0502050306030303" pitchFamily="18" charset="0"/>
              </a:rPr>
              <a:t>օրենսդրությունը</a:t>
            </a:r>
            <a:r>
              <a:rPr lang="en-US" sz="1500" dirty="0">
                <a:latin typeface="Sylfaen" panose="010A0502050306030303" pitchFamily="18" charset="0"/>
              </a:rPr>
              <a:t> </a:t>
            </a:r>
            <a:r>
              <a:rPr lang="en-US" sz="1500" dirty="0" err="1">
                <a:latin typeface="Sylfaen" panose="010A0502050306030303" pitchFamily="18" charset="0"/>
              </a:rPr>
              <a:t>պետք</a:t>
            </a:r>
            <a:r>
              <a:rPr lang="en-US" sz="1500" dirty="0">
                <a:latin typeface="Sylfaen" panose="010A0502050306030303" pitchFamily="18" charset="0"/>
              </a:rPr>
              <a:t> է </a:t>
            </a:r>
            <a:r>
              <a:rPr lang="en-US" sz="1500" dirty="0" err="1">
                <a:latin typeface="Sylfaen" panose="010A0502050306030303" pitchFamily="18" charset="0"/>
              </a:rPr>
              <a:t>սահմանափակի</a:t>
            </a:r>
            <a:r>
              <a:rPr lang="en-US" sz="1500" dirty="0">
                <a:latin typeface="Sylfaen" panose="010A0502050306030303" pitchFamily="18" charset="0"/>
              </a:rPr>
              <a:t> </a:t>
            </a:r>
            <a:r>
              <a:rPr lang="en-US" sz="1500" dirty="0" err="1">
                <a:latin typeface="Sylfaen" panose="010A0502050306030303" pitchFamily="18" charset="0"/>
              </a:rPr>
              <a:t>արտադրության</a:t>
            </a:r>
            <a:r>
              <a:rPr lang="en-US" sz="1500" dirty="0">
                <a:latin typeface="Sylfaen" panose="010A0502050306030303" pitchFamily="18" charset="0"/>
              </a:rPr>
              <a:t> </a:t>
            </a:r>
            <a:r>
              <a:rPr lang="en-US" sz="1500" dirty="0" err="1">
                <a:latin typeface="Sylfaen" panose="010A0502050306030303" pitchFamily="18" charset="0"/>
              </a:rPr>
              <a:t>թույլտվությունների</a:t>
            </a:r>
            <a:r>
              <a:rPr lang="en-US" sz="1500" dirty="0">
                <a:latin typeface="Sylfaen" panose="010A0502050306030303" pitchFamily="18" charset="0"/>
              </a:rPr>
              <a:t> </a:t>
            </a:r>
            <a:r>
              <a:rPr lang="en-US" sz="1500" dirty="0" err="1">
                <a:latin typeface="Sylfaen" panose="010A0502050306030303" pitchFamily="18" charset="0"/>
              </a:rPr>
              <a:t>գեր-լայնացումը</a:t>
            </a:r>
            <a:r>
              <a:rPr lang="en-US" sz="1500" dirty="0">
                <a:latin typeface="Sylfaen" panose="010A0502050306030303" pitchFamily="18" charset="0"/>
              </a:rPr>
              <a:t> և </a:t>
            </a:r>
            <a:r>
              <a:rPr lang="en-US" sz="1500" dirty="0" err="1">
                <a:latin typeface="Sylfaen" panose="010A0502050306030303" pitchFamily="18" charset="0"/>
              </a:rPr>
              <a:t>խուզարկումների</a:t>
            </a:r>
            <a:r>
              <a:rPr lang="en-US" sz="1500" dirty="0">
                <a:latin typeface="Sylfaen" panose="010A0502050306030303" pitchFamily="18" charset="0"/>
              </a:rPr>
              <a:t> </a:t>
            </a:r>
            <a:r>
              <a:rPr lang="en-US" sz="1500" dirty="0" err="1">
                <a:latin typeface="Sylfaen" panose="010A0502050306030303" pitchFamily="18" charset="0"/>
              </a:rPr>
              <a:t>ու</a:t>
            </a:r>
            <a:r>
              <a:rPr lang="en-US" sz="1500" dirty="0">
                <a:latin typeface="Sylfaen" panose="010A0502050306030303" pitchFamily="18" charset="0"/>
              </a:rPr>
              <a:t> </a:t>
            </a:r>
            <a:r>
              <a:rPr lang="en-US" sz="1500" dirty="0" err="1">
                <a:latin typeface="Sylfaen" panose="010A0502050306030303" pitchFamily="18" charset="0"/>
              </a:rPr>
              <a:t>առգրավումների</a:t>
            </a:r>
            <a:r>
              <a:rPr lang="en-US" sz="1500" dirty="0">
                <a:latin typeface="Sylfaen" panose="010A0502050306030303" pitchFamily="18" charset="0"/>
              </a:rPr>
              <a:t> </a:t>
            </a:r>
            <a:r>
              <a:rPr lang="en-US" sz="1500" dirty="0" err="1">
                <a:latin typeface="Sylfaen" panose="010A0502050306030303" pitchFamily="18" charset="0"/>
              </a:rPr>
              <a:t>պահանջների</a:t>
            </a:r>
            <a:r>
              <a:rPr lang="en-US" sz="1500" dirty="0">
                <a:latin typeface="Sylfaen" panose="010A0502050306030303" pitchFamily="18" charset="0"/>
              </a:rPr>
              <a:t> </a:t>
            </a:r>
            <a:r>
              <a:rPr lang="en-US" sz="1500" dirty="0" err="1">
                <a:latin typeface="Sylfaen" panose="010A0502050306030303" pitchFamily="18" charset="0"/>
              </a:rPr>
              <a:t>ողջամտությունը</a:t>
            </a:r>
            <a:r>
              <a:rPr lang="en-US" sz="1500" dirty="0">
                <a:latin typeface="Sylfaen" panose="010A0502050306030303" pitchFamily="18" charset="0"/>
              </a:rPr>
              <a:t> </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a:latin typeface="Sylfaen" panose="010A0502050306030303" pitchFamily="18" charset="0"/>
              </a:rPr>
              <a:t>Կողմերը</a:t>
            </a:r>
            <a:r>
              <a:rPr lang="en-GB" sz="1500" dirty="0">
                <a:latin typeface="Sylfaen" panose="010A0502050306030303" pitchFamily="18" charset="0"/>
              </a:rPr>
              <a:t> </a:t>
            </a:r>
            <a:r>
              <a:rPr lang="en-GB" sz="1500" dirty="0" err="1">
                <a:latin typeface="Sylfaen" panose="010A0502050306030303" pitchFamily="18" charset="0"/>
              </a:rPr>
              <a:t>պարտավորված</a:t>
            </a:r>
            <a:r>
              <a:rPr lang="en-GB" sz="1500" dirty="0">
                <a:latin typeface="Sylfaen" panose="010A0502050306030303" pitchFamily="18" charset="0"/>
              </a:rPr>
              <a:t> </a:t>
            </a:r>
            <a:r>
              <a:rPr lang="en-GB" sz="1500" dirty="0" err="1">
                <a:latin typeface="Sylfaen" panose="010A0502050306030303" pitchFamily="18" charset="0"/>
              </a:rPr>
              <a:t>են</a:t>
            </a:r>
            <a:r>
              <a:rPr lang="en-GB" sz="1500" dirty="0">
                <a:latin typeface="Sylfaen" panose="010A0502050306030303" pitchFamily="18" charset="0"/>
              </a:rPr>
              <a:t> </a:t>
            </a:r>
            <a:r>
              <a:rPr lang="en-GB" sz="1500" dirty="0" err="1">
                <a:latin typeface="Sylfaen" panose="010A0502050306030303" pitchFamily="18" charset="0"/>
              </a:rPr>
              <a:t>իմպլեմենտացնել</a:t>
            </a:r>
            <a:r>
              <a:rPr lang="en-GB" sz="1500" dirty="0">
                <a:latin typeface="Sylfaen" panose="010A0502050306030303" pitchFamily="18" charset="0"/>
              </a:rPr>
              <a:t> </a:t>
            </a:r>
            <a:r>
              <a:rPr lang="en-GB" sz="1500" dirty="0" err="1">
                <a:latin typeface="Sylfaen" panose="010A0502050306030303" pitchFamily="18" charset="0"/>
              </a:rPr>
              <a:t>համաչափության</a:t>
            </a:r>
            <a:r>
              <a:rPr lang="en-GB" sz="1500" dirty="0">
                <a:latin typeface="Sylfaen" panose="010A0502050306030303" pitchFamily="18" charset="0"/>
              </a:rPr>
              <a:t> </a:t>
            </a:r>
            <a:r>
              <a:rPr lang="en-GB" sz="1500" dirty="0" err="1">
                <a:latin typeface="Sylfaen" panose="010A0502050306030303" pitchFamily="18" charset="0"/>
              </a:rPr>
              <a:t>սկզբունքը</a:t>
            </a:r>
            <a:r>
              <a:rPr lang="en-GB" sz="1500" dirty="0">
                <a:latin typeface="Sylfaen" panose="010A0502050306030303" pitchFamily="18" charset="0"/>
              </a:rPr>
              <a:t> </a:t>
            </a:r>
            <a:r>
              <a:rPr lang="en-GB" sz="1500" dirty="0" err="1">
                <a:latin typeface="Sylfaen" panose="010A0502050306030303" pitchFamily="18" charset="0"/>
              </a:rPr>
              <a:t>ներպետական</a:t>
            </a:r>
            <a:r>
              <a:rPr lang="en-GB" sz="1500" dirty="0">
                <a:latin typeface="Sylfaen" panose="010A0502050306030303" pitchFamily="18" charset="0"/>
              </a:rPr>
              <a:t> </a:t>
            </a:r>
            <a:r>
              <a:rPr lang="en-GB" sz="1500" dirty="0" err="1">
                <a:latin typeface="Sylfaen" panose="010A0502050306030303" pitchFamily="18" charset="0"/>
              </a:rPr>
              <a:t>օրենսդրությանը</a:t>
            </a:r>
            <a:r>
              <a:rPr lang="en-GB" sz="1500" dirty="0">
                <a:latin typeface="Sylfaen" panose="010A0502050306030303" pitchFamily="18" charset="0"/>
              </a:rPr>
              <a:t> </a:t>
            </a:r>
            <a:r>
              <a:rPr lang="en-GB" sz="1500" dirty="0" err="1">
                <a:latin typeface="Sylfaen" panose="010A0502050306030303" pitchFamily="18" charset="0"/>
              </a:rPr>
              <a:t>համապատասխան</a:t>
            </a:r>
            <a:r>
              <a:rPr lang="en-GB" sz="1500" dirty="0">
                <a:latin typeface="Sylfaen" panose="010A0502050306030303" pitchFamily="18" charset="0"/>
              </a:rPr>
              <a:t>:</a:t>
            </a: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Պայմանները</a:t>
            </a:r>
            <a:r>
              <a:rPr lang="en-GB" sz="3200" dirty="0">
                <a:solidFill>
                  <a:schemeClr val="bg1"/>
                </a:solidFill>
                <a:latin typeface="Sylfaen" panose="010A0502050306030303" pitchFamily="18" charset="0"/>
                <a:ea typeface="Verdana" panose="020B0604030504040204" pitchFamily="34" charset="0"/>
                <a:cs typeface="Verdana" charset="0"/>
              </a:rPr>
              <a:t> և </a:t>
            </a:r>
            <a:r>
              <a:rPr lang="en-GB" sz="3200" dirty="0" err="1">
                <a:solidFill>
                  <a:schemeClr val="bg1"/>
                </a:solidFill>
                <a:latin typeface="Sylfaen" panose="010A0502050306030303" pitchFamily="18" charset="0"/>
                <a:ea typeface="Verdana" panose="020B0604030504040204" pitchFamily="34" charset="0"/>
                <a:cs typeface="Verdana" charset="0"/>
              </a:rPr>
              <a:t>երաշխիքները</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26904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2979" y="1436029"/>
            <a:ext cx="3889351" cy="5016758"/>
          </a:xfrm>
          <a:prstGeom prst="rect">
            <a:avLst/>
          </a:prstGeom>
        </p:spPr>
        <p:txBody>
          <a:bodyPr wrap="square">
            <a:spAutoFit/>
          </a:bodyPr>
          <a:lstStyle/>
          <a:p>
            <a:pPr algn="just"/>
            <a:r>
              <a:rPr lang="hy-AM" sz="1600" dirty="0">
                <a:latin typeface="Sylfaen" panose="010A0502050306030303" pitchFamily="18" charset="0"/>
              </a:rPr>
              <a:t>2. Այսպիսի պայմանները և երաշխիքները պետք է, </a:t>
            </a:r>
            <a:r>
              <a:rPr lang="hy-AM" sz="1600" dirty="0">
                <a:solidFill>
                  <a:srgbClr val="FF0000"/>
                </a:solidFill>
                <a:latin typeface="Sylfaen" panose="010A0502050306030303" pitchFamily="18" charset="0"/>
              </a:rPr>
              <a:t>ելնելով առնչվող իրավասության և ընթացակարգի բնույթից,</a:t>
            </a:r>
            <a:r>
              <a:rPr lang="hy-AM" sz="1600" dirty="0">
                <a:latin typeface="Sylfaen" panose="010A0502050306030303" pitchFamily="18" charset="0"/>
              </a:rPr>
              <a:t> ի թիվս այլոց, ներառեն դատական կամ մյուս անկախ վերահսկողությունները, հիմքերը, որոնք արդարացնում են կիրառումը և նման իրավասության ու ընթացակարգի շրջանակի սահմանափակումները և տևողությունը:</a:t>
            </a:r>
          </a:p>
          <a:p>
            <a:pPr algn="just"/>
            <a:r>
              <a:rPr lang="hy-AM" sz="1600" dirty="0">
                <a:latin typeface="Sylfaen" panose="010A0502050306030303" pitchFamily="18" charset="0"/>
              </a:rPr>
              <a:t>3. Այն ծավալով, որը համատեղելի է հանրային շահերի, մասնավորապես, արդարադատության իրականացման հետ, յուրաքանչյուր Կողմ կքննարկի իրավասությունների և ընթացակարգերի ազդեցությունը այս բաժնում երրորդ կողմերի իրավունքների, պատասխանատվության և օրինական շահերի վրա:</a:t>
            </a: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Պայմանները</a:t>
            </a:r>
            <a:r>
              <a:rPr lang="en-GB" sz="3200" dirty="0">
                <a:solidFill>
                  <a:schemeClr val="bg1"/>
                </a:solidFill>
                <a:latin typeface="Sylfaen" panose="010A0502050306030303" pitchFamily="18" charset="0"/>
                <a:ea typeface="Verdana" panose="020B0604030504040204" pitchFamily="34" charset="0"/>
                <a:cs typeface="Verdana" charset="0"/>
              </a:rPr>
              <a:t> և </a:t>
            </a:r>
            <a:r>
              <a:rPr lang="en-GB" sz="3200" dirty="0" err="1">
                <a:solidFill>
                  <a:schemeClr val="bg1"/>
                </a:solidFill>
                <a:latin typeface="Sylfaen" panose="010A0502050306030303" pitchFamily="18" charset="0"/>
                <a:ea typeface="Verdana" panose="020B0604030504040204" pitchFamily="34" charset="0"/>
                <a:cs typeface="Verdana" charset="0"/>
              </a:rPr>
              <a:t>երաշխիքները</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graphicFrame>
        <p:nvGraphicFramePr>
          <p:cNvPr id="2" name="Diagram 1">
            <a:extLst>
              <a:ext uri="{FF2B5EF4-FFF2-40B4-BE49-F238E27FC236}">
                <a16:creationId xmlns:a16="http://schemas.microsoft.com/office/drawing/2014/main" id="{AFA83779-BE0D-4375-A0C8-C137D24AAFB8}"/>
              </a:ext>
            </a:extLst>
          </p:cNvPr>
          <p:cNvGraphicFramePr/>
          <p:nvPr>
            <p:extLst>
              <p:ext uri="{D42A27DB-BD31-4B8C-83A1-F6EECF244321}">
                <p14:modId xmlns:p14="http://schemas.microsoft.com/office/powerpoint/2010/main" val="1730188405"/>
              </p:ext>
            </p:extLst>
          </p:nvPr>
        </p:nvGraphicFramePr>
        <p:xfrm>
          <a:off x="4139952" y="1270001"/>
          <a:ext cx="5004048" cy="484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04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62708" y="1463645"/>
            <a:ext cx="3889351" cy="5016758"/>
          </a:xfrm>
          <a:prstGeom prst="rect">
            <a:avLst/>
          </a:prstGeom>
        </p:spPr>
        <p:txBody>
          <a:bodyPr wrap="square">
            <a:spAutoFit/>
          </a:bodyPr>
          <a:lstStyle/>
          <a:p>
            <a:pPr algn="just"/>
            <a:r>
              <a:rPr lang="hy-AM" sz="1600" dirty="0">
                <a:latin typeface="Sylfaen" panose="010A0502050306030303" pitchFamily="18" charset="0"/>
              </a:rPr>
              <a:t>2. Այսպիսի պայմանները և երաշխիքները պետք է, ելնելով առնչվող իրավասության և ընթացակարգի բնույթից, ի թիվս այլոց, </a:t>
            </a:r>
            <a:r>
              <a:rPr lang="hy-AM" sz="1600" dirty="0">
                <a:solidFill>
                  <a:srgbClr val="FF0000"/>
                </a:solidFill>
                <a:latin typeface="Sylfaen" panose="010A0502050306030303" pitchFamily="18" charset="0"/>
              </a:rPr>
              <a:t>ներառեն դատական</a:t>
            </a:r>
            <a:r>
              <a:rPr lang="hy-AM" sz="1600" dirty="0">
                <a:latin typeface="Sylfaen" panose="010A0502050306030303" pitchFamily="18" charset="0"/>
              </a:rPr>
              <a:t> կամ մյուս </a:t>
            </a:r>
            <a:r>
              <a:rPr lang="hy-AM" sz="1600" dirty="0">
                <a:solidFill>
                  <a:srgbClr val="FF0000"/>
                </a:solidFill>
                <a:latin typeface="Sylfaen" panose="010A0502050306030303" pitchFamily="18" charset="0"/>
              </a:rPr>
              <a:t>անկախ վերահսկողությունները, հիմքերը</a:t>
            </a:r>
            <a:r>
              <a:rPr lang="hy-AM" sz="1600" dirty="0">
                <a:latin typeface="Sylfaen" panose="010A0502050306030303" pitchFamily="18" charset="0"/>
              </a:rPr>
              <a:t>, որոնք արդարացնում են կիրառումը և նման իրավասության ու ընթացակարգի </a:t>
            </a:r>
            <a:r>
              <a:rPr lang="hy-AM" sz="1600" dirty="0">
                <a:solidFill>
                  <a:srgbClr val="FF0000"/>
                </a:solidFill>
                <a:latin typeface="Sylfaen" panose="010A0502050306030303" pitchFamily="18" charset="0"/>
              </a:rPr>
              <a:t>շրջանակի սահմանափակումները և տևողությունը</a:t>
            </a:r>
            <a:r>
              <a:rPr lang="hy-AM" sz="1600" dirty="0">
                <a:latin typeface="Sylfaen" panose="010A0502050306030303" pitchFamily="18" charset="0"/>
              </a:rPr>
              <a:t>:</a:t>
            </a:r>
          </a:p>
          <a:p>
            <a:pPr algn="just"/>
            <a:r>
              <a:rPr lang="hy-AM" sz="1600" dirty="0">
                <a:latin typeface="Sylfaen" panose="010A0502050306030303" pitchFamily="18" charset="0"/>
              </a:rPr>
              <a:t>3. Այն ծավալով, որը համատեղելի է հանրային շահերի, մասնավորապես, արդարադատության իրականացման հետ, յուրաքանչյուր Կողմ կքննարկի իրավասությունների և ընթացակարգերի ազդեցությունը այս բաժնում երրորդ կողմերի իրավունքների, պատասխանատվության և օրինական շահերի վրա:</a:t>
            </a:r>
          </a:p>
        </p:txBody>
      </p:sp>
      <p:sp>
        <p:nvSpPr>
          <p:cNvPr id="6" name="Rectangle 5">
            <a:extLst>
              <a:ext uri="{FF2B5EF4-FFF2-40B4-BE49-F238E27FC236}">
                <a16:creationId xmlns:a16="http://schemas.microsoft.com/office/drawing/2014/main" id="{524B6456-681F-2F44-A01A-AD3514E81BD2}"/>
              </a:ext>
            </a:extLst>
          </p:cNvPr>
          <p:cNvSpPr/>
          <p:nvPr/>
        </p:nvSpPr>
        <p:spPr>
          <a:xfrm>
            <a:off x="4289032" y="1506174"/>
            <a:ext cx="4290764" cy="3046988"/>
          </a:xfrm>
          <a:prstGeom prst="rect">
            <a:avLst/>
          </a:prstGeom>
        </p:spPr>
        <p:txBody>
          <a:bodyPr wrap="square">
            <a:spAutoFit/>
          </a:bodyPr>
          <a:lstStyle/>
          <a:p>
            <a:pPr marL="342900" indent="-342900" algn="just">
              <a:buFont typeface="Wingdings" pitchFamily="2" charset="2"/>
              <a:buChar char="ü"/>
            </a:pPr>
            <a:r>
              <a:rPr lang="en-GB" sz="1600" dirty="0" err="1" smtClean="0">
                <a:latin typeface="Sylfaen" panose="010A0502050306030303" pitchFamily="18" charset="0"/>
              </a:rPr>
              <a:t>Հնարավոր</a:t>
            </a:r>
            <a:r>
              <a:rPr lang="en-GB" sz="1600" dirty="0" smtClean="0">
                <a:latin typeface="Sylfaen" panose="010A0502050306030303" pitchFamily="18" charset="0"/>
              </a:rPr>
              <a:t> </a:t>
            </a:r>
            <a:r>
              <a:rPr lang="en-GB" sz="1600" dirty="0" err="1" smtClean="0">
                <a:latin typeface="Sylfaen" panose="010A0502050306030303" pitchFamily="18" charset="0"/>
              </a:rPr>
              <a:t>պայմանների</a:t>
            </a:r>
            <a:r>
              <a:rPr lang="en-GB" sz="1600" dirty="0" smtClean="0">
                <a:latin typeface="Sylfaen" panose="010A0502050306030303" pitchFamily="18" charset="0"/>
              </a:rPr>
              <a:t> </a:t>
            </a:r>
            <a:r>
              <a:rPr lang="en-GB" sz="1600" dirty="0" err="1" smtClean="0">
                <a:latin typeface="Sylfaen" panose="010A0502050306030303" pitchFamily="18" charset="0"/>
              </a:rPr>
              <a:t>ու</a:t>
            </a:r>
            <a:r>
              <a:rPr lang="en-GB" sz="1600" dirty="0" smtClean="0">
                <a:latin typeface="Sylfaen" panose="010A0502050306030303" pitchFamily="18" charset="0"/>
              </a:rPr>
              <a:t> </a:t>
            </a:r>
            <a:r>
              <a:rPr lang="en-GB" sz="1600" dirty="0" err="1" smtClean="0">
                <a:latin typeface="Sylfaen" panose="010A0502050306030303" pitchFamily="18" charset="0"/>
              </a:rPr>
              <a:t>երաշխիքների</a:t>
            </a:r>
            <a:r>
              <a:rPr lang="en-GB" sz="1600" dirty="0">
                <a:latin typeface="Sylfaen" panose="010A0502050306030303" pitchFamily="18" charset="0"/>
              </a:rPr>
              <a:t> </a:t>
            </a:r>
            <a:r>
              <a:rPr lang="en-GB" sz="1600" dirty="0" err="1">
                <a:latin typeface="Sylfaen" panose="010A0502050306030303" pitchFamily="18" charset="0"/>
              </a:rPr>
              <a:t>իլյուստրատիվ</a:t>
            </a:r>
            <a:r>
              <a:rPr lang="en-GB" sz="1600" dirty="0">
                <a:latin typeface="Sylfaen" panose="010A0502050306030303" pitchFamily="18" charset="0"/>
              </a:rPr>
              <a:t> և </a:t>
            </a:r>
            <a:r>
              <a:rPr lang="en-GB" sz="1600" dirty="0" err="1">
                <a:latin typeface="Sylfaen" panose="010A0502050306030303" pitchFamily="18" charset="0"/>
              </a:rPr>
              <a:t>ոչ</a:t>
            </a:r>
            <a:r>
              <a:rPr lang="en-GB" sz="1600" dirty="0">
                <a:latin typeface="Sylfaen" panose="010A0502050306030303" pitchFamily="18" charset="0"/>
              </a:rPr>
              <a:t> </a:t>
            </a:r>
            <a:r>
              <a:rPr lang="en-GB" sz="1600" dirty="0" err="1">
                <a:latin typeface="Sylfaen" panose="010A0502050306030303" pitchFamily="18" charset="0"/>
              </a:rPr>
              <a:t>ամբողջական</a:t>
            </a:r>
            <a:r>
              <a:rPr lang="en-GB" sz="1600" dirty="0">
                <a:latin typeface="Sylfaen" panose="010A0502050306030303" pitchFamily="18" charset="0"/>
              </a:rPr>
              <a:t> </a:t>
            </a:r>
            <a:r>
              <a:rPr lang="en-GB" sz="1600" dirty="0" err="1" smtClean="0">
                <a:latin typeface="Sylfaen" panose="010A0502050306030303" pitchFamily="18" charset="0"/>
              </a:rPr>
              <a:t>ցանկը</a:t>
            </a:r>
            <a:r>
              <a:rPr lang="en-GB" sz="1600" dirty="0" smtClean="0">
                <a:latin typeface="Sylfaen" panose="010A0502050306030303" pitchFamily="18" charset="0"/>
              </a:rPr>
              <a:t> </a:t>
            </a:r>
            <a:r>
              <a:rPr lang="en-GB" sz="1600" dirty="0" err="1" smtClean="0">
                <a:latin typeface="Sylfaen" panose="010A0502050306030303" pitchFamily="18" charset="0"/>
              </a:rPr>
              <a:t>ներառում</a:t>
            </a:r>
            <a:r>
              <a:rPr lang="en-GB" sz="1600" dirty="0" smtClean="0">
                <a:latin typeface="Sylfaen" panose="010A0502050306030303" pitchFamily="18" charset="0"/>
              </a:rPr>
              <a:t> է՝</a:t>
            </a:r>
            <a:endParaRPr lang="en-GB" sz="1600" dirty="0">
              <a:latin typeface="Sylfaen" panose="010A0502050306030303" pitchFamily="18" charset="0"/>
            </a:endParaRPr>
          </a:p>
          <a:p>
            <a:pPr marL="800100" lvl="1" indent="-342900" algn="just">
              <a:buFont typeface="Wingdings" pitchFamily="2" charset="2"/>
              <a:buChar char="ü"/>
            </a:pPr>
            <a:r>
              <a:rPr lang="en-GB" sz="1600" dirty="0" err="1" smtClean="0">
                <a:latin typeface="Sylfaen" panose="010A0502050306030303" pitchFamily="18" charset="0"/>
              </a:rPr>
              <a:t>Դատական</a:t>
            </a:r>
            <a:r>
              <a:rPr lang="en-GB" sz="1600" dirty="0" smtClean="0">
                <a:latin typeface="Sylfaen" panose="010A0502050306030303" pitchFamily="18" charset="0"/>
              </a:rPr>
              <a:t> </a:t>
            </a:r>
            <a:r>
              <a:rPr lang="en-GB" sz="1600" dirty="0" err="1" smtClean="0">
                <a:latin typeface="Sylfaen" panose="010A0502050306030303" pitchFamily="18" charset="0"/>
              </a:rPr>
              <a:t>վերահսկողություն</a:t>
            </a:r>
            <a:endParaRPr lang="en-GB"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Ա</a:t>
            </a:r>
            <a:r>
              <a:rPr lang="en-GB" sz="1600" dirty="0" err="1" smtClean="0">
                <a:latin typeface="Sylfaen" panose="010A0502050306030303" pitchFamily="18" charset="0"/>
              </a:rPr>
              <a:t>յլ</a:t>
            </a:r>
            <a:r>
              <a:rPr lang="en-GB" sz="1600" dirty="0" smtClean="0">
                <a:latin typeface="Sylfaen" panose="010A0502050306030303" pitchFamily="18" charset="0"/>
              </a:rPr>
              <a:t> </a:t>
            </a:r>
            <a:r>
              <a:rPr lang="en-GB" sz="1600" dirty="0" err="1" smtClean="0">
                <a:latin typeface="Sylfaen" panose="010A0502050306030303" pitchFamily="18" charset="0"/>
              </a:rPr>
              <a:t>անկախ</a:t>
            </a:r>
            <a:r>
              <a:rPr lang="en-GB" sz="1600" dirty="0" smtClean="0">
                <a:latin typeface="Sylfaen" panose="010A0502050306030303" pitchFamily="18" charset="0"/>
              </a:rPr>
              <a:t> </a:t>
            </a:r>
            <a:r>
              <a:rPr lang="en-GB" sz="1600" dirty="0" err="1" smtClean="0">
                <a:latin typeface="Sylfaen" panose="010A0502050306030303" pitchFamily="18" charset="0"/>
              </a:rPr>
              <a:t>վերահսկողություն</a:t>
            </a:r>
            <a:endParaRPr lang="en-GB" sz="1600" dirty="0">
              <a:latin typeface="Sylfaen" panose="010A0502050306030303" pitchFamily="18" charset="0"/>
            </a:endParaRPr>
          </a:p>
          <a:p>
            <a:pPr marL="800100" lvl="1" indent="-342900" algn="just">
              <a:buFont typeface="Wingdings" pitchFamily="2" charset="2"/>
              <a:buChar char="ü"/>
            </a:pPr>
            <a:r>
              <a:rPr lang="en-US" sz="1600" dirty="0" smtClean="0">
                <a:latin typeface="Sylfaen" panose="010A0502050306030303" pitchFamily="18" charset="0"/>
              </a:rPr>
              <a:t>Հ</a:t>
            </a:r>
            <a:r>
              <a:rPr lang="hy-AM" sz="1600" dirty="0" smtClean="0">
                <a:latin typeface="Sylfaen" panose="010A0502050306030303" pitchFamily="18" charset="0"/>
              </a:rPr>
              <a:t>իմքերը</a:t>
            </a:r>
            <a:r>
              <a:rPr lang="hy-AM" sz="1600" dirty="0">
                <a:latin typeface="Sylfaen" panose="010A0502050306030303" pitchFamily="18" charset="0"/>
              </a:rPr>
              <a:t>, որոնք արդարացնում են </a:t>
            </a:r>
            <a:r>
              <a:rPr lang="en-US" sz="1600" dirty="0" err="1" smtClean="0">
                <a:latin typeface="Sylfaen" panose="010A0502050306030303" pitchFamily="18" charset="0"/>
              </a:rPr>
              <a:t>ընթացակարգային</a:t>
            </a:r>
            <a:r>
              <a:rPr lang="en-US" sz="1600" dirty="0" smtClean="0">
                <a:latin typeface="Sylfaen" panose="010A0502050306030303" pitchFamily="18" charset="0"/>
              </a:rPr>
              <a:t> </a:t>
            </a:r>
            <a:r>
              <a:rPr lang="en-US" sz="1600" dirty="0" err="1" smtClean="0">
                <a:latin typeface="Sylfaen" panose="010A0502050306030303" pitchFamily="18" charset="0"/>
              </a:rPr>
              <a:t>իրավասության</a:t>
            </a:r>
            <a:r>
              <a:rPr lang="en-US" sz="1600" dirty="0" smtClean="0">
                <a:latin typeface="Sylfaen" panose="010A0502050306030303" pitchFamily="18" charset="0"/>
              </a:rPr>
              <a:t> </a:t>
            </a:r>
            <a:r>
              <a:rPr lang="hy-AM" sz="1600" dirty="0" smtClean="0">
                <a:latin typeface="Sylfaen" panose="010A0502050306030303" pitchFamily="18" charset="0"/>
              </a:rPr>
              <a:t>կիրառումը </a:t>
            </a:r>
            <a:endParaRPr lang="en-US" sz="1600" dirty="0" smtClean="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Ի</a:t>
            </a:r>
            <a:r>
              <a:rPr lang="en-GB" sz="1600" dirty="0" err="1" smtClean="0">
                <a:latin typeface="Sylfaen" panose="010A0502050306030303" pitchFamily="18" charset="0"/>
              </a:rPr>
              <a:t>րավասությունների</a:t>
            </a:r>
            <a:r>
              <a:rPr lang="en-GB" sz="1600" dirty="0" smtClean="0">
                <a:latin typeface="Sylfaen" panose="010A0502050306030303" pitchFamily="18" charset="0"/>
              </a:rPr>
              <a:t> </a:t>
            </a:r>
            <a:r>
              <a:rPr lang="en-GB" sz="1600" dirty="0" err="1" smtClean="0">
                <a:latin typeface="Sylfaen" panose="010A0502050306030303" pitchFamily="18" charset="0"/>
              </a:rPr>
              <a:t>շրջանակի</a:t>
            </a:r>
            <a:r>
              <a:rPr lang="en-GB" sz="1600" dirty="0" smtClean="0">
                <a:latin typeface="Sylfaen" panose="010A0502050306030303" pitchFamily="18" charset="0"/>
              </a:rPr>
              <a:t> </a:t>
            </a:r>
            <a:r>
              <a:rPr lang="en-GB" sz="1600" dirty="0" err="1" smtClean="0">
                <a:latin typeface="Sylfaen" panose="010A0502050306030303" pitchFamily="18" charset="0"/>
              </a:rPr>
              <a:t>սահմանափակում</a:t>
            </a:r>
            <a:endParaRPr lang="en-GB" sz="1600" dirty="0">
              <a:latin typeface="Sylfaen" panose="010A0502050306030303" pitchFamily="18" charset="0"/>
            </a:endParaRPr>
          </a:p>
          <a:p>
            <a:pPr marL="800100" lvl="1" indent="-342900" algn="just">
              <a:buFont typeface="Wingdings" pitchFamily="2" charset="2"/>
              <a:buChar char="ü"/>
            </a:pPr>
            <a:r>
              <a:rPr lang="hy-AM" sz="1600" dirty="0">
                <a:latin typeface="Sylfaen" panose="010A0502050306030303" pitchFamily="18" charset="0"/>
              </a:rPr>
              <a:t>Իրավասությունների </a:t>
            </a:r>
            <a:r>
              <a:rPr lang="en-US" sz="1600" dirty="0" err="1" smtClean="0">
                <a:latin typeface="Sylfaen" panose="010A0502050306030303" pitchFamily="18" charset="0"/>
              </a:rPr>
              <a:t>տևողության</a:t>
            </a:r>
            <a:r>
              <a:rPr lang="hy-AM" sz="1600" dirty="0" smtClean="0">
                <a:latin typeface="Sylfaen" panose="010A0502050306030303" pitchFamily="18" charset="0"/>
              </a:rPr>
              <a:t> </a:t>
            </a:r>
            <a:r>
              <a:rPr lang="hy-AM" sz="1600" dirty="0">
                <a:latin typeface="Sylfaen" panose="010A0502050306030303" pitchFamily="18" charset="0"/>
              </a:rPr>
              <a:t>սահմանափակում</a:t>
            </a: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Պայմանները</a:t>
            </a:r>
            <a:r>
              <a:rPr lang="en-GB" sz="3200" dirty="0">
                <a:solidFill>
                  <a:schemeClr val="bg1"/>
                </a:solidFill>
                <a:latin typeface="Sylfaen" panose="010A0502050306030303" pitchFamily="18" charset="0"/>
                <a:ea typeface="Verdana" panose="020B0604030504040204" pitchFamily="34" charset="0"/>
                <a:cs typeface="Verdana" charset="0"/>
              </a:rPr>
              <a:t> և </a:t>
            </a:r>
            <a:r>
              <a:rPr lang="en-GB" sz="3200" dirty="0" err="1">
                <a:solidFill>
                  <a:schemeClr val="bg1"/>
                </a:solidFill>
                <a:latin typeface="Sylfaen" panose="010A0502050306030303" pitchFamily="18" charset="0"/>
                <a:ea typeface="Verdana" panose="020B0604030504040204" pitchFamily="34" charset="0"/>
                <a:cs typeface="Verdana" charset="0"/>
              </a:rPr>
              <a:t>երաշխիքները</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9480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2979" y="1348800"/>
            <a:ext cx="3961821" cy="4770537"/>
          </a:xfrm>
          <a:prstGeom prst="rect">
            <a:avLst/>
          </a:prstGeom>
        </p:spPr>
        <p:txBody>
          <a:bodyPr wrap="square">
            <a:spAutoFit/>
          </a:bodyPr>
          <a:lstStyle/>
          <a:p>
            <a:pPr algn="just"/>
            <a:r>
              <a:rPr lang="hy-AM" sz="1600" dirty="0">
                <a:latin typeface="Sylfaen" panose="010A0502050306030303" pitchFamily="18" charset="0"/>
              </a:rPr>
              <a:t>2. Այսպիսի պայմանները և երաշխիքները պետք է, ելնելով առնչվող իրավասության և ընթացակարգի բնույթից, ի թիվս այլոց, ներառեն դատական կամ մյուս անկախ վերահսկողությունները, հիմքերը, որոնք արդարացնում են կիրառումը և նման իրավասության ու ընթացակարգի շրջանակի սահմանափակումները և տևողությունը:</a:t>
            </a:r>
          </a:p>
          <a:p>
            <a:pPr algn="just"/>
            <a:r>
              <a:rPr lang="hy-AM" sz="1600" dirty="0">
                <a:latin typeface="Sylfaen" panose="010A0502050306030303" pitchFamily="18" charset="0"/>
              </a:rPr>
              <a:t>3. Այն ծավալով, որը համատեղելի է </a:t>
            </a:r>
            <a:r>
              <a:rPr lang="hy-AM" sz="1600" dirty="0">
                <a:solidFill>
                  <a:srgbClr val="FF0000"/>
                </a:solidFill>
                <a:latin typeface="Sylfaen" panose="010A0502050306030303" pitchFamily="18" charset="0"/>
              </a:rPr>
              <a:t>հանրային շահերի</a:t>
            </a:r>
            <a:r>
              <a:rPr lang="hy-AM" sz="1600" dirty="0">
                <a:latin typeface="Sylfaen" panose="010A0502050306030303" pitchFamily="18" charset="0"/>
              </a:rPr>
              <a:t>, մասնավորապես, </a:t>
            </a:r>
            <a:r>
              <a:rPr lang="hy-AM" sz="1600" dirty="0">
                <a:solidFill>
                  <a:srgbClr val="FF0000"/>
                </a:solidFill>
                <a:latin typeface="Sylfaen" panose="010A0502050306030303" pitchFamily="18" charset="0"/>
              </a:rPr>
              <a:t>արդարադատության իրականացման </a:t>
            </a:r>
            <a:r>
              <a:rPr lang="hy-AM" sz="1600" dirty="0">
                <a:latin typeface="Sylfaen" panose="010A0502050306030303" pitchFamily="18" charset="0"/>
              </a:rPr>
              <a:t>հետ, յուրաքանչյուր Կողմ կքննարկի իրավասությունների և ընթացակարգերի ազդեցությունը այս բաժնում երրորդ կողմերի </a:t>
            </a:r>
            <a:r>
              <a:rPr lang="hy-AM" sz="1600" dirty="0">
                <a:solidFill>
                  <a:srgbClr val="FF0000"/>
                </a:solidFill>
                <a:latin typeface="Sylfaen" panose="010A0502050306030303" pitchFamily="18" charset="0"/>
              </a:rPr>
              <a:t>իրավունքների, պատասխանատվության և օրինական շահերի վրա:</a:t>
            </a:r>
          </a:p>
        </p:txBody>
      </p:sp>
      <p:sp>
        <p:nvSpPr>
          <p:cNvPr id="6" name="Rectangle 5">
            <a:extLst>
              <a:ext uri="{FF2B5EF4-FFF2-40B4-BE49-F238E27FC236}">
                <a16:creationId xmlns:a16="http://schemas.microsoft.com/office/drawing/2014/main" id="{524B6456-681F-2F44-A01A-AD3514E81BD2}"/>
              </a:ext>
            </a:extLst>
          </p:cNvPr>
          <p:cNvSpPr/>
          <p:nvPr/>
        </p:nvSpPr>
        <p:spPr>
          <a:xfrm>
            <a:off x="4406630" y="1348800"/>
            <a:ext cx="4357992" cy="4031873"/>
          </a:xfrm>
          <a:prstGeom prst="rect">
            <a:avLst/>
          </a:prstGeom>
        </p:spPr>
        <p:txBody>
          <a:bodyPr wrap="square">
            <a:spAutoFit/>
          </a:bodyPr>
          <a:lstStyle/>
          <a:p>
            <a:pPr marL="342900" indent="-342900" algn="just">
              <a:buFont typeface="Wingdings" pitchFamily="2" charset="2"/>
              <a:buChar char="ü"/>
            </a:pPr>
            <a:r>
              <a:rPr lang="en-GB" sz="1600" dirty="0" err="1" smtClean="0">
                <a:latin typeface="Sylfaen" panose="010A0502050306030303" pitchFamily="18" charset="0"/>
              </a:rPr>
              <a:t>Պետք</a:t>
            </a:r>
            <a:r>
              <a:rPr lang="en-GB" sz="1600" dirty="0" smtClean="0">
                <a:latin typeface="Sylfaen" panose="010A0502050306030303" pitchFamily="18" charset="0"/>
              </a:rPr>
              <a:t> է </a:t>
            </a:r>
            <a:r>
              <a:rPr lang="en-GB" sz="1600" dirty="0" err="1" smtClean="0">
                <a:latin typeface="Sylfaen" panose="010A0502050306030303" pitchFamily="18" charset="0"/>
              </a:rPr>
              <a:t>հավասարակշռված</a:t>
            </a:r>
            <a:r>
              <a:rPr lang="en-GB" sz="1600" dirty="0" smtClean="0">
                <a:latin typeface="Sylfaen" panose="010A0502050306030303" pitchFamily="18" charset="0"/>
              </a:rPr>
              <a:t> </a:t>
            </a:r>
            <a:r>
              <a:rPr lang="en-GB" sz="1600" dirty="0" err="1" smtClean="0">
                <a:latin typeface="Sylfaen" panose="010A0502050306030303" pitchFamily="18" charset="0"/>
              </a:rPr>
              <a:t>լինի</a:t>
            </a:r>
            <a:r>
              <a:rPr lang="en-GB" sz="1600" dirty="0" smtClean="0">
                <a:latin typeface="Sylfaen" panose="010A0502050306030303" pitchFamily="18" charset="0"/>
              </a:rPr>
              <a:t> </a:t>
            </a:r>
            <a:r>
              <a:rPr lang="en-GB" sz="1600" dirty="0" err="1" smtClean="0">
                <a:latin typeface="Sylfaen" panose="010A0502050306030303" pitchFamily="18" charset="0"/>
              </a:rPr>
              <a:t>հանրային</a:t>
            </a:r>
            <a:r>
              <a:rPr lang="en-GB" sz="1600" dirty="0" smtClean="0">
                <a:latin typeface="Sylfaen" panose="010A0502050306030303" pitchFamily="18" charset="0"/>
              </a:rPr>
              <a:t> </a:t>
            </a:r>
            <a:r>
              <a:rPr lang="en-GB" sz="1600" dirty="0" err="1" smtClean="0">
                <a:latin typeface="Sylfaen" panose="010A0502050306030303" pitchFamily="18" charset="0"/>
              </a:rPr>
              <a:t>շահերի</a:t>
            </a:r>
            <a:r>
              <a:rPr lang="en-GB" sz="1600" dirty="0" smtClean="0">
                <a:latin typeface="Sylfaen" panose="010A0502050306030303" pitchFamily="18" charset="0"/>
              </a:rPr>
              <a:t>, </a:t>
            </a:r>
            <a:r>
              <a:rPr lang="en-GB" sz="1600" dirty="0" err="1" smtClean="0">
                <a:latin typeface="Sylfaen" panose="010A0502050306030303" pitchFamily="18" charset="0"/>
              </a:rPr>
              <a:t>մասնավորապես</a:t>
            </a:r>
            <a:r>
              <a:rPr lang="en-GB" sz="1600" dirty="0" smtClean="0">
                <a:latin typeface="Sylfaen" panose="010A0502050306030303" pitchFamily="18" charset="0"/>
              </a:rPr>
              <a:t> </a:t>
            </a:r>
            <a:r>
              <a:rPr lang="en-GB" sz="1600" dirty="0" err="1" smtClean="0">
                <a:latin typeface="Sylfaen" panose="010A0502050306030303" pitchFamily="18" charset="0"/>
              </a:rPr>
              <a:t>արդարադատության</a:t>
            </a:r>
            <a:r>
              <a:rPr lang="en-GB" sz="1600" dirty="0" smtClean="0">
                <a:latin typeface="Sylfaen" panose="010A0502050306030303" pitchFamily="18" charset="0"/>
              </a:rPr>
              <a:t> </a:t>
            </a:r>
            <a:r>
              <a:rPr lang="en-GB" sz="1600" dirty="0" err="1" smtClean="0">
                <a:latin typeface="Sylfaen" panose="010A0502050306030303" pitchFamily="18" charset="0"/>
              </a:rPr>
              <a:t>իրականացման</a:t>
            </a:r>
            <a:r>
              <a:rPr lang="en-GB" sz="1600" dirty="0">
                <a:latin typeface="Sylfaen" panose="010A0502050306030303" pitchFamily="18" charset="0"/>
              </a:rPr>
              <a:t> </a:t>
            </a:r>
            <a:r>
              <a:rPr lang="en-GB" sz="1600" dirty="0" smtClean="0">
                <a:latin typeface="Sylfaen" panose="010A0502050306030303" pitchFamily="18" charset="0"/>
              </a:rPr>
              <a:t>և </a:t>
            </a:r>
            <a:r>
              <a:rPr lang="en-GB" sz="1600" dirty="0" err="1" smtClean="0">
                <a:latin typeface="Sylfaen" panose="010A0502050306030303" pitchFamily="18" charset="0"/>
              </a:rPr>
              <a:t>երրորդ</a:t>
            </a:r>
            <a:r>
              <a:rPr lang="en-GB" sz="1600" dirty="0" smtClean="0">
                <a:latin typeface="Sylfaen" panose="010A0502050306030303" pitchFamily="18" charset="0"/>
              </a:rPr>
              <a:t> </a:t>
            </a:r>
            <a:r>
              <a:rPr lang="en-GB" sz="1600" dirty="0" err="1" smtClean="0">
                <a:latin typeface="Sylfaen" panose="010A0502050306030303" pitchFamily="18" charset="0"/>
              </a:rPr>
              <a:t>անձանց</a:t>
            </a:r>
            <a:r>
              <a:rPr lang="en-GB" sz="1600" dirty="0" smtClean="0">
                <a:latin typeface="Sylfaen" panose="010A0502050306030303" pitchFamily="18" charset="0"/>
              </a:rPr>
              <a:t> </a:t>
            </a:r>
            <a:r>
              <a:rPr lang="hy-AM" sz="1600" dirty="0" smtClean="0">
                <a:latin typeface="Sylfaen" panose="010A0502050306030303" pitchFamily="18" charset="0"/>
              </a:rPr>
              <a:t>իրավունքների</a:t>
            </a:r>
            <a:r>
              <a:rPr lang="hy-AM" sz="1600" dirty="0">
                <a:latin typeface="Sylfaen" panose="010A0502050306030303" pitchFamily="18" charset="0"/>
              </a:rPr>
              <a:t>, պատասխանատվության և օրինական շահերի</a:t>
            </a:r>
            <a:r>
              <a:rPr lang="en-GB" sz="1600" dirty="0" smtClean="0">
                <a:latin typeface="Sylfaen" panose="010A0502050306030303" pitchFamily="18" charset="0"/>
              </a:rPr>
              <a:t> </a:t>
            </a:r>
            <a:r>
              <a:rPr lang="en-GB" sz="1600" dirty="0" err="1" smtClean="0">
                <a:latin typeface="Sylfaen" panose="010A0502050306030303" pitchFamily="18" charset="0"/>
              </a:rPr>
              <a:t>հետ</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en-GB" sz="1600" dirty="0" err="1" smtClean="0">
                <a:latin typeface="Sylfaen" panose="010A0502050306030303" pitchFamily="18" charset="0"/>
              </a:rPr>
              <a:t>Պետք</a:t>
            </a:r>
            <a:r>
              <a:rPr lang="en-GB" sz="1600" dirty="0" smtClean="0">
                <a:latin typeface="Sylfaen" panose="010A0502050306030303" pitchFamily="18" charset="0"/>
              </a:rPr>
              <a:t> է </a:t>
            </a:r>
            <a:r>
              <a:rPr lang="en-GB" sz="1600" dirty="0" err="1" smtClean="0">
                <a:latin typeface="Sylfaen" panose="010A0502050306030303" pitchFamily="18" charset="0"/>
              </a:rPr>
              <a:t>հաշվի</a:t>
            </a:r>
            <a:r>
              <a:rPr lang="en-GB" sz="1600" dirty="0" smtClean="0">
                <a:latin typeface="Sylfaen" panose="010A0502050306030303" pitchFamily="18" charset="0"/>
              </a:rPr>
              <a:t> </a:t>
            </a:r>
            <a:r>
              <a:rPr lang="en-GB" sz="1600" dirty="0" err="1" smtClean="0">
                <a:latin typeface="Sylfaen" panose="010A0502050306030303" pitchFamily="18" charset="0"/>
              </a:rPr>
              <a:t>առնվեն</a:t>
            </a:r>
            <a:r>
              <a:rPr lang="en-GB" sz="1600" dirty="0" smtClean="0">
                <a:latin typeface="Sylfaen" panose="010A0502050306030303" pitchFamily="18" charset="0"/>
              </a:rPr>
              <a:t>՝</a:t>
            </a:r>
            <a:endParaRPr lang="en-GB"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Ս</a:t>
            </a:r>
            <a:r>
              <a:rPr lang="en-GB" sz="1600" dirty="0" err="1" smtClean="0">
                <a:latin typeface="Sylfaen" panose="010A0502050306030303" pitchFamily="18" charset="0"/>
              </a:rPr>
              <a:t>պառողական</a:t>
            </a:r>
            <a:r>
              <a:rPr lang="en-GB" sz="1600" dirty="0" smtClean="0">
                <a:latin typeface="Sylfaen" panose="010A0502050306030303" pitchFamily="18" charset="0"/>
              </a:rPr>
              <a:t> </a:t>
            </a:r>
            <a:r>
              <a:rPr lang="en-GB" sz="1600" dirty="0" err="1" smtClean="0">
                <a:latin typeface="Sylfaen" panose="010A0502050306030303" pitchFamily="18" charset="0"/>
              </a:rPr>
              <a:t>ծառայությունների</a:t>
            </a:r>
            <a:r>
              <a:rPr lang="en-GB" sz="1600" dirty="0" smtClean="0">
                <a:latin typeface="Sylfaen" panose="010A0502050306030303" pitchFamily="18" charset="0"/>
              </a:rPr>
              <a:t> </a:t>
            </a:r>
            <a:r>
              <a:rPr lang="en-GB" sz="1600" dirty="0" err="1" smtClean="0">
                <a:latin typeface="Sylfaen" panose="010A0502050306030303" pitchFamily="18" charset="0"/>
              </a:rPr>
              <a:t>վնասի</a:t>
            </a:r>
            <a:r>
              <a:rPr lang="en-GB" sz="1600" dirty="0" smtClean="0">
                <a:latin typeface="Sylfaen" panose="010A0502050306030303" pitchFamily="18" charset="0"/>
              </a:rPr>
              <a:t> </a:t>
            </a:r>
            <a:r>
              <a:rPr lang="en-GB" sz="1600" dirty="0" err="1" smtClean="0">
                <a:latin typeface="Sylfaen" panose="010A0502050306030303" pitchFamily="18" charset="0"/>
              </a:rPr>
              <a:t>նվազեցում</a:t>
            </a:r>
            <a:endParaRPr lang="en-GB" sz="1600" dirty="0">
              <a:latin typeface="Sylfaen" panose="010A0502050306030303" pitchFamily="18" charset="0"/>
            </a:endParaRPr>
          </a:p>
          <a:p>
            <a:pPr marL="800100" lvl="1" indent="-342900" algn="just">
              <a:buFont typeface="Wingdings" pitchFamily="2" charset="2"/>
              <a:buChar char="ü"/>
            </a:pPr>
            <a:r>
              <a:rPr lang="en-GB" sz="1600" dirty="0" err="1" smtClean="0">
                <a:latin typeface="Sylfaen" panose="010A0502050306030303" pitchFamily="18" charset="0"/>
              </a:rPr>
              <a:t>Հայտնաբերման</a:t>
            </a:r>
            <a:r>
              <a:rPr lang="en-GB" sz="1600" dirty="0" smtClean="0">
                <a:latin typeface="Sylfaen" panose="010A0502050306030303" pitchFamily="18" charset="0"/>
              </a:rPr>
              <a:t> </a:t>
            </a:r>
            <a:r>
              <a:rPr lang="en-GB" sz="1600" dirty="0" err="1" smtClean="0">
                <a:latin typeface="Sylfaen" panose="010A0502050306030303" pitchFamily="18" charset="0"/>
              </a:rPr>
              <a:t>կամ</a:t>
            </a:r>
            <a:r>
              <a:rPr lang="en-GB" sz="1600" dirty="0" smtClean="0">
                <a:latin typeface="Sylfaen" panose="010A0502050306030303" pitchFamily="18" charset="0"/>
              </a:rPr>
              <a:t> </a:t>
            </a:r>
            <a:r>
              <a:rPr lang="en-GB" sz="1600" dirty="0" err="1" smtClean="0">
                <a:latin typeface="Sylfaen" panose="010A0502050306030303" pitchFamily="18" charset="0"/>
              </a:rPr>
              <a:t>դրա</a:t>
            </a:r>
            <a:r>
              <a:rPr lang="en-GB" sz="1600" dirty="0" smtClean="0">
                <a:latin typeface="Sylfaen" panose="010A0502050306030303" pitchFamily="18" charset="0"/>
              </a:rPr>
              <a:t> </a:t>
            </a:r>
            <a:r>
              <a:rPr lang="en-GB" sz="1600" dirty="0" err="1" smtClean="0">
                <a:latin typeface="Sylfaen" panose="010A0502050306030303" pitchFamily="18" charset="0"/>
              </a:rPr>
              <a:t>հեշտացման</a:t>
            </a:r>
            <a:r>
              <a:rPr lang="en-GB" sz="1600" dirty="0" smtClean="0">
                <a:latin typeface="Sylfaen" panose="010A0502050306030303" pitchFamily="18" charset="0"/>
              </a:rPr>
              <a:t> </a:t>
            </a:r>
            <a:r>
              <a:rPr lang="en-GB" sz="1600" dirty="0" err="1" smtClean="0">
                <a:latin typeface="Sylfaen" panose="010A0502050306030303" pitchFamily="18" charset="0"/>
              </a:rPr>
              <a:t>համար</a:t>
            </a:r>
            <a:r>
              <a:rPr lang="en-GB" sz="1600" dirty="0" smtClean="0">
                <a:latin typeface="Sylfaen" panose="010A0502050306030303" pitchFamily="18" charset="0"/>
              </a:rPr>
              <a:t> </a:t>
            </a:r>
            <a:r>
              <a:rPr lang="en-GB" sz="1600" dirty="0" err="1" smtClean="0">
                <a:latin typeface="Sylfaen" panose="010A0502050306030303" pitchFamily="18" charset="0"/>
              </a:rPr>
              <a:t>պատասխանատվությունից</a:t>
            </a:r>
            <a:r>
              <a:rPr lang="en-GB" sz="1600" dirty="0" smtClean="0">
                <a:latin typeface="Sylfaen" panose="010A0502050306030303" pitchFamily="18" charset="0"/>
              </a:rPr>
              <a:t> </a:t>
            </a:r>
            <a:r>
              <a:rPr lang="en-GB" sz="1600" dirty="0" err="1" smtClean="0">
                <a:latin typeface="Sylfaen" panose="010A0502050306030303" pitchFamily="18" charset="0"/>
              </a:rPr>
              <a:t>պաշտպանություն</a:t>
            </a:r>
            <a:r>
              <a:rPr lang="en-GB" sz="1600" dirty="0" smtClean="0">
                <a:latin typeface="Sylfaen" panose="010A0502050306030303" pitchFamily="18" charset="0"/>
              </a:rPr>
              <a:t> </a:t>
            </a:r>
            <a:endParaRPr lang="en-GB"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Գ</a:t>
            </a:r>
            <a:r>
              <a:rPr lang="en-GB" sz="1600" dirty="0" err="1" smtClean="0">
                <a:latin typeface="Sylfaen" panose="010A0502050306030303" pitchFamily="18" charset="0"/>
              </a:rPr>
              <a:t>ույքային</a:t>
            </a:r>
            <a:r>
              <a:rPr lang="en-GB" sz="1600" dirty="0" smtClean="0">
                <a:latin typeface="Sylfaen" panose="010A0502050306030303" pitchFamily="18" charset="0"/>
              </a:rPr>
              <a:t> </a:t>
            </a:r>
            <a:r>
              <a:rPr lang="en-GB" sz="1600" dirty="0" err="1" smtClean="0">
                <a:latin typeface="Sylfaen" panose="010A0502050306030303" pitchFamily="18" charset="0"/>
              </a:rPr>
              <a:t>շահերի</a:t>
            </a:r>
            <a:r>
              <a:rPr lang="en-GB" sz="1600" dirty="0" smtClean="0">
                <a:latin typeface="Sylfaen" panose="010A0502050306030303" pitchFamily="18" charset="0"/>
              </a:rPr>
              <a:t> </a:t>
            </a:r>
            <a:r>
              <a:rPr lang="en-GB" sz="1600" dirty="0" err="1" smtClean="0">
                <a:latin typeface="Sylfaen" panose="010A0502050306030303" pitchFamily="18" charset="0"/>
              </a:rPr>
              <a:t>պաշտպանություն</a:t>
            </a:r>
            <a:r>
              <a:rPr lang="en-GB" sz="1600" dirty="0" smtClean="0">
                <a:latin typeface="Sylfaen" panose="010A0502050306030303" pitchFamily="18" charset="0"/>
              </a:rPr>
              <a:t>: </a:t>
            </a:r>
            <a:endParaRPr lang="en-GB" sz="16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Պայմանները</a:t>
            </a:r>
            <a:r>
              <a:rPr lang="en-GB" sz="3200" dirty="0">
                <a:solidFill>
                  <a:schemeClr val="bg1"/>
                </a:solidFill>
                <a:latin typeface="Sylfaen" panose="010A0502050306030303" pitchFamily="18" charset="0"/>
                <a:ea typeface="Verdana" panose="020B0604030504040204" pitchFamily="34" charset="0"/>
                <a:cs typeface="Verdana" charset="0"/>
              </a:rPr>
              <a:t> և </a:t>
            </a:r>
            <a:r>
              <a:rPr lang="en-GB" sz="3200" dirty="0" err="1">
                <a:solidFill>
                  <a:schemeClr val="bg1"/>
                </a:solidFill>
                <a:latin typeface="Sylfaen" panose="010A0502050306030303" pitchFamily="18" charset="0"/>
                <a:ea typeface="Verdana" panose="020B0604030504040204" pitchFamily="34" charset="0"/>
                <a:cs typeface="Verdana" charset="0"/>
              </a:rPr>
              <a:t>երաշխիքները</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55566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Sylfaen" panose="010A0502050306030303" pitchFamily="18" charset="0"/>
              </a:rPr>
              <a:pPr/>
              <a:t>14</a:t>
            </a:fld>
            <a:endParaRPr lang="en-GB" dirty="0">
              <a:latin typeface="Sylfaen" panose="010A0502050306030303" pitchFamily="18" charset="0"/>
            </a:endParaRP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Sylfaen" panose="010A0502050306030303" pitchFamily="18" charset="0"/>
              </a:rPr>
              <a:pPr/>
              <a:t>14</a:t>
            </a:fld>
            <a:endParaRPr lang="en-GB" dirty="0">
              <a:solidFill>
                <a:schemeClr val="tx1"/>
              </a:solidFill>
              <a:latin typeface="Sylfaen" panose="010A0502050306030303" pitchFamily="18"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34570016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17010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Sylfaen" panose="010A0502050306030303" pitchFamily="18" charset="0"/>
              </a:rPr>
              <a:pPr/>
              <a:t>15</a:t>
            </a:fld>
            <a:endParaRPr lang="en-GB" dirty="0">
              <a:latin typeface="Sylfaen" panose="010A0502050306030303" pitchFamily="18" charset="0"/>
            </a:endParaRP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Sylfaen" panose="010A0502050306030303" pitchFamily="18" charset="0"/>
              </a:rPr>
              <a:pPr/>
              <a:t>15</a:t>
            </a:fld>
            <a:endParaRPr lang="en-GB" dirty="0">
              <a:solidFill>
                <a:schemeClr val="tx1"/>
              </a:solidFill>
              <a:latin typeface="Sylfaen" panose="010A0502050306030303" pitchFamily="18"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14425225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85940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Sylfaen" panose="010A0502050306030303" pitchFamily="18" charset="0"/>
              </a:rPr>
              <a:pPr/>
              <a:t>16</a:t>
            </a:fld>
            <a:endParaRPr lang="en-GB" dirty="0">
              <a:latin typeface="Sylfaen" panose="010A0502050306030303" pitchFamily="18" charset="0"/>
            </a:endParaRP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Sylfaen" panose="010A0502050306030303" pitchFamily="18" charset="0"/>
              </a:rPr>
              <a:pPr/>
              <a:t>16</a:t>
            </a:fld>
            <a:endParaRPr lang="en-GB" dirty="0">
              <a:solidFill>
                <a:schemeClr val="tx1"/>
              </a:solidFill>
              <a:latin typeface="Sylfaen" panose="010A0502050306030303" pitchFamily="18"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99686654"/>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79526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Sylfaen" panose="010A0502050306030303" pitchFamily="18" charset="0"/>
              </a:rPr>
              <a:pPr/>
              <a:t>17</a:t>
            </a:fld>
            <a:endParaRPr lang="en-GB" dirty="0">
              <a:latin typeface="Sylfaen" panose="010A0502050306030303" pitchFamily="18" charset="0"/>
            </a:endParaRP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Sylfaen" panose="010A0502050306030303" pitchFamily="18" charset="0"/>
              </a:rPr>
              <a:pPr/>
              <a:t>17</a:t>
            </a:fld>
            <a:endParaRPr lang="en-GB" dirty="0">
              <a:solidFill>
                <a:schemeClr val="tx1"/>
              </a:solidFill>
              <a:latin typeface="Sylfaen" panose="010A0502050306030303" pitchFamily="18"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2819752"/>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Հ</a:t>
            </a:r>
            <a:r>
              <a:rPr lang="en-GB" sz="3200" dirty="0" err="1" smtClean="0">
                <a:solidFill>
                  <a:schemeClr val="bg1"/>
                </a:solidFill>
                <a:latin typeface="Sylfaen" panose="010A0502050306030303" pitchFamily="18" charset="0"/>
                <a:ea typeface="Verdana" panose="020B0604030504040204" pitchFamily="34" charset="0"/>
                <a:cs typeface="Verdana" charset="0"/>
              </a:rPr>
              <a:t>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63664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Sylfaen" panose="010A0502050306030303" pitchFamily="18" charset="0"/>
              </a:rPr>
              <a:t>ՊԱՇՏՊԱՆՎՈՂ </a:t>
            </a:r>
            <a:r>
              <a:rPr lang="hy-AM" sz="3200" dirty="0" smtClean="0">
                <a:latin typeface="Sylfaen" panose="010A0502050306030303" pitchFamily="18" charset="0"/>
              </a:rPr>
              <a:t>համակարգչային </a:t>
            </a:r>
            <a:r>
              <a:rPr lang="hy-AM" sz="3200" dirty="0">
                <a:latin typeface="Sylfaen" panose="010A0502050306030303" pitchFamily="18" charset="0"/>
              </a:rPr>
              <a:t>տվյալների արագ </a:t>
            </a:r>
            <a:r>
              <a:rPr lang="hy-AM" sz="3200" dirty="0" smtClean="0">
                <a:latin typeface="Sylfaen" panose="010A0502050306030303" pitchFamily="18" charset="0"/>
              </a:rPr>
              <a:t>պահպան</a:t>
            </a:r>
            <a:r>
              <a:rPr lang="en-US" sz="3200" dirty="0" err="1" smtClean="0">
                <a:latin typeface="Sylfaen" panose="010A0502050306030303" pitchFamily="18" charset="0"/>
              </a:rPr>
              <a:t>ում</a:t>
            </a:r>
            <a:r>
              <a:rPr lang="en-US" sz="3200" dirty="0" smtClean="0">
                <a:latin typeface="Sylfaen" panose="010A0502050306030303" pitchFamily="18" charset="0"/>
              </a:rPr>
              <a:t> </a:t>
            </a:r>
            <a:r>
              <a:rPr lang="en-US" sz="3200" dirty="0" err="1" smtClean="0">
                <a:latin typeface="Sylfaen" panose="010A0502050306030303" pitchFamily="18" charset="0"/>
              </a:rPr>
              <a:t>եվ</a:t>
            </a:r>
            <a:r>
              <a:rPr lang="hy-AM" sz="3200" dirty="0" smtClean="0">
                <a:latin typeface="Sylfaen" panose="010A0502050306030303" pitchFamily="18" charset="0"/>
              </a:rPr>
              <a:t> </a:t>
            </a:r>
            <a:r>
              <a:rPr lang="hy-AM" sz="3200" dirty="0">
                <a:latin typeface="Sylfaen" panose="010A0502050306030303" pitchFamily="18" charset="0"/>
              </a:rPr>
              <a:t>փոխանցվող տվյալների մասնակի </a:t>
            </a:r>
            <a:r>
              <a:rPr lang="hy-AM" sz="3200" dirty="0" smtClean="0">
                <a:latin typeface="Sylfaen" panose="010A0502050306030303" pitchFamily="18" charset="0"/>
              </a:rPr>
              <a:t>հայտնաբեր</a:t>
            </a:r>
            <a:r>
              <a:rPr lang="en-US" sz="3200" dirty="0" err="1" smtClean="0">
                <a:latin typeface="Sylfaen" panose="010A0502050306030303" pitchFamily="18" charset="0"/>
              </a:rPr>
              <a:t>ում</a:t>
            </a:r>
            <a:r>
              <a:rPr lang="hy-AM" sz="3200" dirty="0" smtClean="0">
                <a:latin typeface="Sylfaen" panose="010A0502050306030303" pitchFamily="18" charset="0"/>
              </a:rPr>
              <a:t> </a:t>
            </a:r>
            <a:endParaRPr lang="en-US" sz="3200" dirty="0">
              <a:latin typeface="Sylfaen" panose="010A0502050306030303" pitchFamily="18" charset="0"/>
            </a:endParaRPr>
          </a:p>
        </p:txBody>
      </p:sp>
      <p:sp>
        <p:nvSpPr>
          <p:cNvPr id="3" name="Text Placeholder 2"/>
          <p:cNvSpPr>
            <a:spLocks noGrp="1"/>
          </p:cNvSpPr>
          <p:nvPr>
            <p:ph type="body" idx="1"/>
          </p:nvPr>
        </p:nvSpPr>
        <p:spPr/>
        <p:txBody>
          <a:bodyPr>
            <a:normAutofit fontScale="85000" lnSpcReduction="10000"/>
          </a:bodyPr>
          <a:lstStyle/>
          <a:p>
            <a:r>
              <a:rPr lang="hy-AM" dirty="0">
                <a:latin typeface="Sylfaen" panose="010A0502050306030303" pitchFamily="18" charset="0"/>
                <a:ea typeface="Verdana" panose="020B0604030504040204" pitchFamily="34" charset="0"/>
              </a:rPr>
              <a:t>Բուդապեշտի կոնվենցիայի </a:t>
            </a:r>
            <a:r>
              <a:rPr lang="en-US" dirty="0" err="1">
                <a:latin typeface="Sylfaen" panose="010A0502050306030303" pitchFamily="18" charset="0"/>
                <a:ea typeface="Verdana" panose="020B0604030504040204" pitchFamily="34" charset="0"/>
              </a:rPr>
              <a:t>ընթացակարգային</a:t>
            </a:r>
            <a:r>
              <a:rPr lang="hy-AM"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իրավասություն</a:t>
            </a:r>
            <a:r>
              <a:rPr lang="hy-AM" dirty="0">
                <a:latin typeface="Sylfaen" panose="010A0502050306030303" pitchFamily="18" charset="0"/>
                <a:ea typeface="Verdana" panose="020B0604030504040204" pitchFamily="34" charset="0"/>
              </a:rPr>
              <a:t>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1)</a:t>
            </a: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18</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smtClean="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3</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3028149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smtClean="0">
                <a:solidFill>
                  <a:schemeClr val="bg1"/>
                </a:solidFill>
                <a:latin typeface="Sylfaen" panose="010A0502050306030303" pitchFamily="18" charset="0"/>
                <a:ea typeface="Verdana" panose="020B0604030504040204" pitchFamily="34" charset="0"/>
                <a:cs typeface="Verdana" charset="0"/>
              </a:rPr>
              <a:t>Պաշտպանվող</a:t>
            </a:r>
            <a:r>
              <a:rPr lang="en-US" sz="2700" dirty="0" smtClean="0">
                <a:solidFill>
                  <a:schemeClr val="bg1"/>
                </a:solidFill>
                <a:latin typeface="Sylfaen" panose="010A0502050306030303" pitchFamily="18" charset="0"/>
                <a:ea typeface="Verdana" panose="020B0604030504040204" pitchFamily="34" charset="0"/>
                <a:cs typeface="Verdana" charset="0"/>
              </a:rPr>
              <a:t> հ</a:t>
            </a:r>
            <a:r>
              <a:rPr lang="hy-AM" sz="2700" dirty="0" smtClean="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smtClean="0">
              <a:solidFill>
                <a:schemeClr val="bg1"/>
              </a:solidFill>
              <a:latin typeface="Sylfaen" panose="010A0502050306030303" pitchFamily="18" charset="0"/>
              <a:ea typeface="Verdana" panose="020B0604030504040204" pitchFamily="34" charset="0"/>
              <a:cs typeface="Verdana" charset="0"/>
            </a:endParaRPr>
          </a:p>
          <a:p>
            <a:pPr algn="r"/>
            <a:r>
              <a:rPr lang="hy-AM" sz="2700" dirty="0" smtClean="0">
                <a:solidFill>
                  <a:schemeClr val="bg1"/>
                </a:solidFill>
                <a:latin typeface="Sylfaen" panose="010A0502050306030303" pitchFamily="18" charset="0"/>
                <a:ea typeface="Verdana" panose="020B0604030504040204" pitchFamily="34" charset="0"/>
                <a:cs typeface="Verdana" charset="0"/>
              </a:rPr>
              <a:t>տվյալների </a:t>
            </a:r>
            <a:r>
              <a:rPr lang="hy-AM" sz="2700" dirty="0">
                <a:solidFill>
                  <a:schemeClr val="bg1"/>
                </a:solidFill>
                <a:latin typeface="Sylfaen" panose="010A0502050306030303" pitchFamily="18" charset="0"/>
                <a:ea typeface="Verdana" panose="020B0604030504040204" pitchFamily="34" charset="0"/>
                <a:cs typeface="Verdana" charset="0"/>
              </a:rPr>
              <a:t>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4" name="Rectangle 3">
            <a:extLst>
              <a:ext uri="{FF2B5EF4-FFF2-40B4-BE49-F238E27FC236}">
                <a16:creationId xmlns:a16="http://schemas.microsoft.com/office/drawing/2014/main" id="{5862AA6F-ACDE-4466-86FA-86B30DF3D58B}"/>
              </a:ext>
            </a:extLst>
          </p:cNvPr>
          <p:cNvSpPr txBox="1">
            <a:spLocks/>
          </p:cNvSpPr>
          <p:nvPr/>
        </p:nvSpPr>
        <p:spPr>
          <a:xfrm>
            <a:off x="312057" y="1204573"/>
            <a:ext cx="8519885" cy="5292809"/>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endParaRPr lang="en-GB" altLang="sr-Latn-RS" sz="1000" b="1" i="1" dirty="0">
              <a:latin typeface="Sylfaen" panose="010A0502050306030303" pitchFamily="18" charset="0"/>
              <a:ea typeface="ＭＳ Ｐゴシック" pitchFamily="34" charset="-128"/>
            </a:endParaRPr>
          </a:p>
          <a:p>
            <a:pPr marL="0" indent="0" algn="ctr" eaLnBrk="1" hangingPunct="1">
              <a:lnSpc>
                <a:spcPct val="80000"/>
              </a:lnSpc>
              <a:spcBef>
                <a:spcPts val="600"/>
              </a:spcBef>
              <a:spcAft>
                <a:spcPts val="1200"/>
              </a:spcAft>
              <a:buNone/>
              <a:defRPr/>
            </a:pPr>
            <a:r>
              <a:rPr lang="en-US" altLang="sr-Latn-RS" sz="2000" b="1" i="1" dirty="0" smtClean="0">
                <a:latin typeface="Sylfaen" panose="010A0502050306030303" pitchFamily="18" charset="0"/>
                <a:ea typeface="ＭＳ Ｐゴシック" pitchFamily="34" charset="-128"/>
              </a:rPr>
              <a:t>Հ</a:t>
            </a:r>
            <a:r>
              <a:rPr lang="hy-AM" altLang="sr-Latn-RS" sz="2000" b="1" i="1" dirty="0" smtClean="0">
                <a:latin typeface="Sylfaen" panose="010A0502050306030303" pitchFamily="18" charset="0"/>
                <a:ea typeface="ＭＳ Ｐゴシック" pitchFamily="34" charset="-128"/>
              </a:rPr>
              <a:t>ամակարգչային տվյալների </a:t>
            </a:r>
            <a:r>
              <a:rPr lang="hy-AM" altLang="sr-Latn-RS" sz="2000" b="1" i="1" dirty="0">
                <a:latin typeface="Sylfaen" panose="010A0502050306030303" pitchFamily="18" charset="0"/>
                <a:ea typeface="ＭＳ Ｐゴシック" pitchFamily="34" charset="-128"/>
              </a:rPr>
              <a:t>արագ պահպանում </a:t>
            </a:r>
          </a:p>
          <a:p>
            <a:pPr marL="0" indent="0" algn="ctr" eaLnBrk="1" hangingPunct="1">
              <a:lnSpc>
                <a:spcPct val="80000"/>
              </a:lnSpc>
              <a:spcBef>
                <a:spcPts val="600"/>
              </a:spcBef>
              <a:spcAft>
                <a:spcPts val="1200"/>
              </a:spcAft>
              <a:buNone/>
              <a:defRPr/>
            </a:pPr>
            <a:r>
              <a:rPr lang="hy-AM" altLang="sr-Latn-RS" sz="2000" b="1" i="1" dirty="0">
                <a:latin typeface="Sylfaen" panose="010A0502050306030303" pitchFamily="18" charset="0"/>
                <a:ea typeface="ＭＳ Ｐゴシック" pitchFamily="34" charset="-128"/>
              </a:rPr>
              <a:t>Համակարգչային </a:t>
            </a:r>
            <a:r>
              <a:rPr lang="hy-AM" altLang="sr-Latn-RS" sz="2000" b="1" i="1" dirty="0" smtClean="0">
                <a:latin typeface="Sylfaen" panose="010A0502050306030303" pitchFamily="18" charset="0"/>
                <a:ea typeface="ＭＳ Ｐゴシック" pitchFamily="34" charset="-128"/>
              </a:rPr>
              <a:t>տվյալների </a:t>
            </a:r>
            <a:r>
              <a:rPr lang="hy-AM" altLang="sr-Latn-RS" sz="2000" b="1" i="1" dirty="0">
                <a:latin typeface="Sylfaen" panose="010A0502050306030303" pitchFamily="18" charset="0"/>
                <a:ea typeface="ＭＳ Ｐゴシック" pitchFamily="34" charset="-128"/>
              </a:rPr>
              <a:t>արագ պահպանում </a:t>
            </a:r>
            <a:r>
              <a:rPr lang="en-US" altLang="sr-Latn-RS" sz="2000" b="1" i="1" dirty="0" smtClean="0">
                <a:latin typeface="Sylfaen" panose="010A0502050306030303" pitchFamily="18" charset="0"/>
                <a:ea typeface="ＭＳ Ｐゴシック" pitchFamily="34" charset="-128"/>
              </a:rPr>
              <a:t> և </a:t>
            </a:r>
            <a:r>
              <a:rPr lang="en-US" altLang="sr-Latn-RS" sz="2000" b="1" i="1" dirty="0" err="1" smtClean="0">
                <a:latin typeface="Sylfaen" panose="010A0502050306030303" pitchFamily="18" charset="0"/>
                <a:ea typeface="ＭＳ Ｐゴシック" pitchFamily="34" charset="-128"/>
              </a:rPr>
              <a:t>հայտնաբերում</a:t>
            </a:r>
            <a:endParaRPr lang="hy-AM" altLang="sr-Latn-RS" sz="2000" b="1" i="1" dirty="0">
              <a:latin typeface="Sylfaen" panose="010A0502050306030303" pitchFamily="18" charset="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en-GB" altLang="sr-Latn-RS" sz="2400" b="1" i="1" dirty="0" smtClean="0">
                <a:latin typeface="Sylfaen" panose="010A0502050306030303" pitchFamily="18" charset="0"/>
                <a:ea typeface="ＭＳ Ｐゴシック" pitchFamily="34" charset="-128"/>
              </a:rPr>
              <a:t>(</a:t>
            </a:r>
            <a:r>
              <a:rPr lang="en-GB" altLang="sr-Latn-RS" sz="2400" b="1" i="1" dirty="0" err="1" smtClean="0">
                <a:latin typeface="Sylfaen" panose="010A0502050306030303" pitchFamily="18" charset="0"/>
                <a:ea typeface="ＭＳ Ｐゴシック" pitchFamily="34" charset="-128"/>
              </a:rPr>
              <a:t>Հոդվածներ</a:t>
            </a:r>
            <a:r>
              <a:rPr lang="en-GB" altLang="sr-Latn-RS" sz="2400" b="1" i="1" dirty="0" smtClean="0">
                <a:latin typeface="Sylfaen" panose="010A0502050306030303" pitchFamily="18" charset="0"/>
                <a:ea typeface="ＭＳ Ｐゴシック" pitchFamily="34" charset="-128"/>
              </a:rPr>
              <a:t> </a:t>
            </a:r>
            <a:r>
              <a:rPr lang="en-GB" altLang="sr-Latn-RS" sz="2400" b="1" i="1" dirty="0">
                <a:latin typeface="Sylfaen" panose="010A0502050306030303" pitchFamily="18" charset="0"/>
                <a:ea typeface="ＭＳ Ｐゴシック" pitchFamily="34" charset="-128"/>
              </a:rPr>
              <a:t>16 </a:t>
            </a:r>
            <a:r>
              <a:rPr lang="en-GB" altLang="sr-Latn-RS" sz="2400" b="1" i="1" dirty="0" smtClean="0">
                <a:latin typeface="Sylfaen" panose="010A0502050306030303" pitchFamily="18" charset="0"/>
                <a:ea typeface="ＭＳ Ｐゴシック" pitchFamily="34" charset="-128"/>
              </a:rPr>
              <a:t>և </a:t>
            </a:r>
            <a:r>
              <a:rPr lang="en-GB" altLang="sr-Latn-RS" sz="2400" b="1" i="1" dirty="0">
                <a:latin typeface="Sylfaen" panose="010A0502050306030303" pitchFamily="18" charset="0"/>
                <a:ea typeface="ＭＳ Ｐゴシック" pitchFamily="34" charset="-128"/>
              </a:rPr>
              <a:t>17 – </a:t>
            </a:r>
            <a:r>
              <a:rPr lang="en-GB" altLang="sr-Latn-RS" sz="2400" b="1" i="1" dirty="0" err="1" smtClean="0">
                <a:latin typeface="Sylfaen" panose="010A0502050306030303" pitchFamily="18" charset="0"/>
                <a:ea typeface="ＭＳ Ｐゴシック" pitchFamily="34" charset="-128"/>
              </a:rPr>
              <a:t>Բուդապեշտի</a:t>
            </a:r>
            <a:r>
              <a:rPr lang="en-GB" altLang="sr-Latn-RS" sz="2400" b="1" i="1" dirty="0" smtClean="0">
                <a:latin typeface="Sylfaen" panose="010A0502050306030303" pitchFamily="18" charset="0"/>
                <a:ea typeface="ＭＳ Ｐゴシック" pitchFamily="34" charset="-128"/>
              </a:rPr>
              <a:t> </a:t>
            </a:r>
            <a:r>
              <a:rPr lang="en-GB" altLang="sr-Latn-RS" sz="2400" b="1" i="1" dirty="0" err="1" smtClean="0">
                <a:latin typeface="Sylfaen" panose="010A0502050306030303" pitchFamily="18" charset="0"/>
                <a:ea typeface="ＭＳ Ｐゴシック" pitchFamily="34" charset="-128"/>
              </a:rPr>
              <a:t>կոնվենցիա</a:t>
            </a:r>
            <a:r>
              <a:rPr lang="en-GB" altLang="sr-Latn-RS" sz="2400" b="1" i="1" dirty="0" smtClean="0">
                <a:latin typeface="Sylfaen" panose="010A0502050306030303" pitchFamily="18" charset="0"/>
                <a:ea typeface="ＭＳ Ｐゴシック" pitchFamily="34" charset="-128"/>
              </a:rPr>
              <a:t>)</a:t>
            </a:r>
            <a:endParaRPr lang="en-GB" altLang="sr-Latn-RS" sz="2400" b="1" i="1" dirty="0">
              <a:latin typeface="Sylfaen" panose="010A0502050306030303" pitchFamily="18" charset="0"/>
              <a:ea typeface="ＭＳ Ｐゴシック" pitchFamily="34" charset="-128"/>
            </a:endParaRPr>
          </a:p>
          <a:p>
            <a:pPr eaLnBrk="1" hangingPunct="1">
              <a:lnSpc>
                <a:spcPct val="80000"/>
              </a:lnSpc>
              <a:spcBef>
                <a:spcPts val="600"/>
              </a:spcBef>
              <a:spcAft>
                <a:spcPts val="1200"/>
              </a:spcAft>
              <a:defRPr/>
            </a:pPr>
            <a:endParaRPr lang="en-GB" altLang="sr-Latn-RS" sz="1000"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en-GB" altLang="sr-Latn-RS" sz="2000" i="1" dirty="0" err="1" smtClean="0">
                <a:latin typeface="Sylfaen" panose="010A0502050306030303" pitchFamily="18" charset="0"/>
                <a:ea typeface="ＭＳ Ｐゴシック" pitchFamily="34" charset="-128"/>
              </a:rPr>
              <a:t>Նորարարական</a:t>
            </a:r>
            <a:r>
              <a:rPr lang="en-GB" altLang="sr-Latn-RS" sz="2000" i="1" dirty="0" smtClean="0">
                <a:latin typeface="Sylfaen" panose="010A0502050306030303" pitchFamily="18" charset="0"/>
                <a:ea typeface="ＭＳ Ｐゴシック" pitchFamily="34" charset="-128"/>
              </a:rPr>
              <a:t> և </a:t>
            </a:r>
            <a:r>
              <a:rPr lang="en-GB" altLang="sr-Latn-RS" sz="2000" i="1" dirty="0" err="1" smtClean="0">
                <a:latin typeface="Sylfaen" panose="010A0502050306030303" pitchFamily="18" charset="0"/>
                <a:ea typeface="ＭＳ Ｐゴシック" pitchFamily="34" charset="-128"/>
              </a:rPr>
              <a:t>էականորեն</a:t>
            </a:r>
            <a:r>
              <a:rPr lang="en-GB" altLang="sr-Latn-RS" sz="2000" i="1" dirty="0" smtClean="0">
                <a:latin typeface="Sylfaen" panose="010A0502050306030303" pitchFamily="18" charset="0"/>
                <a:ea typeface="ＭＳ Ｐゴシック" pitchFamily="34" charset="-128"/>
              </a:rPr>
              <a:t> </a:t>
            </a:r>
            <a:r>
              <a:rPr lang="en-GB" altLang="sr-Latn-RS" sz="2000" i="1" dirty="0" err="1" smtClean="0">
                <a:latin typeface="Sylfaen" panose="010A0502050306030303" pitchFamily="18" charset="0"/>
                <a:ea typeface="ＭＳ Ｐゴシック" pitchFamily="34" charset="-128"/>
              </a:rPr>
              <a:t>կարևոր</a:t>
            </a:r>
            <a:endParaRPr lang="en-GB" altLang="sr-Latn-RS" sz="2000"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en-GB" altLang="sr-Latn-RS" sz="2000" i="1" dirty="0" err="1" smtClean="0">
                <a:latin typeface="Sylfaen" panose="010A0502050306030303" pitchFamily="18" charset="0"/>
                <a:ea typeface="ＭＳ Ｐゴシック" pitchFamily="34" charset="-128"/>
              </a:rPr>
              <a:t>Տարբերվող</a:t>
            </a:r>
            <a:r>
              <a:rPr lang="en-GB" altLang="sr-Latn-RS" sz="2000" i="1" dirty="0" smtClean="0">
                <a:latin typeface="Sylfaen" panose="010A0502050306030303" pitchFamily="18" charset="0"/>
                <a:ea typeface="ＭＳ Ｐゴシック" pitchFamily="34" charset="-128"/>
              </a:rPr>
              <a:t> </a:t>
            </a:r>
            <a:r>
              <a:rPr lang="en-GB" altLang="sr-Latn-RS" sz="2000" i="1" dirty="0" err="1" smtClean="0">
                <a:latin typeface="Sylfaen" panose="010A0502050306030303" pitchFamily="18" charset="0"/>
                <a:ea typeface="ＭＳ Ｐゴシック" pitchFamily="34" charset="-128"/>
              </a:rPr>
              <a:t>կենտրոնացում</a:t>
            </a:r>
            <a:endParaRPr lang="en-GB" altLang="sr-Latn-RS" sz="2000" dirty="0">
              <a:latin typeface="Sylfaen" panose="010A0502050306030303" pitchFamily="18" charset="0"/>
              <a:ea typeface="ＭＳ Ｐゴシック" pitchFamily="34" charset="-128"/>
            </a:endParaRPr>
          </a:p>
          <a:p>
            <a:pPr eaLnBrk="1" hangingPunct="1">
              <a:lnSpc>
                <a:spcPct val="80000"/>
              </a:lnSpc>
              <a:spcBef>
                <a:spcPts val="600"/>
              </a:spcBef>
              <a:spcAft>
                <a:spcPts val="1200"/>
              </a:spcAft>
              <a:defRPr/>
            </a:pPr>
            <a:r>
              <a:rPr lang="en-GB" altLang="sr-Latn-RS" sz="1800" i="1" dirty="0" err="1" smtClean="0">
                <a:latin typeface="Sylfaen" panose="010A0502050306030303" pitchFamily="18" charset="0"/>
                <a:ea typeface="ＭＳ Ｐゴシック" pitchFamily="34" charset="-128"/>
              </a:rPr>
              <a:t>Երկուսն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էլ</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արագ</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պահպանվում</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են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համապատասխանելու</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համար</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թվային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միջավայրում</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տեղեկատվության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շրջանառության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արագությանը</a:t>
            </a:r>
            <a:endParaRPr lang="en-GB" altLang="sr-Latn-RS" sz="1800" i="1" dirty="0" smtClean="0">
              <a:latin typeface="Sylfaen" panose="010A0502050306030303" pitchFamily="18" charset="0"/>
              <a:ea typeface="ＭＳ Ｐゴシック" pitchFamily="34" charset="-128"/>
            </a:endParaRPr>
          </a:p>
          <a:p>
            <a:pPr eaLnBrk="1" hangingPunct="1">
              <a:lnSpc>
                <a:spcPct val="80000"/>
              </a:lnSpc>
              <a:spcBef>
                <a:spcPts val="600"/>
              </a:spcBef>
              <a:spcAft>
                <a:spcPts val="1200"/>
              </a:spcAft>
              <a:defRPr/>
            </a:pPr>
            <a:r>
              <a:rPr lang="en-GB" altLang="sr-Latn-RS" sz="1800" i="1" dirty="0" err="1" smtClean="0">
                <a:latin typeface="Sylfaen" panose="010A0502050306030303" pitchFamily="18" charset="0"/>
                <a:ea typeface="ＭＳ Ｐゴシック" pitchFamily="34" charset="-128"/>
              </a:rPr>
              <a:t>Դրանց</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ներազդելու</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մակարդակն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այդքան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էլ</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բարձր</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չէ</a:t>
            </a:r>
            <a:endParaRPr lang="en-GB" altLang="sr-Latn-RS" sz="1800" i="1" dirty="0">
              <a:latin typeface="Sylfaen" panose="010A0502050306030303" pitchFamily="18" charset="0"/>
              <a:ea typeface="ＭＳ Ｐゴシック" pitchFamily="34" charset="-128"/>
            </a:endParaRPr>
          </a:p>
          <a:p>
            <a:pPr eaLnBrk="1" hangingPunct="1">
              <a:lnSpc>
                <a:spcPct val="80000"/>
              </a:lnSpc>
              <a:spcBef>
                <a:spcPts val="600"/>
              </a:spcBef>
              <a:spcAft>
                <a:spcPts val="1200"/>
              </a:spcAft>
              <a:defRPr/>
            </a:pPr>
            <a:r>
              <a:rPr lang="en-GB" altLang="sr-Latn-RS" sz="1800" i="1" dirty="0" err="1" smtClean="0">
                <a:latin typeface="Sylfaen" panose="010A0502050306030303" pitchFamily="18" charset="0"/>
                <a:ea typeface="ＭＳ Ｐゴシック" pitchFamily="34" charset="-128"/>
              </a:rPr>
              <a:t>Ինչ</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վերաբերում</a:t>
            </a:r>
            <a:r>
              <a:rPr lang="en-GB" altLang="sr-Latn-RS" sz="1800" i="1" dirty="0" smtClean="0">
                <a:latin typeface="Sylfaen" panose="010A0502050306030303" pitchFamily="18" charset="0"/>
                <a:ea typeface="ＭＳ Ｐゴシック" pitchFamily="34" charset="-128"/>
              </a:rPr>
              <a:t> է </a:t>
            </a:r>
            <a:r>
              <a:rPr lang="en-GB" altLang="sr-Latn-RS" sz="1800" i="1" dirty="0" err="1" smtClean="0">
                <a:latin typeface="Sylfaen" panose="010A0502050306030303" pitchFamily="18" charset="0"/>
                <a:ea typeface="ＭＳ Ｐゴシック" pitchFamily="34" charset="-128"/>
              </a:rPr>
              <a:t>փոխանցվող</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տվյալներին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առկա</a:t>
            </a:r>
            <a:r>
              <a:rPr lang="en-GB" altLang="sr-Latn-RS" sz="1800" i="1" dirty="0" smtClean="0">
                <a:latin typeface="Sylfaen" panose="010A0502050306030303" pitchFamily="18" charset="0"/>
                <a:ea typeface="ＭＳ Ｐゴシック" pitchFamily="34" charset="-128"/>
              </a:rPr>
              <a:t> է </a:t>
            </a:r>
            <a:r>
              <a:rPr lang="en-GB" altLang="sr-Latn-RS" sz="1800" i="1" dirty="0" err="1" smtClean="0">
                <a:latin typeface="Sylfaen" panose="010A0502050306030303" pitchFamily="18" charset="0"/>
                <a:ea typeface="ＭＳ Ｐゴシック" pitchFamily="34" charset="-128"/>
              </a:rPr>
              <a:t>դրույթ</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որը</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թույլատրում</a:t>
            </a:r>
            <a:r>
              <a:rPr lang="en-GB" altLang="sr-Latn-RS" sz="1800" i="1" dirty="0" smtClean="0">
                <a:latin typeface="Sylfaen" panose="010A0502050306030303" pitchFamily="18" charset="0"/>
                <a:ea typeface="ＭＳ Ｐゴシック" pitchFamily="34" charset="-128"/>
              </a:rPr>
              <a:t> է </a:t>
            </a:r>
            <a:r>
              <a:rPr lang="en-GB" altLang="sr-Latn-RS" sz="1800" i="1" dirty="0" err="1" smtClean="0">
                <a:latin typeface="Sylfaen" panose="010A0502050306030303" pitchFamily="18" charset="0"/>
                <a:ea typeface="ＭＳ Ｐゴシック" pitchFamily="34" charset="-128"/>
              </a:rPr>
              <a:t>արագ</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պահպանվող</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հայտնաբերում</a:t>
            </a:r>
            <a:endParaRPr lang="en-GB" altLang="sr-Latn-RS" sz="1800" i="1" dirty="0">
              <a:latin typeface="Sylfaen" panose="010A0502050306030303" pitchFamily="18" charset="0"/>
              <a:ea typeface="ＭＳ Ｐゴシック" pitchFamily="34" charset="-128"/>
            </a:endParaRPr>
          </a:p>
        </p:txBody>
      </p:sp>
    </p:spTree>
    <p:extLst>
      <p:ext uri="{BB962C8B-B14F-4D97-AF65-F5344CB8AC3E}">
        <p14:creationId xmlns:p14="http://schemas.microsoft.com/office/powerpoint/2010/main" val="189323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3C051-7F78-4EAF-8CA3-B9689E461A1C}"/>
              </a:ext>
            </a:extLst>
          </p:cNvPr>
          <p:cNvSpPr>
            <a:spLocks noGrp="1"/>
          </p:cNvSpPr>
          <p:nvPr>
            <p:ph idx="1"/>
          </p:nvPr>
        </p:nvSpPr>
        <p:spPr/>
        <p:txBody>
          <a:bodyPr>
            <a:normAutofit/>
          </a:bodyPr>
          <a:lstStyle/>
          <a:p>
            <a:pPr marL="514350" indent="-514350">
              <a:lnSpc>
                <a:spcPct val="150000"/>
              </a:lnSpc>
              <a:buFont typeface="+mj-lt"/>
              <a:buAutoNum type="arabicPeriod"/>
            </a:pPr>
            <a:r>
              <a:rPr lang="en-US" sz="2400" dirty="0" err="1" smtClean="0">
                <a:latin typeface="Sylfaen" panose="010A0502050306030303" pitchFamily="18" charset="0"/>
                <a:ea typeface="Verdana" panose="020B0604030504040204" pitchFamily="34" charset="0"/>
              </a:rPr>
              <a:t>Ընթացակարգային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դրույթների</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շրջանակը</a:t>
            </a:r>
            <a:r>
              <a:rPr lang="en-US" sz="2400" dirty="0" smtClean="0">
                <a:latin typeface="Sylfaen" panose="010A0502050306030303" pitchFamily="18" charset="0"/>
                <a:ea typeface="Verdana" panose="020B0604030504040204" pitchFamily="34" charset="0"/>
              </a:rPr>
              <a:t> </a:t>
            </a:r>
            <a:endParaRPr lang="en-US" sz="2400" dirty="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en-US" sz="2400" dirty="0" err="1" smtClean="0">
                <a:latin typeface="Sylfaen" panose="010A0502050306030303" pitchFamily="18" charset="0"/>
                <a:ea typeface="Verdana" panose="020B0604030504040204" pitchFamily="34" charset="0"/>
              </a:rPr>
              <a:t>Պայմաններն</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ու</a:t>
            </a:r>
            <a:r>
              <a:rPr lang="en-US" sz="2400" dirty="0" smtClean="0">
                <a:latin typeface="Sylfaen" panose="010A0502050306030303" pitchFamily="18" charset="0"/>
                <a:ea typeface="Verdana" panose="020B0604030504040204" pitchFamily="34" charset="0"/>
              </a:rPr>
              <a:t> </a:t>
            </a:r>
            <a:r>
              <a:rPr lang="en-US" sz="2400" dirty="0" err="1" smtClean="0">
                <a:latin typeface="Sylfaen" panose="010A0502050306030303" pitchFamily="18" charset="0"/>
                <a:ea typeface="Verdana" panose="020B0604030504040204" pitchFamily="34" charset="0"/>
              </a:rPr>
              <a:t>երաշխիքները</a:t>
            </a:r>
            <a:r>
              <a:rPr lang="en-US" sz="2400" dirty="0" smtClean="0">
                <a:latin typeface="Sylfaen" panose="010A0502050306030303" pitchFamily="18" charset="0"/>
                <a:ea typeface="Verdana" panose="020B0604030504040204" pitchFamily="34" charset="0"/>
              </a:rPr>
              <a:t> </a:t>
            </a:r>
            <a:endParaRPr lang="en-US" sz="2400" dirty="0">
              <a:latin typeface="Sylfaen" panose="010A0502050306030303" pitchFamily="18" charset="0"/>
              <a:ea typeface="Verdana" panose="020B0604030504040204" pitchFamily="34" charset="0"/>
            </a:endParaRPr>
          </a:p>
          <a:p>
            <a:pPr marL="514350" indent="-514350" algn="just">
              <a:lnSpc>
                <a:spcPct val="150000"/>
              </a:lnSpc>
              <a:buFont typeface="+mj-lt"/>
              <a:buAutoNum type="arabicPeriod"/>
            </a:pPr>
            <a:r>
              <a:rPr lang="hy-AM" sz="2400" dirty="0">
                <a:latin typeface="Sylfaen" panose="010A0502050306030303" pitchFamily="18" charset="0"/>
                <a:ea typeface="Verdana" panose="020B0604030504040204" pitchFamily="34" charset="0"/>
              </a:rPr>
              <a:t>	Պաշտպանվող համակարգչային </a:t>
            </a:r>
            <a:r>
              <a:rPr lang="hy-AM" sz="2400" dirty="0" smtClean="0">
                <a:latin typeface="Sylfaen" panose="010A0502050306030303" pitchFamily="18" charset="0"/>
                <a:ea typeface="Verdana" panose="020B0604030504040204" pitchFamily="34" charset="0"/>
              </a:rPr>
              <a:t>տվյալների</a:t>
            </a:r>
            <a:endParaRPr lang="en-US" sz="2400" dirty="0">
              <a:latin typeface="Sylfaen" panose="010A0502050306030303" pitchFamily="18" charset="0"/>
              <a:ea typeface="Verdana" panose="020B0604030504040204" pitchFamily="34" charset="0"/>
            </a:endParaRPr>
          </a:p>
          <a:p>
            <a:pPr marL="0" indent="0" algn="just">
              <a:lnSpc>
                <a:spcPct val="150000"/>
              </a:lnSpc>
              <a:buNone/>
            </a:pPr>
            <a:r>
              <a:rPr lang="hy-AM" sz="2400" dirty="0" smtClean="0">
                <a:latin typeface="Sylfaen" panose="010A0502050306030303" pitchFamily="18" charset="0"/>
                <a:ea typeface="Verdana" panose="020B0604030504040204" pitchFamily="34" charset="0"/>
              </a:rPr>
              <a:t>արագ պահպանումը</a:t>
            </a:r>
            <a:r>
              <a:rPr lang="en-US" sz="2400" dirty="0" smtClean="0">
                <a:latin typeface="Sylfaen" panose="010A0502050306030303" pitchFamily="18" charset="0"/>
                <a:ea typeface="Verdana" panose="020B0604030504040204" pitchFamily="34" charset="0"/>
              </a:rPr>
              <a:t> և փ</a:t>
            </a:r>
            <a:r>
              <a:rPr lang="hy-AM" sz="2400" dirty="0" smtClean="0">
                <a:latin typeface="Sylfaen" panose="010A0502050306030303" pitchFamily="18" charset="0"/>
                <a:ea typeface="Verdana" panose="020B0604030504040204" pitchFamily="34" charset="0"/>
              </a:rPr>
              <a:t>ոխանցվող տվյալների</a:t>
            </a:r>
            <a:endParaRPr lang="en-US" sz="2400" dirty="0" smtClean="0">
              <a:latin typeface="Sylfaen" panose="010A0502050306030303" pitchFamily="18" charset="0"/>
              <a:ea typeface="Verdana" panose="020B0604030504040204" pitchFamily="34" charset="0"/>
            </a:endParaRPr>
          </a:p>
          <a:p>
            <a:pPr marL="0" indent="0" algn="just">
              <a:lnSpc>
                <a:spcPct val="150000"/>
              </a:lnSpc>
              <a:buNone/>
            </a:pPr>
            <a:r>
              <a:rPr lang="hy-AM" sz="2400" dirty="0" smtClean="0">
                <a:latin typeface="Sylfaen" panose="010A0502050306030303" pitchFamily="18" charset="0"/>
                <a:ea typeface="Verdana" panose="020B0604030504040204" pitchFamily="34" charset="0"/>
              </a:rPr>
              <a:t>մասնակի հայտնաբերումը</a:t>
            </a:r>
            <a:endParaRPr lang="en-US" sz="2400" dirty="0">
              <a:latin typeface="Sylfaen" panose="010A0502050306030303" pitchFamily="18" charset="0"/>
              <a:ea typeface="Verdana" panose="020B0604030504040204" pitchFamily="34" charset="0"/>
            </a:endParaRPr>
          </a:p>
          <a:p>
            <a:pPr marL="0" indent="0" algn="just">
              <a:lnSpc>
                <a:spcPct val="150000"/>
              </a:lnSpc>
              <a:buNone/>
            </a:pPr>
            <a:r>
              <a:rPr lang="en-US" sz="2400" dirty="0" smtClean="0">
                <a:latin typeface="Sylfaen" panose="010A0502050306030303" pitchFamily="18" charset="0"/>
                <a:ea typeface="Verdana" panose="020B0604030504040204" pitchFamily="34" charset="0"/>
              </a:rPr>
              <a:t>4.  </a:t>
            </a:r>
            <a:r>
              <a:rPr lang="hy-AM" sz="2400" dirty="0" smtClean="0">
                <a:latin typeface="Sylfaen" panose="010A0502050306030303" pitchFamily="18" charset="0"/>
                <a:ea typeface="Verdana" panose="020B0604030504040204" pitchFamily="34" charset="0"/>
              </a:rPr>
              <a:t>Արտադրության </a:t>
            </a:r>
            <a:r>
              <a:rPr lang="hy-AM" sz="2400" dirty="0">
                <a:latin typeface="Sylfaen" panose="010A0502050306030303" pitchFamily="18" charset="0"/>
                <a:ea typeface="Verdana" panose="020B0604030504040204" pitchFamily="34" charset="0"/>
              </a:rPr>
              <a:t>թույլտվություն</a:t>
            </a:r>
            <a:endParaRPr lang="en-GB" sz="2400" dirty="0">
              <a:latin typeface="Sylfaen" panose="010A0502050306030303" pitchFamily="18" charset="0"/>
            </a:endParaRPr>
          </a:p>
        </p:txBody>
      </p:sp>
      <p:sp>
        <p:nvSpPr>
          <p:cNvPr id="3" name="Slide Number Placeholder 2">
            <a:extLst>
              <a:ext uri="{FF2B5EF4-FFF2-40B4-BE49-F238E27FC236}">
                <a16:creationId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2</a:t>
            </a:fld>
            <a:endParaRPr lang="en-GB" dirty="0">
              <a:latin typeface="Sylfaen" panose="010A0502050306030303" pitchFamily="18" charset="0"/>
            </a:endParaRPr>
          </a:p>
        </p:txBody>
      </p:sp>
      <p:sp>
        <p:nvSpPr>
          <p:cNvPr id="4" name="Text Placeholder 3">
            <a:extLst>
              <a:ext uri="{FF2B5EF4-FFF2-40B4-BE49-F238E27FC236}">
                <a16:creationId xmlns:a16="http://schemas.microsoft.com/office/drawing/2014/main" id="{B9B1F5F5-B558-4D71-96FB-A9C9C54C9C78}"/>
              </a:ext>
            </a:extLst>
          </p:cNvPr>
          <p:cNvSpPr>
            <a:spLocks noGrp="1"/>
          </p:cNvSpPr>
          <p:nvPr>
            <p:ph type="body" sz="quarter" idx="11"/>
          </p:nvPr>
        </p:nvSpPr>
        <p:spPr/>
        <p:txBody>
          <a:bodyPr/>
          <a:lstStyle/>
          <a:p>
            <a:r>
              <a:rPr lang="hy-AM" dirty="0" smtClean="0">
                <a:latin typeface="Sylfaen" panose="010A0502050306030303" pitchFamily="18" charset="0"/>
                <a:cs typeface="Verdana" charset="0"/>
              </a:rPr>
              <a:t>Դասընթացի</a:t>
            </a:r>
            <a:r>
              <a:rPr lang="en-GB" dirty="0" smtClean="0">
                <a:latin typeface="Sylfaen" panose="010A0502050306030303" pitchFamily="18" charset="0"/>
                <a:cs typeface="Verdana" charset="0"/>
              </a:rPr>
              <a:t> </a:t>
            </a:r>
            <a:r>
              <a:rPr lang="en-GB" dirty="0" err="1">
                <a:latin typeface="Sylfaen" panose="010A0502050306030303" pitchFamily="18" charset="0"/>
                <a:cs typeface="Verdana" charset="0"/>
              </a:rPr>
              <a:t>բովանդակություն</a:t>
            </a:r>
            <a:endParaRPr lang="en-GB" sz="2000" dirty="0">
              <a:latin typeface="Sylfaen" panose="010A0502050306030303" pitchFamily="18" charset="0"/>
              <a:cs typeface="Verdana" charset="0"/>
            </a:endParaRPr>
          </a:p>
        </p:txBody>
      </p:sp>
    </p:spTree>
    <p:extLst>
      <p:ext uri="{BB962C8B-B14F-4D97-AF65-F5344CB8AC3E}">
        <p14:creationId xmlns:p14="http://schemas.microsoft.com/office/powerpoint/2010/main" val="248574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46340-EE5D-49A6-9A95-B85B3C1BB0C8}"/>
              </a:ext>
            </a:extLst>
          </p:cNvPr>
          <p:cNvSpPr>
            <a:spLocks noGrp="1"/>
          </p:cNvSpPr>
          <p:nvPr>
            <p:ph idx="1"/>
          </p:nvPr>
        </p:nvSpPr>
        <p:spPr/>
        <p:txBody>
          <a:bodyPr/>
          <a:lstStyle/>
          <a:p>
            <a:endParaRPr lang="aa-ET">
              <a:latin typeface="Sylfaen" panose="010A0502050306030303" pitchFamily="18" charset="0"/>
            </a:endParaRPr>
          </a:p>
        </p:txBody>
      </p:sp>
      <p:pic>
        <p:nvPicPr>
          <p:cNvPr id="4" name="Picture 3">
            <a:extLst>
              <a:ext uri="{FF2B5EF4-FFF2-40B4-BE49-F238E27FC236}">
                <a16:creationId xmlns:a16="http://schemas.microsoft.com/office/drawing/2014/main" id="{4941B819-DDC5-468B-BA7A-9D7B273AC0C4}"/>
              </a:ext>
            </a:extLst>
          </p:cNvPr>
          <p:cNvPicPr>
            <a:picLocks noChangeAspect="1"/>
          </p:cNvPicPr>
          <p:nvPr/>
        </p:nvPicPr>
        <p:blipFill>
          <a:blip r:embed="rId3"/>
          <a:stretch>
            <a:fillRect/>
          </a:stretch>
        </p:blipFill>
        <p:spPr>
          <a:xfrm>
            <a:off x="0" y="1196752"/>
            <a:ext cx="9144000" cy="5256584"/>
          </a:xfrm>
          <a:prstGeom prst="rect">
            <a:avLst/>
          </a:prstGeom>
        </p:spPr>
      </p:pic>
      <p:sp>
        <p:nvSpPr>
          <p:cNvPr id="12" name="TextBox 7">
            <a:extLst>
              <a:ext uri="{FF2B5EF4-FFF2-40B4-BE49-F238E27FC236}">
                <a16:creationId xmlns:a16="http://schemas.microsoft.com/office/drawing/2014/main" id="{7C840C58-E198-4AEA-A7E3-965EFCD48D5D}"/>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978188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3" name="Rectangle 22">
            <a:extLst>
              <a:ext uri="{FF2B5EF4-FFF2-40B4-BE49-F238E27FC236}">
                <a16:creationId xmlns:a16="http://schemas.microsoft.com/office/drawing/2014/main" id="{2F249C7A-C0AF-47C6-8876-946DBD6E0AA3}"/>
              </a:ext>
            </a:extLst>
          </p:cNvPr>
          <p:cNvSpPr/>
          <p:nvPr/>
        </p:nvSpPr>
        <p:spPr>
          <a:xfrm>
            <a:off x="189637" y="1287212"/>
            <a:ext cx="3889351" cy="5078313"/>
          </a:xfrm>
          <a:prstGeom prst="rect">
            <a:avLst/>
          </a:prstGeom>
        </p:spPr>
        <p:txBody>
          <a:bodyPr wrap="square">
            <a:spAutoFit/>
          </a:bodyPr>
          <a:lstStyle/>
          <a:p>
            <a:pPr algn="just"/>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հնարավորություն տալու համար իր իրավասու մարմիններին </a:t>
            </a:r>
            <a:r>
              <a:rPr lang="hy-AM" sz="1200" dirty="0">
                <a:solidFill>
                  <a:srgbClr val="FF0000"/>
                </a:solidFill>
                <a:latin typeface="Sylfaen" panose="010A0502050306030303" pitchFamily="18" charset="0"/>
              </a:rPr>
              <a:t>կարգավորել կամ նմանապես ձեռք բերել </a:t>
            </a:r>
            <a:r>
              <a:rPr lang="hy-AM" sz="1200" dirty="0">
                <a:latin typeface="Sylfaen" panose="010A0502050306030303" pitchFamily="18" charset="0"/>
              </a:rPr>
              <a:t>սահմանված համակարգչային տվյալների արագացված պաշտպանություն, ներառյալ փոխանցվող տվյալները, որոնք պահպանվում են համակարգչային համակարգի միջոցով, մասնավորապես, երբ հիմքեր կան ենթադրելու, որ համակարգչային տվյալները խոցելի են, հատկապես կարող են կորչել կամ փոփոխվել:</a:t>
            </a:r>
          </a:p>
          <a:p>
            <a:pPr algn="just"/>
            <a:r>
              <a:rPr lang="hy-AM" sz="1200" dirty="0">
                <a:latin typeface="Sylfaen" panose="010A0502050306030303" pitchFamily="18" charset="0"/>
              </a:rPr>
              <a:t>2. Երբ Կողմը կատարում է վերոհիշյալ 1-ին կետը` անձին կարգադրելով պահպանել անձի տիրապետման կամ հսկողության ներքո գտնվող և պահպանված կոնկրետ համակարգչային տվյալներ, Կողմը պարտավոր է ընդունել այնպիսի օրենսդրական և այլ միջոցներ, որոնք կարող են անհրաժեշտ լինել` պարտավորեցնելու տվյալ անձին պահպանել և ապահովել տվյալ համակարգչային տվյալների անձեռնմխելիությունը այնքան ժամանակ, որքան կարող է անհրաժեշտ լինել, բայց ոչ ավելի, քան իննսուն օր, որպեսզի իրավասու մարմինները հնարավորություն ստանան պահանջել այդ տվյալների բացահայտում: Կողմը կարող է նախատեսել, որպեսզի նման կարգադրությունը հետագայում ենթակա լինի երկարաձգման</a:t>
            </a:r>
            <a:r>
              <a:rPr lang="hy-AM" sz="1200" dirty="0" smtClean="0">
                <a:latin typeface="Sylfaen" panose="010A0502050306030303" pitchFamily="18" charset="0"/>
              </a:rPr>
              <a:t>:</a:t>
            </a:r>
            <a:endParaRPr lang="hy-AM" sz="1200" dirty="0">
              <a:latin typeface="Sylfaen" panose="010A0502050306030303" pitchFamily="18" charset="0"/>
            </a:endParaRPr>
          </a:p>
        </p:txBody>
      </p:sp>
      <p:sp>
        <p:nvSpPr>
          <p:cNvPr id="25" name="Rectangle 24">
            <a:extLst>
              <a:ext uri="{FF2B5EF4-FFF2-40B4-BE49-F238E27FC236}">
                <a16:creationId xmlns:a16="http://schemas.microsoft.com/office/drawing/2014/main" id="{6835138B-B564-4190-A328-AFB4CD3FE797}"/>
              </a:ext>
            </a:extLst>
          </p:cNvPr>
          <p:cNvSpPr/>
          <p:nvPr/>
        </p:nvSpPr>
        <p:spPr>
          <a:xfrm>
            <a:off x="4275438" y="1287212"/>
            <a:ext cx="4343268" cy="3093154"/>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Պահպանումը</a:t>
            </a:r>
            <a:r>
              <a:rPr lang="en-GB" sz="1500" dirty="0" smtClean="0">
                <a:latin typeface="Sylfaen" panose="010A0502050306030303" pitchFamily="18" charset="0"/>
              </a:rPr>
              <a:t> </a:t>
            </a:r>
            <a:r>
              <a:rPr lang="en-GB" sz="1500" dirty="0" err="1" smtClean="0">
                <a:latin typeface="Sylfaen" panose="010A0502050306030303" pitchFamily="18" charset="0"/>
              </a:rPr>
              <a:t>կարող</a:t>
            </a:r>
            <a:r>
              <a:rPr lang="en-GB" sz="1500" dirty="0" smtClean="0">
                <a:latin typeface="Sylfaen" panose="010A0502050306030303" pitchFamily="18" charset="0"/>
              </a:rPr>
              <a:t> է </a:t>
            </a:r>
            <a:r>
              <a:rPr lang="en-GB" sz="1500" dirty="0" err="1" smtClean="0">
                <a:latin typeface="Sylfaen" panose="010A0502050306030303" pitchFamily="18" charset="0"/>
              </a:rPr>
              <a:t>կարգավորվել</a:t>
            </a:r>
            <a:r>
              <a:rPr lang="en-GB" sz="1500" dirty="0" smtClean="0">
                <a:latin typeface="Sylfaen" panose="010A0502050306030303" pitchFamily="18" charset="0"/>
              </a:rPr>
              <a:t> </a:t>
            </a:r>
            <a:r>
              <a:rPr lang="en-GB" sz="1500" dirty="0" err="1" smtClean="0">
                <a:latin typeface="Sylfaen" panose="010A0502050306030303" pitchFamily="18" charset="0"/>
              </a:rPr>
              <a:t>կամ</a:t>
            </a:r>
            <a:r>
              <a:rPr lang="en-GB" sz="1500" dirty="0" smtClean="0">
                <a:latin typeface="Sylfaen" panose="010A0502050306030303" pitchFamily="18" charset="0"/>
              </a:rPr>
              <a:t> </a:t>
            </a:r>
            <a:r>
              <a:rPr lang="en-GB" sz="1500" dirty="0" err="1" smtClean="0">
                <a:latin typeface="Sylfaen" panose="010A0502050306030303" pitchFamily="18" charset="0"/>
              </a:rPr>
              <a:t>նմանապես</a:t>
            </a:r>
            <a:r>
              <a:rPr lang="en-GB" sz="1500" dirty="0" smtClean="0">
                <a:latin typeface="Sylfaen" panose="010A0502050306030303" pitchFamily="18" charset="0"/>
              </a:rPr>
              <a:t> </a:t>
            </a:r>
            <a:r>
              <a:rPr lang="en-GB" sz="1500" dirty="0" err="1" smtClean="0">
                <a:latin typeface="Sylfaen" panose="010A0502050306030303" pitchFamily="18" charset="0"/>
              </a:rPr>
              <a:t>ձեռք</a:t>
            </a:r>
            <a:r>
              <a:rPr lang="en-GB" sz="1500" dirty="0" smtClean="0">
                <a:latin typeface="Sylfaen" panose="010A0502050306030303" pitchFamily="18" charset="0"/>
              </a:rPr>
              <a:t> </a:t>
            </a:r>
            <a:r>
              <a:rPr lang="en-GB" sz="1500" dirty="0" err="1" smtClean="0">
                <a:latin typeface="Sylfaen" panose="010A0502050306030303" pitchFamily="18" charset="0"/>
              </a:rPr>
              <a:t>բերվել</a:t>
            </a:r>
            <a:r>
              <a:rPr lang="en-GB" sz="1500" dirty="0" smtClean="0">
                <a:latin typeface="Sylfaen" panose="010A0502050306030303" pitchFamily="18" charset="0"/>
              </a:rPr>
              <a:t> </a:t>
            </a:r>
            <a:r>
              <a:rPr lang="en-GB" sz="1500" dirty="0" err="1" smtClean="0">
                <a:latin typeface="Sylfaen" panose="010A0502050306030303" pitchFamily="18" charset="0"/>
              </a:rPr>
              <a:t>հետևյալի</a:t>
            </a:r>
            <a:r>
              <a:rPr lang="en-GB" sz="1500" dirty="0" smtClean="0">
                <a:latin typeface="Sylfaen" panose="010A0502050306030303" pitchFamily="18" charset="0"/>
              </a:rPr>
              <a:t> </a:t>
            </a:r>
            <a:r>
              <a:rPr lang="en-GB" sz="1500" dirty="0" err="1" smtClean="0">
                <a:latin typeface="Sylfaen" panose="010A0502050306030303" pitchFamily="18" charset="0"/>
              </a:rPr>
              <a:t>միջոցով</a:t>
            </a:r>
            <a:r>
              <a:rPr lang="en-GB" sz="1500" dirty="0" smtClean="0">
                <a:latin typeface="Sylfaen" panose="010A0502050306030303" pitchFamily="18" charset="0"/>
              </a:rPr>
              <a:t>՝</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Դատական</a:t>
            </a:r>
            <a:r>
              <a:rPr lang="en-GB" sz="1500" dirty="0" smtClean="0">
                <a:latin typeface="Sylfaen" panose="010A0502050306030303" pitchFamily="18" charset="0"/>
              </a:rPr>
              <a:t> </a:t>
            </a:r>
            <a:r>
              <a:rPr lang="en-GB" sz="1500" dirty="0" err="1" smtClean="0">
                <a:latin typeface="Sylfaen" panose="010A0502050306030303" pitchFamily="18" charset="0"/>
              </a:rPr>
              <a:t>թույլտվություն</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Վարչական</a:t>
            </a:r>
            <a:r>
              <a:rPr lang="en-GB" sz="1500" dirty="0" smtClean="0">
                <a:latin typeface="Sylfaen" panose="010A0502050306030303" pitchFamily="18" charset="0"/>
              </a:rPr>
              <a:t> </a:t>
            </a:r>
            <a:r>
              <a:rPr lang="en-GB" sz="1500" dirty="0" err="1" smtClean="0">
                <a:latin typeface="Sylfaen" panose="010A0502050306030303" pitchFamily="18" charset="0"/>
              </a:rPr>
              <a:t>թույլտվություն</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Դիրեկտիվ</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Խուզարկում</a:t>
            </a:r>
            <a:r>
              <a:rPr lang="en-GB" sz="1500" dirty="0" smtClean="0">
                <a:latin typeface="Sylfaen" panose="010A0502050306030303" pitchFamily="18" charset="0"/>
              </a:rPr>
              <a:t> և </a:t>
            </a:r>
            <a:r>
              <a:rPr lang="en-GB" sz="1500" dirty="0" err="1" smtClean="0">
                <a:latin typeface="Sylfaen" panose="010A0502050306030303" pitchFamily="18" charset="0"/>
              </a:rPr>
              <a:t>առգրավում</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Արտադրության</a:t>
            </a:r>
            <a:r>
              <a:rPr lang="en-GB" sz="1500" dirty="0" smtClean="0">
                <a:latin typeface="Sylfaen" panose="010A0502050306030303" pitchFamily="18" charset="0"/>
              </a:rPr>
              <a:t> </a:t>
            </a:r>
            <a:r>
              <a:rPr lang="en-GB" sz="1500" dirty="0" err="1" smtClean="0">
                <a:latin typeface="Sylfaen" panose="010A0502050306030303" pitchFamily="18" charset="0"/>
              </a:rPr>
              <a:t>թույլտվություն</a:t>
            </a:r>
            <a:endParaRPr lang="en-GB" sz="1500" dirty="0">
              <a:latin typeface="Sylfaen" panose="010A0502050306030303" pitchFamily="18" charset="0"/>
            </a:endParaRPr>
          </a:p>
          <a:p>
            <a:pPr marL="800100" lvl="1"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Կողմերն</a:t>
            </a:r>
            <a:r>
              <a:rPr lang="en-GB" sz="1500" dirty="0" smtClean="0">
                <a:latin typeface="Sylfaen" panose="010A0502050306030303" pitchFamily="18" charset="0"/>
              </a:rPr>
              <a:t> </a:t>
            </a:r>
            <a:r>
              <a:rPr lang="en-GB" sz="1500" dirty="0" err="1" smtClean="0">
                <a:latin typeface="Sylfaen" panose="010A0502050306030303" pitchFamily="18" charset="0"/>
              </a:rPr>
              <a:t>ունեն</a:t>
            </a:r>
            <a:r>
              <a:rPr lang="en-GB" sz="1500" dirty="0" smtClean="0">
                <a:latin typeface="Sylfaen" panose="010A0502050306030303" pitchFamily="18" charset="0"/>
              </a:rPr>
              <a:t> </a:t>
            </a:r>
            <a:r>
              <a:rPr lang="en-GB" sz="1500" dirty="0" err="1" smtClean="0">
                <a:latin typeface="Sylfaen" panose="010A0502050306030303" pitchFamily="18" charset="0"/>
              </a:rPr>
              <a:t>ճկունություն</a:t>
            </a:r>
            <a:r>
              <a:rPr lang="en-GB" sz="1500" dirty="0" smtClean="0">
                <a:latin typeface="Sylfaen" panose="010A0502050306030303" pitchFamily="18" charset="0"/>
              </a:rPr>
              <a:t> </a:t>
            </a:r>
            <a:r>
              <a:rPr lang="en-GB" sz="1500" dirty="0" err="1" smtClean="0">
                <a:latin typeface="Sylfaen" panose="010A0502050306030303" pitchFamily="18" charset="0"/>
              </a:rPr>
              <a:t>որոշելու</a:t>
            </a:r>
            <a:r>
              <a:rPr lang="en-GB" sz="1500" dirty="0" smtClean="0">
                <a:latin typeface="Sylfaen" panose="010A0502050306030303" pitchFamily="18" charset="0"/>
              </a:rPr>
              <a:t> </a:t>
            </a:r>
            <a:r>
              <a:rPr lang="en-GB" sz="1500" dirty="0" err="1" smtClean="0">
                <a:latin typeface="Sylfaen" panose="010A0502050306030303" pitchFamily="18" charset="0"/>
              </a:rPr>
              <a:t>համար</a:t>
            </a:r>
            <a:r>
              <a:rPr lang="en-GB" sz="1500" dirty="0" smtClean="0">
                <a:latin typeface="Sylfaen" panose="010A0502050306030303" pitchFamily="18" charset="0"/>
              </a:rPr>
              <a:t>, </a:t>
            </a:r>
            <a:r>
              <a:rPr lang="en-GB" sz="1500" dirty="0" err="1" smtClean="0">
                <a:latin typeface="Sylfaen" panose="010A0502050306030303" pitchFamily="18" charset="0"/>
              </a:rPr>
              <a:t>թե</a:t>
            </a:r>
            <a:r>
              <a:rPr lang="en-GB" sz="1500" dirty="0" smtClean="0">
                <a:latin typeface="Sylfaen" panose="010A0502050306030303" pitchFamily="18" charset="0"/>
              </a:rPr>
              <a:t> </a:t>
            </a:r>
            <a:r>
              <a:rPr lang="en-GB" sz="1500" dirty="0" err="1" smtClean="0">
                <a:latin typeface="Sylfaen" panose="010A0502050306030303" pitchFamily="18" charset="0"/>
              </a:rPr>
              <a:t>ինչպես</a:t>
            </a:r>
            <a:r>
              <a:rPr lang="en-GB" sz="1500" dirty="0" smtClean="0">
                <a:latin typeface="Sylfaen" panose="010A0502050306030303" pitchFamily="18" charset="0"/>
              </a:rPr>
              <a:t> </a:t>
            </a:r>
            <a:r>
              <a:rPr lang="en-GB" sz="1500" dirty="0" err="1" smtClean="0">
                <a:latin typeface="Sylfaen" panose="010A0502050306030303" pitchFamily="18" charset="0"/>
              </a:rPr>
              <a:t>իմպլեմենտացնեն</a:t>
            </a:r>
            <a:r>
              <a:rPr lang="en-GB" sz="1500" dirty="0" smtClean="0">
                <a:latin typeface="Sylfaen" panose="010A0502050306030303" pitchFamily="18" charset="0"/>
              </a:rPr>
              <a:t> </a:t>
            </a:r>
            <a:r>
              <a:rPr lang="en-GB" sz="1500" dirty="0" err="1" smtClean="0">
                <a:latin typeface="Sylfaen" panose="010A0502050306030303" pitchFamily="18" charset="0"/>
              </a:rPr>
              <a:t>պահպանումը</a:t>
            </a:r>
            <a:r>
              <a:rPr lang="en-GB" sz="1500" dirty="0" smtClean="0">
                <a:latin typeface="Sylfaen" panose="010A0502050306030303" pitchFamily="18" charset="0"/>
              </a:rPr>
              <a:t>, </a:t>
            </a:r>
            <a:r>
              <a:rPr lang="en-GB" sz="1500" dirty="0" err="1" smtClean="0">
                <a:latin typeface="Sylfaen" panose="010A0502050306030303" pitchFamily="18" charset="0"/>
              </a:rPr>
              <a:t>չնայած</a:t>
            </a:r>
            <a:r>
              <a:rPr lang="en-GB" sz="1500" dirty="0" smtClean="0">
                <a:latin typeface="Sylfaen" panose="010A0502050306030303" pitchFamily="18" charset="0"/>
              </a:rPr>
              <a:t> </a:t>
            </a:r>
            <a:r>
              <a:rPr lang="en-GB" sz="1500" dirty="0" err="1" smtClean="0">
                <a:latin typeface="Sylfaen" panose="010A0502050306030303" pitchFamily="18" charset="0"/>
              </a:rPr>
              <a:t>Բուդապեշտի</a:t>
            </a:r>
            <a:r>
              <a:rPr lang="en-GB" sz="1500" dirty="0" smtClean="0">
                <a:latin typeface="Sylfaen" panose="010A0502050306030303" pitchFamily="18" charset="0"/>
              </a:rPr>
              <a:t> </a:t>
            </a:r>
            <a:r>
              <a:rPr lang="en-GB" sz="1500" dirty="0" err="1" smtClean="0">
                <a:latin typeface="Sylfaen" panose="010A0502050306030303" pitchFamily="18" charset="0"/>
              </a:rPr>
              <a:t>կոնվենցիան</a:t>
            </a:r>
            <a:r>
              <a:rPr lang="en-GB" sz="1500" dirty="0" smtClean="0">
                <a:latin typeface="Sylfaen" panose="010A0502050306030303" pitchFamily="18" charset="0"/>
              </a:rPr>
              <a:t> </a:t>
            </a:r>
            <a:r>
              <a:rPr lang="en-GB" sz="1500" dirty="0" err="1" smtClean="0">
                <a:latin typeface="Sylfaen" panose="010A0502050306030303" pitchFamily="18" charset="0"/>
              </a:rPr>
              <a:t>պահանջում</a:t>
            </a:r>
            <a:r>
              <a:rPr lang="en-GB" sz="1500" dirty="0" smtClean="0">
                <a:latin typeface="Sylfaen" panose="010A0502050306030303" pitchFamily="18" charset="0"/>
              </a:rPr>
              <a:t> է </a:t>
            </a:r>
            <a:r>
              <a:rPr lang="en-GB" sz="1500" dirty="0" err="1" smtClean="0">
                <a:latin typeface="Sylfaen" panose="010A0502050306030303" pitchFamily="18" charset="0"/>
              </a:rPr>
              <a:t>դա</a:t>
            </a:r>
            <a:r>
              <a:rPr lang="en-GB" sz="1500" dirty="0" smtClean="0">
                <a:latin typeface="Sylfaen" panose="010A0502050306030303" pitchFamily="18" charset="0"/>
              </a:rPr>
              <a:t> </a:t>
            </a:r>
            <a:r>
              <a:rPr lang="en-GB" sz="1500" dirty="0" err="1" smtClean="0">
                <a:latin typeface="Sylfaen" panose="010A0502050306030303" pitchFamily="18" charset="0"/>
              </a:rPr>
              <a:t>անել</a:t>
            </a:r>
            <a:r>
              <a:rPr lang="en-GB" sz="1500" dirty="0" smtClean="0">
                <a:latin typeface="Sylfaen" panose="010A0502050306030303" pitchFamily="18" charset="0"/>
              </a:rPr>
              <a:t> </a:t>
            </a:r>
            <a:r>
              <a:rPr lang="en-GB" sz="1500" dirty="0" err="1" smtClean="0">
                <a:latin typeface="Sylfaen" panose="010A0502050306030303" pitchFamily="18" charset="0"/>
              </a:rPr>
              <a:t>արագորեն</a:t>
            </a:r>
            <a:r>
              <a:rPr lang="en-GB" sz="1500" dirty="0" smtClean="0">
                <a:latin typeface="Sylfaen" panose="010A0502050306030303" pitchFamily="18" charset="0"/>
              </a:rPr>
              <a:t>: </a:t>
            </a:r>
            <a:endParaRPr lang="en-GB" sz="1500" dirty="0">
              <a:latin typeface="Sylfaen" panose="010A0502050306030303" pitchFamily="18" charset="0"/>
            </a:endParaRPr>
          </a:p>
        </p:txBody>
      </p:sp>
    </p:spTree>
    <p:extLst>
      <p:ext uri="{BB962C8B-B14F-4D97-AF65-F5344CB8AC3E}">
        <p14:creationId xmlns:p14="http://schemas.microsoft.com/office/powerpoint/2010/main" val="2288754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3" name="Rectangle 22">
            <a:extLst>
              <a:ext uri="{FF2B5EF4-FFF2-40B4-BE49-F238E27FC236}">
                <a16:creationId xmlns:a16="http://schemas.microsoft.com/office/drawing/2014/main" id="{2F249C7A-C0AF-47C6-8876-946DBD6E0AA3}"/>
              </a:ext>
            </a:extLst>
          </p:cNvPr>
          <p:cNvSpPr/>
          <p:nvPr/>
        </p:nvSpPr>
        <p:spPr>
          <a:xfrm>
            <a:off x="238276" y="1262019"/>
            <a:ext cx="3889351" cy="5078313"/>
          </a:xfrm>
          <a:prstGeom prst="rect">
            <a:avLst/>
          </a:prstGeom>
        </p:spPr>
        <p:txBody>
          <a:bodyPr wrap="square">
            <a:spAutoFit/>
          </a:bodyPr>
          <a:lstStyle/>
          <a:p>
            <a:pPr algn="just"/>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հնարավորություն տալու համար իր իրավասու մարմիններին կարգավորել կամ նմանապես ձեռք բերել սահմանված համակարգչային տվյալների </a:t>
            </a:r>
            <a:r>
              <a:rPr lang="hy-AM" sz="1200" dirty="0">
                <a:solidFill>
                  <a:srgbClr val="FF0000"/>
                </a:solidFill>
                <a:latin typeface="Sylfaen" panose="010A0502050306030303" pitchFamily="18" charset="0"/>
              </a:rPr>
              <a:t>արագացված պաշտպանություն</a:t>
            </a:r>
            <a:r>
              <a:rPr lang="hy-AM" sz="1200" dirty="0">
                <a:latin typeface="Sylfaen" panose="010A0502050306030303" pitchFamily="18" charset="0"/>
              </a:rPr>
              <a:t>, ներառյալ փոխանցվող տվյալները, որոնք պահպանվում են համակարգչային համակարգի միջոցով, մասնավորապես, երբ հիմքեր կան ենթադրելու, որ համակարգչային տվյալները խոցելի են, հատկապես կարող են կորչել կամ փոփոխվել:</a:t>
            </a:r>
          </a:p>
          <a:p>
            <a:pPr algn="just"/>
            <a:r>
              <a:rPr lang="hy-AM" sz="1200" dirty="0">
                <a:latin typeface="Sylfaen" panose="010A0502050306030303" pitchFamily="18" charset="0"/>
              </a:rPr>
              <a:t>2. Երբ Կողմը կատարում է վերոհիշյալ 1-ին կետը` անձին կարգադրելով պահպանել անձի տիրապետման կամ հսկողության ներքո գտնվող և պահպանված կոնկրետ համակարգչային տվյալներ, Կողմը պարտավոր է ընդունել այնպիսի օրենսդրական և այլ միջոցներ, որոնք կարող են անհրաժեշտ լինել` պարտավորեցնելու տվյալ անձին պահպանել և ապահովել տվյալ համակարգչային տվյալների անձեռնմխելիությունը այնքան ժամանակ, որքան կարող է անհրաժեշտ լինել, բայց ոչ ավելի, քան իննսուն օր, որպեսզի իրավասու մարմինները հնարավորություն ստանան պահանջել այդ տվյալների բացահայտում: Կողմը կարող է նախատեսել, որպեսզի նման կարգադրությունը հետագայում ենթակա լինի երկարաձգման</a:t>
            </a:r>
            <a:r>
              <a:rPr lang="hy-AM" sz="1200" dirty="0" smtClean="0">
                <a:latin typeface="Sylfaen" panose="010A0502050306030303" pitchFamily="18" charset="0"/>
              </a:rPr>
              <a:t>:</a:t>
            </a:r>
            <a:endParaRPr lang="hy-AM" sz="1200" dirty="0">
              <a:latin typeface="Sylfaen" panose="010A0502050306030303" pitchFamily="18" charset="0"/>
            </a:endParaRPr>
          </a:p>
        </p:txBody>
      </p:sp>
      <p:sp>
        <p:nvSpPr>
          <p:cNvPr id="25" name="Rectangle 24">
            <a:extLst>
              <a:ext uri="{FF2B5EF4-FFF2-40B4-BE49-F238E27FC236}">
                <a16:creationId xmlns:a16="http://schemas.microsoft.com/office/drawing/2014/main" id="{6835138B-B564-4190-A328-AFB4CD3FE797}"/>
              </a:ext>
            </a:extLst>
          </p:cNvPr>
          <p:cNvSpPr/>
          <p:nvPr/>
        </p:nvSpPr>
        <p:spPr>
          <a:xfrm>
            <a:off x="4343532" y="1268171"/>
            <a:ext cx="4255719" cy="2862322"/>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Իրավասությունը</a:t>
            </a:r>
            <a:r>
              <a:rPr lang="en-US" sz="1500" dirty="0" smtClean="0">
                <a:latin typeface="Sylfaen" panose="010A0502050306030303" pitchFamily="18" charset="0"/>
              </a:rPr>
              <a:t> </a:t>
            </a:r>
            <a:r>
              <a:rPr lang="en-US" sz="1500" dirty="0" err="1" smtClean="0">
                <a:latin typeface="Sylfaen" panose="010A0502050306030303" pitchFamily="18" charset="0"/>
              </a:rPr>
              <a:t>հնարավոր</a:t>
            </a:r>
            <a:r>
              <a:rPr lang="en-US" sz="1500" dirty="0" smtClean="0">
                <a:latin typeface="Sylfaen" panose="010A0502050306030303" pitchFamily="18" charset="0"/>
              </a:rPr>
              <a:t> է </a:t>
            </a:r>
            <a:r>
              <a:rPr lang="en-US" sz="1500" dirty="0" err="1" smtClean="0">
                <a:latin typeface="Sylfaen" panose="010A0502050306030303" pitchFamily="18" charset="0"/>
              </a:rPr>
              <a:t>դարձնում</a:t>
            </a:r>
            <a:r>
              <a:rPr lang="en-US" sz="1500" dirty="0" smtClean="0">
                <a:latin typeface="Sylfaen" panose="010A0502050306030303" pitchFamily="18" charset="0"/>
              </a:rPr>
              <a:t> </a:t>
            </a:r>
            <a:r>
              <a:rPr lang="en-US" sz="1500" dirty="0" err="1" smtClean="0">
                <a:latin typeface="Sylfaen" panose="010A0502050306030303" pitchFamily="18" charset="0"/>
              </a:rPr>
              <a:t>գոյություն</a:t>
            </a:r>
            <a:r>
              <a:rPr lang="en-US" sz="1500" dirty="0" smtClean="0">
                <a:latin typeface="Sylfaen" panose="010A0502050306030303" pitchFamily="18" charset="0"/>
              </a:rPr>
              <a:t> </a:t>
            </a:r>
            <a:r>
              <a:rPr lang="en-US" sz="1500" dirty="0" err="1" smtClean="0">
                <a:latin typeface="Sylfaen" panose="010A0502050306030303" pitchFamily="18" charset="0"/>
              </a:rPr>
              <a:t>ունեցող</a:t>
            </a:r>
            <a:r>
              <a:rPr lang="en-US" sz="1500" dirty="0" smtClean="0">
                <a:latin typeface="Sylfaen" panose="010A0502050306030303" pitchFamily="18" charset="0"/>
              </a:rPr>
              <a:t> </a:t>
            </a:r>
            <a:r>
              <a:rPr lang="en-US" sz="1500" dirty="0" err="1" smtClean="0">
                <a:latin typeface="Sylfaen" panose="010A0502050306030303" pitchFamily="18" charset="0"/>
              </a:rPr>
              <a:t>պաշտպանվող</a:t>
            </a:r>
            <a:r>
              <a:rPr lang="en-US" sz="1500" dirty="0" smtClean="0">
                <a:latin typeface="Sylfaen" panose="010A0502050306030303" pitchFamily="18" charset="0"/>
              </a:rPr>
              <a:t> </a:t>
            </a:r>
            <a:r>
              <a:rPr lang="en-US" sz="1500" dirty="0" err="1" smtClean="0">
                <a:latin typeface="Sylfaen" panose="010A0502050306030303" pitchFamily="18" charset="0"/>
              </a:rPr>
              <a:t>տվյալների</a:t>
            </a:r>
            <a:r>
              <a:rPr lang="en-US" sz="1500" dirty="0" smtClean="0">
                <a:latin typeface="Sylfaen" panose="010A0502050306030303" pitchFamily="18" charset="0"/>
              </a:rPr>
              <a:t> </a:t>
            </a:r>
            <a:r>
              <a:rPr lang="en-US" sz="1500" dirty="0" err="1" smtClean="0">
                <a:latin typeface="Sylfaen" panose="010A0502050306030303" pitchFamily="18" charset="0"/>
              </a:rPr>
              <a:t>պահպանումը</a:t>
            </a:r>
            <a:r>
              <a:rPr lang="en-US" sz="1500" dirty="0" smtClean="0">
                <a:latin typeface="Sylfaen" panose="010A0502050306030303" pitchFamily="18" charset="0"/>
              </a:rPr>
              <a:t> </a:t>
            </a:r>
            <a:r>
              <a:rPr lang="en-US" sz="1500" dirty="0" err="1" smtClean="0">
                <a:latin typeface="Sylfaen" panose="010A0502050306030303" pitchFamily="18" charset="0"/>
              </a:rPr>
              <a:t>այն</a:t>
            </a:r>
            <a:r>
              <a:rPr lang="en-US" sz="1500" dirty="0" smtClean="0">
                <a:latin typeface="Sylfaen" panose="010A0502050306030303" pitchFamily="18" charset="0"/>
              </a:rPr>
              <a:t> </a:t>
            </a:r>
            <a:r>
              <a:rPr lang="en-US" sz="1500" dirty="0" err="1" smtClean="0">
                <a:latin typeface="Sylfaen" panose="010A0502050306030303" pitchFamily="18" charset="0"/>
              </a:rPr>
              <a:t>ամենից</a:t>
            </a:r>
            <a:r>
              <a:rPr lang="en-US" sz="1500" dirty="0" smtClean="0">
                <a:latin typeface="Sylfaen" panose="010A0502050306030303" pitchFamily="18" charset="0"/>
              </a:rPr>
              <a:t>, </a:t>
            </a:r>
            <a:r>
              <a:rPr lang="en-US" sz="1500" dirty="0" err="1" smtClean="0">
                <a:latin typeface="Sylfaen" panose="010A0502050306030303" pitchFamily="18" charset="0"/>
              </a:rPr>
              <a:t>ինչը</a:t>
            </a:r>
            <a:r>
              <a:rPr lang="en-US" sz="1500" dirty="0" smtClean="0">
                <a:latin typeface="Sylfaen" panose="010A0502050306030303" pitchFamily="18" charset="0"/>
              </a:rPr>
              <a:t> </a:t>
            </a:r>
            <a:r>
              <a:rPr lang="en-US" sz="1500" dirty="0" err="1" smtClean="0">
                <a:latin typeface="Sylfaen" panose="010A0502050306030303" pitchFamily="18" charset="0"/>
              </a:rPr>
              <a:t>կհանգեցնի</a:t>
            </a:r>
            <a:r>
              <a:rPr lang="en-US" sz="1500" dirty="0" smtClean="0">
                <a:latin typeface="Sylfaen" panose="010A0502050306030303" pitchFamily="18" charset="0"/>
              </a:rPr>
              <a:t> </a:t>
            </a:r>
            <a:r>
              <a:rPr lang="en-US" sz="1500" dirty="0" err="1" smtClean="0">
                <a:latin typeface="Sylfaen" panose="010A0502050306030303" pitchFamily="18" charset="0"/>
              </a:rPr>
              <a:t>դրա</a:t>
            </a:r>
            <a:r>
              <a:rPr lang="en-US" sz="1500" dirty="0" smtClean="0">
                <a:latin typeface="Sylfaen" panose="010A0502050306030303" pitchFamily="18" charset="0"/>
              </a:rPr>
              <a:t> </a:t>
            </a:r>
            <a:r>
              <a:rPr lang="en-US" sz="1500" dirty="0" err="1" smtClean="0">
                <a:latin typeface="Sylfaen" panose="010A0502050306030303" pitchFamily="18" charset="0"/>
              </a:rPr>
              <a:t>ներկա</a:t>
            </a:r>
            <a:r>
              <a:rPr lang="en-US" sz="1500" dirty="0" smtClean="0">
                <a:latin typeface="Sylfaen" panose="010A0502050306030303" pitchFamily="18" charset="0"/>
              </a:rPr>
              <a:t> </a:t>
            </a:r>
            <a:r>
              <a:rPr lang="en-US" sz="1500" dirty="0" err="1" smtClean="0">
                <a:latin typeface="Sylfaen" panose="010A0502050306030303" pitchFamily="18" charset="0"/>
              </a:rPr>
              <a:t>որակին</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պայմաններին</a:t>
            </a:r>
            <a:r>
              <a:rPr lang="en-US" sz="1500" dirty="0" smtClean="0">
                <a:latin typeface="Sylfaen" panose="010A0502050306030303" pitchFamily="18" charset="0"/>
              </a:rPr>
              <a:t> </a:t>
            </a:r>
            <a:r>
              <a:rPr lang="en-US" sz="1500" dirty="0" err="1" smtClean="0">
                <a:latin typeface="Sylfaen" panose="010A0502050306030303" pitchFamily="18" charset="0"/>
              </a:rPr>
              <a:t>փոխվել</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վնասվել</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Անհրաժեշտորեն</a:t>
            </a:r>
            <a:r>
              <a:rPr lang="en-US" sz="1500" dirty="0" smtClean="0">
                <a:latin typeface="Sylfaen" panose="010A0502050306030303" pitchFamily="18" charset="0"/>
              </a:rPr>
              <a:t> </a:t>
            </a:r>
            <a:r>
              <a:rPr lang="en-US" sz="1500" dirty="0" err="1" smtClean="0">
                <a:latin typeface="Sylfaen" panose="010A0502050306030303" pitchFamily="18" charset="0"/>
              </a:rPr>
              <a:t>չի</a:t>
            </a:r>
            <a:r>
              <a:rPr lang="en-US" sz="1500" dirty="0" smtClean="0">
                <a:latin typeface="Sylfaen" panose="010A0502050306030303" pitchFamily="18" charset="0"/>
              </a:rPr>
              <a:t> </a:t>
            </a:r>
            <a:r>
              <a:rPr lang="en-US" sz="1500" dirty="0" err="1" smtClean="0">
                <a:latin typeface="Sylfaen" panose="010A0502050306030303" pitchFamily="18" charset="0"/>
              </a:rPr>
              <a:t>պահանջում</a:t>
            </a:r>
            <a:r>
              <a:rPr lang="en-US" sz="1500" dirty="0" smtClean="0">
                <a:latin typeface="Sylfaen" panose="010A0502050306030303" pitchFamily="18" charset="0"/>
              </a:rPr>
              <a:t>՝</a:t>
            </a:r>
            <a:endParaRPr lang="en-US" sz="1500" dirty="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Դ</a:t>
            </a:r>
            <a:r>
              <a:rPr lang="en-US" sz="1500" dirty="0" err="1" smtClean="0">
                <a:latin typeface="Sylfaen" panose="010A0502050306030303" pitchFamily="18" charset="0"/>
              </a:rPr>
              <a:t>արձնել</a:t>
            </a:r>
            <a:r>
              <a:rPr lang="en-US" sz="1500" dirty="0" smtClean="0">
                <a:latin typeface="Sylfaen" panose="010A0502050306030303" pitchFamily="18" charset="0"/>
              </a:rPr>
              <a:t> </a:t>
            </a:r>
            <a:r>
              <a:rPr lang="en-US" sz="1500" dirty="0" err="1" smtClean="0">
                <a:latin typeface="Sylfaen" panose="010A0502050306030303" pitchFamily="18" charset="0"/>
              </a:rPr>
              <a:t>պահպանվող</a:t>
            </a:r>
            <a:r>
              <a:rPr lang="en-US" sz="1500" dirty="0" smtClean="0">
                <a:latin typeface="Sylfaen" panose="010A0502050306030303" pitchFamily="18" charset="0"/>
              </a:rPr>
              <a:t> </a:t>
            </a:r>
            <a:r>
              <a:rPr lang="en-US" sz="1500" dirty="0" err="1" smtClean="0">
                <a:latin typeface="Sylfaen" panose="010A0502050306030303" pitchFamily="18" charset="0"/>
              </a:rPr>
              <a:t>տվյալներն</a:t>
            </a:r>
            <a:r>
              <a:rPr lang="en-US" sz="1500" dirty="0" smtClean="0">
                <a:latin typeface="Sylfaen" panose="010A0502050306030303" pitchFamily="18" charset="0"/>
              </a:rPr>
              <a:t> </a:t>
            </a:r>
            <a:r>
              <a:rPr lang="en-US" sz="1500" dirty="0" err="1" smtClean="0">
                <a:latin typeface="Sylfaen" panose="010A0502050306030303" pitchFamily="18" charset="0"/>
              </a:rPr>
              <a:t>անհասանելի</a:t>
            </a:r>
            <a:endParaRPr lang="en-US"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Իրավաչափ</a:t>
            </a:r>
            <a:r>
              <a:rPr lang="en-US" sz="1500" dirty="0" smtClean="0">
                <a:latin typeface="Sylfaen" panose="010A0502050306030303" pitchFamily="18" charset="0"/>
              </a:rPr>
              <a:t> </a:t>
            </a:r>
            <a:r>
              <a:rPr lang="en-US" sz="1500" dirty="0" err="1">
                <a:latin typeface="Sylfaen" panose="010A0502050306030303" pitchFamily="18" charset="0"/>
              </a:rPr>
              <a:t>օգտագործողների</a:t>
            </a:r>
            <a:r>
              <a:rPr lang="en-US" sz="1500" dirty="0">
                <a:latin typeface="Sylfaen" panose="010A0502050306030303" pitchFamily="18" charset="0"/>
              </a:rPr>
              <a:t> </a:t>
            </a:r>
            <a:r>
              <a:rPr lang="en-US" sz="1500" dirty="0" err="1">
                <a:latin typeface="Sylfaen" panose="010A0502050306030303" pitchFamily="18" charset="0"/>
              </a:rPr>
              <a:t>կողմից</a:t>
            </a:r>
            <a:r>
              <a:rPr lang="en-US" sz="1500" dirty="0">
                <a:latin typeface="Sylfaen" panose="010A0502050306030303" pitchFamily="18" charset="0"/>
              </a:rPr>
              <a:t> </a:t>
            </a:r>
            <a:r>
              <a:rPr lang="en-US" sz="1500" dirty="0" err="1" smtClean="0">
                <a:latin typeface="Sylfaen" panose="010A0502050306030303" pitchFamily="18" charset="0"/>
              </a:rPr>
              <a:t>տվյալների</a:t>
            </a:r>
            <a:r>
              <a:rPr lang="en-US" sz="1500" dirty="0" smtClean="0">
                <a:latin typeface="Sylfaen" panose="010A0502050306030303" pitchFamily="18" charset="0"/>
              </a:rPr>
              <a:t> </a:t>
            </a:r>
            <a:r>
              <a:rPr lang="en-US" sz="1500" dirty="0" err="1" smtClean="0">
                <a:latin typeface="Sylfaen" panose="010A0502050306030303" pitchFamily="18" charset="0"/>
              </a:rPr>
              <a:t>պատճենի</a:t>
            </a:r>
            <a:r>
              <a:rPr lang="en-US" sz="1500" dirty="0" smtClean="0">
                <a:latin typeface="Sylfaen" panose="010A0502050306030303" pitchFamily="18" charset="0"/>
              </a:rPr>
              <a:t> </a:t>
            </a:r>
            <a:r>
              <a:rPr lang="en-US" sz="1500" dirty="0" err="1" smtClean="0">
                <a:latin typeface="Sylfaen" panose="010A0502050306030303" pitchFamily="18" charset="0"/>
              </a:rPr>
              <a:t>օգտագործումը</a:t>
            </a:r>
            <a:r>
              <a:rPr lang="en-US" sz="1500" dirty="0" smtClean="0">
                <a:latin typeface="Sylfaen" panose="010A0502050306030303" pitchFamily="18" charset="0"/>
              </a:rPr>
              <a:t> </a:t>
            </a:r>
            <a:r>
              <a:rPr lang="en-US" sz="1500" dirty="0" err="1" smtClean="0">
                <a:latin typeface="Sylfaen" panose="010A0502050306030303" pitchFamily="18" charset="0"/>
              </a:rPr>
              <a:t>կանխելը</a:t>
            </a:r>
            <a:r>
              <a:rPr lang="en-US" sz="1500" dirty="0" smtClean="0">
                <a:latin typeface="Sylfaen" panose="010A0502050306030303" pitchFamily="18" charset="0"/>
              </a:rPr>
              <a:t>:</a:t>
            </a:r>
            <a:endParaRPr lang="en-GB" sz="1500" dirty="0">
              <a:latin typeface="Sylfaen" panose="010A0502050306030303" pitchFamily="18" charset="0"/>
            </a:endParaRPr>
          </a:p>
        </p:txBody>
      </p:sp>
    </p:spTree>
    <p:extLst>
      <p:ext uri="{BB962C8B-B14F-4D97-AF65-F5344CB8AC3E}">
        <p14:creationId xmlns:p14="http://schemas.microsoft.com/office/powerpoint/2010/main" val="393987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3" name="Rectangle 22">
            <a:extLst>
              <a:ext uri="{FF2B5EF4-FFF2-40B4-BE49-F238E27FC236}">
                <a16:creationId xmlns:a16="http://schemas.microsoft.com/office/drawing/2014/main" id="{2F249C7A-C0AF-47C6-8876-946DBD6E0AA3}"/>
              </a:ext>
            </a:extLst>
          </p:cNvPr>
          <p:cNvSpPr/>
          <p:nvPr/>
        </p:nvSpPr>
        <p:spPr>
          <a:xfrm>
            <a:off x="209093" y="1309828"/>
            <a:ext cx="3889351" cy="5078313"/>
          </a:xfrm>
          <a:prstGeom prst="rect">
            <a:avLst/>
          </a:prstGeom>
        </p:spPr>
        <p:txBody>
          <a:bodyPr wrap="square">
            <a:spAutoFit/>
          </a:bodyPr>
          <a:lstStyle/>
          <a:p>
            <a:pPr algn="just"/>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հնարավորություն տալու համար իր իրավասու մարմիններին կարգավորել կամ նմանապես ձեռք բերել սահմանված </a:t>
            </a:r>
            <a:r>
              <a:rPr lang="hy-AM" sz="1200" dirty="0">
                <a:solidFill>
                  <a:srgbClr val="FF0000"/>
                </a:solidFill>
                <a:latin typeface="Sylfaen" panose="010A0502050306030303" pitchFamily="18" charset="0"/>
              </a:rPr>
              <a:t>համակարգչային տվյալների </a:t>
            </a:r>
            <a:r>
              <a:rPr lang="hy-AM" sz="1200" dirty="0">
                <a:latin typeface="Sylfaen" panose="010A0502050306030303" pitchFamily="18" charset="0"/>
              </a:rPr>
              <a:t>արագացված պաշտպանություն, </a:t>
            </a:r>
            <a:r>
              <a:rPr lang="hy-AM" sz="1200" dirty="0">
                <a:solidFill>
                  <a:srgbClr val="FF0000"/>
                </a:solidFill>
                <a:latin typeface="Sylfaen" panose="010A0502050306030303" pitchFamily="18" charset="0"/>
              </a:rPr>
              <a:t>ներառյալ փոխանցվող տվյալները</a:t>
            </a:r>
            <a:r>
              <a:rPr lang="hy-AM" sz="1200" dirty="0">
                <a:latin typeface="Sylfaen" panose="010A0502050306030303" pitchFamily="18" charset="0"/>
              </a:rPr>
              <a:t>, որոնք պահպանվում են համակարգչային համակարգի միջոցով, մասնավորապես, երբ հիմքեր կան ենթադրելու, որ համակարգչային տվյալները խոցելի են, հատկապես կարող են կորչել կամ փոփոխվել:</a:t>
            </a:r>
          </a:p>
          <a:p>
            <a:pPr algn="just"/>
            <a:r>
              <a:rPr lang="hy-AM" sz="1200" dirty="0">
                <a:latin typeface="Sylfaen" panose="010A0502050306030303" pitchFamily="18" charset="0"/>
              </a:rPr>
              <a:t>2. Երբ Կողմը կատարում է վերոհիշյալ 1-ին կետը` անձին կարգադրելով պահպանել անձի տիրապետման կամ հսկողության ներքո գտնվող և պահպանված կոնկրետ համակարգչային տվյալներ, Կողմը պարտավոր է ընդունել այնպիսի օրենսդրական և այլ միջոցներ, որոնք կարող են անհրաժեշտ լինել` պարտավորեցնելու տվյալ անձին պահպանել և ապահովել տվյալ համակարգչային տվյալների անձեռնմխելիությունը այնքան ժամանակ, որքան կարող է անհրաժեշտ լինել, բայց ոչ ավելի, քան իննսուն օր, որպեսզի իրավասու մարմինները հնարավորություն ստանան պահանջել այդ տվյալների բացահայտում: Կողմը կարող է նախատեսել, որպեսզի նման կարգադրությունը հետագայում ենթակա լինի երկարաձգման</a:t>
            </a:r>
            <a:r>
              <a:rPr lang="hy-AM" sz="1200" dirty="0" smtClean="0">
                <a:latin typeface="Sylfaen" panose="010A0502050306030303" pitchFamily="18" charset="0"/>
              </a:rPr>
              <a:t>:</a:t>
            </a:r>
            <a:endParaRPr lang="hy-AM" sz="1200" dirty="0">
              <a:latin typeface="Sylfaen" panose="010A0502050306030303" pitchFamily="18" charset="0"/>
            </a:endParaRPr>
          </a:p>
        </p:txBody>
      </p:sp>
      <p:sp>
        <p:nvSpPr>
          <p:cNvPr id="25" name="Rectangle 24">
            <a:extLst>
              <a:ext uri="{FF2B5EF4-FFF2-40B4-BE49-F238E27FC236}">
                <a16:creationId xmlns:a16="http://schemas.microsoft.com/office/drawing/2014/main" id="{6835138B-B564-4190-A328-AFB4CD3FE797}"/>
              </a:ext>
            </a:extLst>
          </p:cNvPr>
          <p:cNvSpPr/>
          <p:nvPr/>
        </p:nvSpPr>
        <p:spPr>
          <a:xfrm>
            <a:off x="4435812" y="1309828"/>
            <a:ext cx="4095345" cy="3323987"/>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Իրավասությունը</a:t>
            </a:r>
            <a:r>
              <a:rPr lang="en-GB" sz="1500" dirty="0" smtClean="0">
                <a:latin typeface="Sylfaen" panose="010A0502050306030303" pitchFamily="18" charset="0"/>
              </a:rPr>
              <a:t> </a:t>
            </a:r>
            <a:r>
              <a:rPr lang="en-GB" sz="1500" dirty="0" err="1" smtClean="0">
                <a:latin typeface="Sylfaen" panose="010A0502050306030303" pitchFamily="18" charset="0"/>
              </a:rPr>
              <a:t>տարածվում</a:t>
            </a:r>
            <a:r>
              <a:rPr lang="en-GB" sz="1500" dirty="0" smtClean="0">
                <a:latin typeface="Sylfaen" panose="010A0502050306030303" pitchFamily="18" charset="0"/>
              </a:rPr>
              <a:t> է </a:t>
            </a:r>
            <a:r>
              <a:rPr lang="en-GB" sz="1500" dirty="0" err="1" smtClean="0">
                <a:latin typeface="Sylfaen" panose="010A0502050306030303" pitchFamily="18" charset="0"/>
              </a:rPr>
              <a:t>բոլոր</a:t>
            </a:r>
            <a:r>
              <a:rPr lang="en-GB" sz="1500" dirty="0" smtClean="0">
                <a:latin typeface="Sylfaen" panose="010A0502050306030303" pitchFamily="18" charset="0"/>
              </a:rPr>
              <a:t> </a:t>
            </a:r>
            <a:r>
              <a:rPr lang="en-GB" sz="1500" dirty="0" err="1" smtClean="0">
                <a:latin typeface="Sylfaen" panose="010A0502050306030303" pitchFamily="18" charset="0"/>
              </a:rPr>
              <a:t>համակարգչային</a:t>
            </a:r>
            <a:r>
              <a:rPr lang="en-GB" sz="1500" dirty="0" smtClean="0">
                <a:latin typeface="Sylfaen" panose="010A0502050306030303" pitchFamily="18" charset="0"/>
              </a:rPr>
              <a:t> </a:t>
            </a:r>
            <a:r>
              <a:rPr lang="en-GB" sz="1500" dirty="0" err="1" smtClean="0">
                <a:latin typeface="Sylfaen" panose="010A0502050306030303" pitchFamily="18" charset="0"/>
              </a:rPr>
              <a:t>տվյալների</a:t>
            </a:r>
            <a:r>
              <a:rPr lang="en-GB" sz="1500" dirty="0" smtClean="0">
                <a:latin typeface="Sylfaen" panose="010A0502050306030303" pitchFamily="18" charset="0"/>
              </a:rPr>
              <a:t> </a:t>
            </a:r>
            <a:r>
              <a:rPr lang="en-GB" sz="1500" dirty="0" err="1" smtClean="0">
                <a:latin typeface="Sylfaen" panose="010A0502050306030303" pitchFamily="18" charset="0"/>
              </a:rPr>
              <a:t>վրա</a:t>
            </a:r>
            <a:r>
              <a:rPr lang="en-GB" sz="1500" dirty="0" smtClean="0">
                <a:latin typeface="Sylfaen" panose="010A0502050306030303" pitchFamily="18" charset="0"/>
              </a:rPr>
              <a:t>, </a:t>
            </a:r>
            <a:r>
              <a:rPr lang="en-GB" sz="1500" dirty="0" err="1" smtClean="0">
                <a:latin typeface="Sylfaen" panose="010A0502050306030303" pitchFamily="18" charset="0"/>
              </a:rPr>
              <a:t>ներառյալ</a:t>
            </a:r>
            <a:r>
              <a:rPr lang="en-GB" sz="1500" dirty="0" smtClean="0">
                <a:latin typeface="Sylfaen" panose="010A0502050306030303" pitchFamily="18" charset="0"/>
              </a:rPr>
              <a:t>՝ </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Գործառնական</a:t>
            </a:r>
            <a:r>
              <a:rPr lang="en-GB" sz="1500" dirty="0" smtClean="0">
                <a:latin typeface="Sylfaen" panose="010A0502050306030303" pitchFamily="18" charset="0"/>
              </a:rPr>
              <a:t>, </a:t>
            </a:r>
            <a:r>
              <a:rPr lang="en-GB" sz="1500" dirty="0" err="1" smtClean="0">
                <a:latin typeface="Sylfaen" panose="010A0502050306030303" pitchFamily="18" charset="0"/>
              </a:rPr>
              <a:t>առողջական</a:t>
            </a:r>
            <a:r>
              <a:rPr lang="en-GB" sz="1500" dirty="0" smtClean="0">
                <a:latin typeface="Sylfaen" panose="010A0502050306030303" pitchFamily="18" charset="0"/>
              </a:rPr>
              <a:t>, </a:t>
            </a:r>
            <a:r>
              <a:rPr lang="en-GB" sz="1500" dirty="0" err="1" smtClean="0">
                <a:latin typeface="Sylfaen" panose="010A0502050306030303" pitchFamily="18" charset="0"/>
              </a:rPr>
              <a:t>անձնական</a:t>
            </a:r>
            <a:r>
              <a:rPr lang="en-GB" sz="1500" dirty="0" smtClean="0">
                <a:latin typeface="Sylfaen" panose="010A0502050306030303" pitchFamily="18" charset="0"/>
              </a:rPr>
              <a:t> </a:t>
            </a:r>
            <a:r>
              <a:rPr lang="en-GB" sz="1500" dirty="0" err="1" smtClean="0">
                <a:latin typeface="Sylfaen" panose="010A0502050306030303" pitchFamily="18" charset="0"/>
              </a:rPr>
              <a:t>կամ</a:t>
            </a:r>
            <a:r>
              <a:rPr lang="en-GB" sz="1500" dirty="0" smtClean="0">
                <a:latin typeface="Sylfaen" panose="010A0502050306030303" pitchFamily="18" charset="0"/>
              </a:rPr>
              <a:t> </a:t>
            </a:r>
            <a:r>
              <a:rPr lang="en-GB" sz="1500" dirty="0" err="1" smtClean="0">
                <a:latin typeface="Sylfaen" panose="010A0502050306030303" pitchFamily="18" charset="0"/>
              </a:rPr>
              <a:t>այլ</a:t>
            </a:r>
            <a:r>
              <a:rPr lang="en-GB" sz="1500" dirty="0" smtClean="0">
                <a:latin typeface="Sylfaen" panose="010A0502050306030303" pitchFamily="18" charset="0"/>
              </a:rPr>
              <a:t> </a:t>
            </a:r>
            <a:r>
              <a:rPr lang="en-GB" sz="1500" dirty="0" err="1" smtClean="0">
                <a:latin typeface="Sylfaen" panose="010A0502050306030303" pitchFamily="18" charset="0"/>
              </a:rPr>
              <a:t>արխիվ</a:t>
            </a:r>
            <a:r>
              <a:rPr lang="en-GB" sz="1500" dirty="0" smtClean="0">
                <a:latin typeface="Sylfaen" panose="010A0502050306030303" pitchFamily="18" charset="0"/>
              </a:rPr>
              <a:t> </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Փոխանցվող</a:t>
            </a:r>
            <a:r>
              <a:rPr lang="en-GB" sz="1500" dirty="0" smtClean="0">
                <a:latin typeface="Sylfaen" panose="010A0502050306030303" pitchFamily="18" charset="0"/>
              </a:rPr>
              <a:t> </a:t>
            </a:r>
            <a:r>
              <a:rPr lang="en-GB" sz="1500" dirty="0" err="1" smtClean="0">
                <a:latin typeface="Sylfaen" panose="010A0502050306030303" pitchFamily="18" charset="0"/>
              </a:rPr>
              <a:t>տվյալներ</a:t>
            </a:r>
            <a:endParaRPr lang="en-GB" sz="1500" dirty="0">
              <a:latin typeface="Sylfaen" panose="010A0502050306030303" pitchFamily="18" charset="0"/>
            </a:endParaRPr>
          </a:p>
          <a:p>
            <a:pPr marL="800100" lvl="1"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Միջոցները</a:t>
            </a:r>
            <a:r>
              <a:rPr lang="en-GB" sz="1500" dirty="0" smtClean="0">
                <a:latin typeface="Sylfaen" panose="010A0502050306030303" pitchFamily="18" charset="0"/>
              </a:rPr>
              <a:t> </a:t>
            </a:r>
            <a:r>
              <a:rPr lang="en-GB" sz="1500" dirty="0" err="1" smtClean="0">
                <a:latin typeface="Sylfaen" panose="010A0502050306030303" pitchFamily="18" charset="0"/>
              </a:rPr>
              <a:t>պետք</a:t>
            </a:r>
            <a:r>
              <a:rPr lang="en-GB" sz="1500" dirty="0" smtClean="0">
                <a:latin typeface="Sylfaen" panose="010A0502050306030303" pitchFamily="18" charset="0"/>
              </a:rPr>
              <a:t> է </a:t>
            </a:r>
            <a:r>
              <a:rPr lang="en-GB" sz="1500" dirty="0" err="1" smtClean="0">
                <a:latin typeface="Sylfaen" panose="010A0502050306030303" pitchFamily="18" charset="0"/>
              </a:rPr>
              <a:t>կիրառվեն</a:t>
            </a:r>
            <a:r>
              <a:rPr lang="en-GB" sz="1500" dirty="0" smtClean="0">
                <a:latin typeface="Sylfaen" panose="010A0502050306030303" pitchFamily="18" charset="0"/>
              </a:rPr>
              <a:t>՝ </a:t>
            </a:r>
            <a:r>
              <a:rPr lang="en-GB" sz="1500" dirty="0" err="1" smtClean="0">
                <a:latin typeface="Sylfaen" panose="010A0502050306030303" pitchFamily="18" charset="0"/>
              </a:rPr>
              <a:t>կապված</a:t>
            </a:r>
            <a:r>
              <a:rPr lang="en-GB" sz="1500" dirty="0" smtClean="0">
                <a:latin typeface="Sylfaen" panose="010A0502050306030303" pitchFamily="18" charset="0"/>
              </a:rPr>
              <a:t> </a:t>
            </a:r>
            <a:r>
              <a:rPr lang="en-GB" sz="1500" dirty="0" err="1" smtClean="0">
                <a:latin typeface="Sylfaen" panose="010A0502050306030303" pitchFamily="18" charset="0"/>
              </a:rPr>
              <a:t>կոնկրետ</a:t>
            </a:r>
            <a:r>
              <a:rPr lang="en-GB" sz="1500" dirty="0" smtClean="0">
                <a:latin typeface="Sylfaen" panose="010A0502050306030303" pitchFamily="18" charset="0"/>
              </a:rPr>
              <a:t> </a:t>
            </a:r>
            <a:r>
              <a:rPr lang="en-GB" sz="1500" dirty="0" err="1" smtClean="0">
                <a:latin typeface="Sylfaen" panose="010A0502050306030303" pitchFamily="18" charset="0"/>
              </a:rPr>
              <a:t>գործի</a:t>
            </a:r>
            <a:r>
              <a:rPr lang="en-GB" sz="1500" dirty="0" smtClean="0">
                <a:latin typeface="Sylfaen" panose="010A0502050306030303" pitchFamily="18" charset="0"/>
              </a:rPr>
              <a:t> </a:t>
            </a:r>
            <a:r>
              <a:rPr lang="en-GB" sz="1500" dirty="0" err="1" smtClean="0">
                <a:latin typeface="Sylfaen" panose="010A0502050306030303" pitchFamily="18" charset="0"/>
              </a:rPr>
              <a:t>քննության</a:t>
            </a:r>
            <a:r>
              <a:rPr lang="en-GB" sz="1500" dirty="0" smtClean="0">
                <a:latin typeface="Sylfaen" panose="010A0502050306030303" pitchFamily="18" charset="0"/>
              </a:rPr>
              <a:t> </a:t>
            </a:r>
            <a:r>
              <a:rPr lang="en-GB" sz="1500" dirty="0" err="1" smtClean="0">
                <a:latin typeface="Sylfaen" panose="010A0502050306030303" pitchFamily="18" charset="0"/>
              </a:rPr>
              <a:t>հետ</a:t>
            </a:r>
            <a:r>
              <a:rPr lang="en-GB" sz="1500" dirty="0" smtClean="0">
                <a:latin typeface="Sylfaen" panose="010A0502050306030303" pitchFamily="18" charset="0"/>
              </a:rPr>
              <a:t> </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a:latin typeface="Sylfaen" panose="010A0502050306030303" pitchFamily="18" charset="0"/>
              </a:rPr>
              <a:t>Միջոցները</a:t>
            </a:r>
            <a:r>
              <a:rPr lang="en-GB" sz="1500" dirty="0">
                <a:latin typeface="Sylfaen" panose="010A0502050306030303" pitchFamily="18" charset="0"/>
              </a:rPr>
              <a:t> </a:t>
            </a:r>
            <a:r>
              <a:rPr lang="en-GB" sz="1500" dirty="0" err="1">
                <a:latin typeface="Sylfaen" panose="010A0502050306030303" pitchFamily="18" charset="0"/>
              </a:rPr>
              <a:t>պետք</a:t>
            </a:r>
            <a:r>
              <a:rPr lang="en-GB" sz="1500" dirty="0">
                <a:latin typeface="Sylfaen" panose="010A0502050306030303" pitchFamily="18" charset="0"/>
              </a:rPr>
              <a:t> է </a:t>
            </a:r>
            <a:r>
              <a:rPr lang="en-GB" sz="1500" dirty="0" err="1">
                <a:latin typeface="Sylfaen" panose="010A0502050306030303" pitchFamily="18" charset="0"/>
              </a:rPr>
              <a:t>կիրառվեն</a:t>
            </a:r>
            <a:r>
              <a:rPr lang="en-GB" sz="1500" dirty="0">
                <a:latin typeface="Sylfaen" panose="010A0502050306030303" pitchFamily="18" charset="0"/>
              </a:rPr>
              <a:t>՝ </a:t>
            </a:r>
            <a:r>
              <a:rPr lang="en-GB" sz="1500" dirty="0" err="1">
                <a:latin typeface="Sylfaen" panose="010A0502050306030303" pitchFamily="18" charset="0"/>
              </a:rPr>
              <a:t>կապված</a:t>
            </a:r>
            <a:r>
              <a:rPr lang="en-GB" sz="1500" dirty="0">
                <a:latin typeface="Sylfaen" panose="010A0502050306030303" pitchFamily="18" charset="0"/>
              </a:rPr>
              <a:t> </a:t>
            </a:r>
            <a:r>
              <a:rPr lang="en-GB" sz="1500" dirty="0" err="1" smtClean="0">
                <a:latin typeface="Sylfaen" panose="010A0502050306030303" pitchFamily="18" charset="0"/>
              </a:rPr>
              <a:t>հստակեցված</a:t>
            </a:r>
            <a:r>
              <a:rPr lang="en-GB" sz="1500" dirty="0" smtClean="0">
                <a:latin typeface="Sylfaen" panose="010A0502050306030303" pitchFamily="18" charset="0"/>
              </a:rPr>
              <a:t> </a:t>
            </a:r>
            <a:r>
              <a:rPr lang="en-GB" sz="1500" dirty="0" err="1" smtClean="0">
                <a:latin typeface="Sylfaen" panose="010A0502050306030303" pitchFamily="18" charset="0"/>
              </a:rPr>
              <a:t>համակարգչային</a:t>
            </a:r>
            <a:r>
              <a:rPr lang="en-GB" sz="1500" dirty="0" smtClean="0">
                <a:latin typeface="Sylfaen" panose="010A0502050306030303" pitchFamily="18" charset="0"/>
              </a:rPr>
              <a:t> </a:t>
            </a:r>
            <a:r>
              <a:rPr lang="en-GB" sz="1500" dirty="0" err="1" smtClean="0">
                <a:latin typeface="Sylfaen" panose="010A0502050306030303" pitchFamily="18" charset="0"/>
              </a:rPr>
              <a:t>տվյալների</a:t>
            </a:r>
            <a:r>
              <a:rPr lang="en-GB" sz="1500" dirty="0" smtClean="0">
                <a:latin typeface="Sylfaen" panose="010A0502050306030303" pitchFamily="18" charset="0"/>
              </a:rPr>
              <a:t> </a:t>
            </a:r>
            <a:r>
              <a:rPr lang="en-GB" sz="1500" dirty="0" err="1" smtClean="0">
                <a:latin typeface="Sylfaen" panose="010A0502050306030303" pitchFamily="18" charset="0"/>
              </a:rPr>
              <a:t>հետ</a:t>
            </a:r>
            <a:r>
              <a:rPr lang="en-GB" sz="1500" dirty="0" smtClean="0">
                <a:latin typeface="Sylfaen" panose="010A0502050306030303" pitchFamily="18" charset="0"/>
              </a:rPr>
              <a:t> (և </a:t>
            </a:r>
            <a:r>
              <a:rPr lang="en-GB" sz="1500" dirty="0" err="1" smtClean="0">
                <a:latin typeface="Sylfaen" panose="010A0502050306030303" pitchFamily="18" charset="0"/>
              </a:rPr>
              <a:t>ոչ</a:t>
            </a:r>
            <a:r>
              <a:rPr lang="en-GB" sz="1500" dirty="0" smtClean="0">
                <a:latin typeface="Sylfaen" panose="010A0502050306030303" pitchFamily="18" charset="0"/>
              </a:rPr>
              <a:t> </a:t>
            </a:r>
            <a:r>
              <a:rPr lang="en-GB" sz="1500" dirty="0" err="1" smtClean="0">
                <a:latin typeface="Sylfaen" panose="010A0502050306030303" pitchFamily="18" charset="0"/>
              </a:rPr>
              <a:t>չպահանջված</a:t>
            </a:r>
            <a:r>
              <a:rPr lang="en-GB" sz="1500" dirty="0" smtClean="0">
                <a:latin typeface="Sylfaen" panose="010A0502050306030303" pitchFamily="18" charset="0"/>
              </a:rPr>
              <a:t> </a:t>
            </a:r>
            <a:r>
              <a:rPr lang="en-GB" sz="1500" dirty="0" err="1" smtClean="0">
                <a:latin typeface="Sylfaen" panose="010A0502050306030303" pitchFamily="18" charset="0"/>
              </a:rPr>
              <a:t>քանակի</a:t>
            </a:r>
            <a:r>
              <a:rPr lang="en-GB" sz="1500" dirty="0" smtClean="0">
                <a:latin typeface="Sylfaen" panose="010A0502050306030303" pitchFamily="18" charset="0"/>
              </a:rPr>
              <a:t> </a:t>
            </a:r>
            <a:r>
              <a:rPr lang="en-GB" sz="1500" dirty="0" err="1" smtClean="0">
                <a:latin typeface="Sylfaen" panose="010A0502050306030303" pitchFamily="18" charset="0"/>
              </a:rPr>
              <a:t>տվյալների</a:t>
            </a:r>
            <a:r>
              <a:rPr lang="en-GB" sz="1500" dirty="0" smtClean="0">
                <a:latin typeface="Sylfaen" panose="010A0502050306030303" pitchFamily="18" charset="0"/>
              </a:rPr>
              <a:t>):</a:t>
            </a:r>
            <a:endParaRPr lang="en-GB" sz="1500" dirty="0">
              <a:latin typeface="Sylfaen" panose="010A0502050306030303" pitchFamily="18" charset="0"/>
            </a:endParaRPr>
          </a:p>
        </p:txBody>
      </p:sp>
    </p:spTree>
    <p:extLst>
      <p:ext uri="{BB962C8B-B14F-4D97-AF65-F5344CB8AC3E}">
        <p14:creationId xmlns:p14="http://schemas.microsoft.com/office/powerpoint/2010/main" val="405344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00223"/>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6307FADD-3E6B-406F-9B66-C841DF391B79}"/>
              </a:ext>
            </a:extLst>
          </p:cNvPr>
          <p:cNvSpPr/>
          <p:nvPr/>
        </p:nvSpPr>
        <p:spPr>
          <a:xfrm>
            <a:off x="121544" y="1272817"/>
            <a:ext cx="3889351" cy="5078313"/>
          </a:xfrm>
          <a:prstGeom prst="rect">
            <a:avLst/>
          </a:prstGeom>
        </p:spPr>
        <p:txBody>
          <a:bodyPr wrap="square">
            <a:spAutoFit/>
          </a:bodyPr>
          <a:lstStyle/>
          <a:p>
            <a:pPr algn="just"/>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հնարավորություն տալու համար իր իրավասու մարմիններին կարգավորել կամ նմանապես ձեռք բերել սահմանված համակարգչային տվյալների արագացված պաշտպանություն, ներառյալ փոխանցվող տվյալները, որոնք </a:t>
            </a:r>
            <a:r>
              <a:rPr lang="hy-AM" sz="1200" dirty="0">
                <a:solidFill>
                  <a:srgbClr val="FF0000"/>
                </a:solidFill>
                <a:latin typeface="Sylfaen" panose="010A0502050306030303" pitchFamily="18" charset="0"/>
              </a:rPr>
              <a:t>պահպանվում են համակարգչային համակարգի միջոցով</a:t>
            </a:r>
            <a:r>
              <a:rPr lang="hy-AM" sz="1200" dirty="0">
                <a:latin typeface="Sylfaen" panose="010A0502050306030303" pitchFamily="18" charset="0"/>
              </a:rPr>
              <a:t>, մասնավորապես, երբ հիմքեր կան ենթադրելու, որ համակարգչային տվյալները խոցելի են, հատկապես կարող են կորչել կամ փոփոխվել:</a:t>
            </a:r>
          </a:p>
          <a:p>
            <a:pPr algn="just"/>
            <a:r>
              <a:rPr lang="hy-AM" sz="1200" dirty="0">
                <a:latin typeface="Sylfaen" panose="010A0502050306030303" pitchFamily="18" charset="0"/>
              </a:rPr>
              <a:t>2. Երբ Կողմը կատարում է վերոհիշյալ 1-ին կետը` անձին կարգադրելով պահպանել անձի տիրապետման կամ հսկողության ներքո գտնվող և պահպանված կոնկրետ համակարգչային տվյալներ, Կողմը պարտավոր է ընդունել այնպիսի օրենսդրական և այլ միջոցներ, որոնք կարող են անհրաժեշտ լինել` պարտավորեցնելու տվյալ անձին պահպանել և ապահովել տվյալ համակարգչային տվյալների անձեռնմխելիությունը այնքան ժամանակ, որքան կարող է անհրաժեշտ լինել, բայց ոչ ավելի, քան իննսուն օր, որպեսզի իրավասու մարմինները հնարավորություն ստանան պահանջել այդ տվյալների բացահայտում: Կողմը կարող է նախատեսել, որպեսզի նման կարգադրությունը հետագայում ենթակա լինի երկարաձգման</a:t>
            </a:r>
            <a:r>
              <a:rPr lang="hy-AM" sz="1200" dirty="0" smtClean="0">
                <a:latin typeface="Sylfaen" panose="010A0502050306030303" pitchFamily="18" charset="0"/>
              </a:rPr>
              <a:t>:</a:t>
            </a:r>
            <a:endParaRPr lang="hy-AM" sz="1200" dirty="0">
              <a:latin typeface="Sylfaen" panose="010A0502050306030303" pitchFamily="18" charset="0"/>
            </a:endParaRPr>
          </a:p>
        </p:txBody>
      </p:sp>
      <p:sp>
        <p:nvSpPr>
          <p:cNvPr id="3" name="Rectangle 2">
            <a:extLst>
              <a:ext uri="{FF2B5EF4-FFF2-40B4-BE49-F238E27FC236}">
                <a16:creationId xmlns:a16="http://schemas.microsoft.com/office/drawing/2014/main" id="{A67DD044-0EFC-4C9C-9F28-8A71A6074482}"/>
              </a:ext>
            </a:extLst>
          </p:cNvPr>
          <p:cNvSpPr/>
          <p:nvPr/>
        </p:nvSpPr>
        <p:spPr>
          <a:xfrm>
            <a:off x="4275438" y="1287212"/>
            <a:ext cx="4304358" cy="1708160"/>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Պահպանումը</a:t>
            </a:r>
            <a:r>
              <a:rPr lang="en-GB" sz="1500" dirty="0" smtClean="0">
                <a:latin typeface="Sylfaen" panose="010A0502050306030303" pitchFamily="18" charset="0"/>
              </a:rPr>
              <a:t> </a:t>
            </a:r>
            <a:r>
              <a:rPr lang="en-GB" sz="1500" dirty="0" err="1" smtClean="0">
                <a:latin typeface="Sylfaen" panose="010A0502050306030303" pitchFamily="18" charset="0"/>
              </a:rPr>
              <a:t>չի</a:t>
            </a:r>
            <a:r>
              <a:rPr lang="en-GB" sz="1500" dirty="0" smtClean="0">
                <a:latin typeface="Sylfaen" panose="010A0502050306030303" pitchFamily="18" charset="0"/>
              </a:rPr>
              <a:t> </a:t>
            </a:r>
            <a:r>
              <a:rPr lang="en-GB" sz="1500" dirty="0" err="1" smtClean="0">
                <a:latin typeface="Sylfaen" panose="010A0502050306030303" pitchFamily="18" charset="0"/>
              </a:rPr>
              <a:t>սահմանում</a:t>
            </a:r>
            <a:r>
              <a:rPr lang="en-GB" sz="1500" dirty="0" smtClean="0">
                <a:latin typeface="Sylfaen" panose="010A0502050306030303" pitchFamily="18" charset="0"/>
              </a:rPr>
              <a:t> </a:t>
            </a:r>
            <a:r>
              <a:rPr lang="en-GB" sz="1500" dirty="0" err="1" smtClean="0">
                <a:latin typeface="Sylfaen" panose="010A0502050306030303" pitchFamily="18" charset="0"/>
              </a:rPr>
              <a:t>ընդհանուր</a:t>
            </a:r>
            <a:r>
              <a:rPr lang="en-GB" sz="1500" dirty="0" smtClean="0">
                <a:latin typeface="Sylfaen" panose="010A0502050306030303" pitchFamily="18" charset="0"/>
              </a:rPr>
              <a:t> </a:t>
            </a:r>
            <a:r>
              <a:rPr lang="en-GB" sz="1500" dirty="0" err="1" smtClean="0">
                <a:latin typeface="Sylfaen" panose="010A0502050306030303" pitchFamily="18" charset="0"/>
              </a:rPr>
              <a:t>տվյալների</a:t>
            </a:r>
            <a:r>
              <a:rPr lang="en-GB" sz="1500" dirty="0" smtClean="0">
                <a:latin typeface="Sylfaen" panose="010A0502050306030303" pitchFamily="18" charset="0"/>
              </a:rPr>
              <a:t> </a:t>
            </a:r>
            <a:r>
              <a:rPr lang="en-GB" sz="1500" dirty="0" err="1" smtClean="0">
                <a:latin typeface="Sylfaen" panose="010A0502050306030303" pitchFamily="18" charset="0"/>
              </a:rPr>
              <a:t>պահման</a:t>
            </a:r>
            <a:r>
              <a:rPr lang="en-GB" sz="1500" dirty="0" smtClean="0">
                <a:latin typeface="Sylfaen" panose="010A0502050306030303" pitchFamily="18" charset="0"/>
              </a:rPr>
              <a:t> </a:t>
            </a:r>
            <a:r>
              <a:rPr lang="en-GB" sz="1500" dirty="0" err="1" smtClean="0">
                <a:latin typeface="Sylfaen" panose="010A0502050306030303" pitchFamily="18" charset="0"/>
              </a:rPr>
              <a:t>պարտավորություն</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Պահպանման</a:t>
            </a:r>
            <a:r>
              <a:rPr lang="en-GB" sz="1500" dirty="0" smtClean="0">
                <a:latin typeface="Sylfaen" panose="010A0502050306030303" pitchFamily="18" charset="0"/>
              </a:rPr>
              <a:t> </a:t>
            </a:r>
            <a:r>
              <a:rPr lang="en-GB" sz="1500" dirty="0" err="1" smtClean="0">
                <a:latin typeface="Sylfaen" panose="010A0502050306030303" pitchFamily="18" charset="0"/>
              </a:rPr>
              <a:t>ենթակա</a:t>
            </a:r>
            <a:r>
              <a:rPr lang="en-GB" sz="1500" dirty="0" smtClean="0">
                <a:latin typeface="Sylfaen" panose="010A0502050306030303" pitchFamily="18" charset="0"/>
              </a:rPr>
              <a:t> </a:t>
            </a:r>
            <a:r>
              <a:rPr lang="en-GB" sz="1500" dirty="0" err="1" smtClean="0">
                <a:latin typeface="Sylfaen" panose="010A0502050306030303" pitchFamily="18" charset="0"/>
              </a:rPr>
              <a:t>տվյալը</a:t>
            </a:r>
            <a:r>
              <a:rPr lang="en-GB" sz="1500" dirty="0" smtClean="0">
                <a:latin typeface="Sylfaen" panose="010A0502050306030303" pitchFamily="18" charset="0"/>
              </a:rPr>
              <a:t> </a:t>
            </a:r>
            <a:r>
              <a:rPr lang="en-GB" sz="1500" dirty="0" err="1" smtClean="0">
                <a:latin typeface="Sylfaen" panose="010A0502050306030303" pitchFamily="18" charset="0"/>
              </a:rPr>
              <a:t>պետք</a:t>
            </a:r>
            <a:r>
              <a:rPr lang="en-GB" sz="1500" dirty="0" smtClean="0">
                <a:latin typeface="Sylfaen" panose="010A0502050306030303" pitchFamily="18" charset="0"/>
              </a:rPr>
              <a:t> է՝</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Արդեն</a:t>
            </a:r>
            <a:r>
              <a:rPr lang="en-GB" sz="1500" dirty="0" smtClean="0">
                <a:latin typeface="Sylfaen" panose="010A0502050306030303" pitchFamily="18" charset="0"/>
              </a:rPr>
              <a:t> </a:t>
            </a:r>
            <a:r>
              <a:rPr lang="en-GB" sz="1500" dirty="0" err="1" smtClean="0">
                <a:latin typeface="Sylfaen" panose="010A0502050306030303" pitchFamily="18" charset="0"/>
              </a:rPr>
              <a:t>գոյություն</a:t>
            </a:r>
            <a:r>
              <a:rPr lang="en-GB" sz="1500" dirty="0" smtClean="0">
                <a:latin typeface="Sylfaen" panose="010A0502050306030303" pitchFamily="18" charset="0"/>
              </a:rPr>
              <a:t> </a:t>
            </a:r>
            <a:r>
              <a:rPr lang="en-GB" sz="1500" dirty="0" err="1" smtClean="0">
                <a:latin typeface="Sylfaen" panose="010A0502050306030303" pitchFamily="18" charset="0"/>
              </a:rPr>
              <a:t>ունենա</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Արդեն</a:t>
            </a:r>
            <a:r>
              <a:rPr lang="en-GB" sz="1500" dirty="0" smtClean="0">
                <a:latin typeface="Sylfaen" panose="010A0502050306030303" pitchFamily="18" charset="0"/>
              </a:rPr>
              <a:t> </a:t>
            </a:r>
            <a:r>
              <a:rPr lang="en-GB" sz="1500" dirty="0" err="1" smtClean="0">
                <a:latin typeface="Sylfaen" panose="010A0502050306030303" pitchFamily="18" charset="0"/>
              </a:rPr>
              <a:t>հավաքված</a:t>
            </a:r>
            <a:r>
              <a:rPr lang="en-GB" sz="1500" dirty="0" smtClean="0">
                <a:latin typeface="Sylfaen" panose="010A0502050306030303" pitchFamily="18" charset="0"/>
              </a:rPr>
              <a:t> և </a:t>
            </a:r>
            <a:r>
              <a:rPr lang="en-GB" sz="1500" dirty="0" err="1" smtClean="0">
                <a:latin typeface="Sylfaen" panose="010A0502050306030303" pitchFamily="18" charset="0"/>
              </a:rPr>
              <a:t>պահպանված</a:t>
            </a:r>
            <a:r>
              <a:rPr lang="en-GB" sz="1500" dirty="0" smtClean="0">
                <a:latin typeface="Sylfaen" panose="010A0502050306030303" pitchFamily="18" charset="0"/>
              </a:rPr>
              <a:t> </a:t>
            </a:r>
            <a:r>
              <a:rPr lang="en-GB" sz="1500" dirty="0" err="1" smtClean="0">
                <a:latin typeface="Sylfaen" panose="010A0502050306030303" pitchFamily="18" charset="0"/>
              </a:rPr>
              <a:t>լինի</a:t>
            </a:r>
            <a:r>
              <a:rPr lang="en-GB" sz="1500" dirty="0" smtClean="0">
                <a:latin typeface="Sylfaen" panose="010A0502050306030303" pitchFamily="18" charset="0"/>
              </a:rPr>
              <a:t> </a:t>
            </a:r>
            <a:r>
              <a:rPr lang="en-GB" sz="1500" dirty="0" err="1" smtClean="0">
                <a:latin typeface="Sylfaen" panose="010A0502050306030303" pitchFamily="18" charset="0"/>
              </a:rPr>
              <a:t>համակարգչային</a:t>
            </a:r>
            <a:r>
              <a:rPr lang="en-GB" sz="1500" dirty="0" smtClean="0">
                <a:latin typeface="Sylfaen" panose="010A0502050306030303" pitchFamily="18" charset="0"/>
              </a:rPr>
              <a:t> </a:t>
            </a:r>
            <a:r>
              <a:rPr lang="en-GB" sz="1500" dirty="0" err="1" smtClean="0">
                <a:latin typeface="Sylfaen" panose="010A0502050306030303" pitchFamily="18" charset="0"/>
              </a:rPr>
              <a:t>համակարգում</a:t>
            </a:r>
            <a:r>
              <a:rPr lang="en-GB" sz="1500" dirty="0" smtClean="0">
                <a:latin typeface="Sylfaen" panose="010A0502050306030303" pitchFamily="18" charset="0"/>
              </a:rPr>
              <a:t>:</a:t>
            </a:r>
            <a:endParaRPr lang="en-GB" sz="1500" dirty="0">
              <a:latin typeface="Sylfaen" panose="010A0502050306030303" pitchFamily="18" charset="0"/>
            </a:endParaRPr>
          </a:p>
        </p:txBody>
      </p:sp>
    </p:spTree>
    <p:extLst>
      <p:ext uri="{BB962C8B-B14F-4D97-AF65-F5344CB8AC3E}">
        <p14:creationId xmlns:p14="http://schemas.microsoft.com/office/powerpoint/2010/main" val="394744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756" y="48638"/>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6307FADD-3E6B-406F-9B66-C841DF391B79}"/>
              </a:ext>
            </a:extLst>
          </p:cNvPr>
          <p:cNvSpPr/>
          <p:nvPr/>
        </p:nvSpPr>
        <p:spPr>
          <a:xfrm>
            <a:off x="199366" y="1287212"/>
            <a:ext cx="3889351" cy="5078313"/>
          </a:xfrm>
          <a:prstGeom prst="rect">
            <a:avLst/>
          </a:prstGeom>
        </p:spPr>
        <p:txBody>
          <a:bodyPr wrap="square">
            <a:spAutoFit/>
          </a:bodyPr>
          <a:lstStyle/>
          <a:p>
            <a:pPr algn="just"/>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հնարավորություն տալու համար իր իրավասու մարմիններին կարգավորել կամ նմանապես ձեռք բերել սահմանված համակարգչային տվյալների արագացված պաշտպանություն, ներառյալ փոխանցվող տվյալները, որոնք պահպանվում են համակարգչային համակարգի միջոցով, մասնավորապես, </a:t>
            </a:r>
            <a:r>
              <a:rPr lang="hy-AM" sz="1200" dirty="0">
                <a:solidFill>
                  <a:srgbClr val="FF0000"/>
                </a:solidFill>
                <a:latin typeface="Sylfaen" panose="010A0502050306030303" pitchFamily="18" charset="0"/>
              </a:rPr>
              <a:t>երբ հիմքեր կան ենթադրելու, որ համակարգչային տվյալները խոցելի են, հատկապես կարող են կորչել կամ փոփոխվել:</a:t>
            </a:r>
          </a:p>
          <a:p>
            <a:pPr algn="just"/>
            <a:r>
              <a:rPr lang="hy-AM" sz="1200" dirty="0">
                <a:latin typeface="Sylfaen" panose="010A0502050306030303" pitchFamily="18" charset="0"/>
              </a:rPr>
              <a:t>2. Երբ Կողմը կատարում է վերոհիշյալ 1-ին կետը` անձին կարգադրելով պահպանել անձի տիրապետման կամ հսկողության ներքո գտնվող և պահպանված կոնկրետ համակարգչային տվյալներ, Կողմը պարտավոր է ընդունել այնպիսի օրենսդրական և այլ միջոցներ, որոնք կարող են անհրաժեշտ լինել` պարտավորեցնելու տվյալ անձին պահպանել և ապահովել տվյալ համակարգչային տվյալների անձեռնմխելիությունը այնքան ժամանակ, որքան կարող է անհրաժեշտ լինել, բայց ոչ ավելի, քան իննսուն օր, որպեսզի իրավասու մարմինները հնարավորություն ստանան պահանջել այդ տվյալների բացահայտում: Կողմը կարող է նախատեսել, որպեսզի նման կարգադրությունը հետագայում ենթակա լինի երկարաձգման</a:t>
            </a:r>
            <a:r>
              <a:rPr lang="hy-AM" sz="1200" dirty="0" smtClean="0">
                <a:latin typeface="Sylfaen" panose="010A0502050306030303" pitchFamily="18" charset="0"/>
              </a:rPr>
              <a:t>:</a:t>
            </a:r>
            <a:endParaRPr lang="hy-AM" sz="1200" dirty="0">
              <a:latin typeface="Sylfaen" panose="010A0502050306030303" pitchFamily="18" charset="0"/>
            </a:endParaRPr>
          </a:p>
        </p:txBody>
      </p:sp>
      <p:sp>
        <p:nvSpPr>
          <p:cNvPr id="3" name="Rectangle 2">
            <a:extLst>
              <a:ext uri="{FF2B5EF4-FFF2-40B4-BE49-F238E27FC236}">
                <a16:creationId xmlns:a16="http://schemas.microsoft.com/office/drawing/2014/main" id="{A67DD044-0EFC-4C9C-9F28-8A71A6074482}"/>
              </a:ext>
            </a:extLst>
          </p:cNvPr>
          <p:cNvSpPr/>
          <p:nvPr/>
        </p:nvSpPr>
        <p:spPr>
          <a:xfrm>
            <a:off x="4275438" y="1287212"/>
            <a:ext cx="4747018" cy="2631490"/>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Պահպանումը</a:t>
            </a:r>
            <a:r>
              <a:rPr lang="en-GB" sz="1500" dirty="0" smtClean="0">
                <a:latin typeface="Sylfaen" panose="010A0502050306030303" pitchFamily="18" charset="0"/>
              </a:rPr>
              <a:t> </a:t>
            </a:r>
            <a:r>
              <a:rPr lang="en-GB" sz="1500" dirty="0" err="1" smtClean="0">
                <a:latin typeface="Sylfaen" panose="010A0502050306030303" pitchFamily="18" charset="0"/>
              </a:rPr>
              <a:t>գործադրելու</a:t>
            </a:r>
            <a:r>
              <a:rPr lang="en-GB" sz="1500" dirty="0" smtClean="0">
                <a:latin typeface="Sylfaen" panose="010A0502050306030303" pitchFamily="18" charset="0"/>
              </a:rPr>
              <a:t> </a:t>
            </a:r>
            <a:r>
              <a:rPr lang="en-GB" sz="1500" dirty="0" err="1" smtClean="0">
                <a:latin typeface="Sylfaen" panose="010A0502050306030303" pitchFamily="18" charset="0"/>
              </a:rPr>
              <a:t>համար</a:t>
            </a:r>
            <a:r>
              <a:rPr lang="en-GB" sz="1500" dirty="0" smtClean="0">
                <a:latin typeface="Sylfaen" panose="010A0502050306030303" pitchFamily="18" charset="0"/>
              </a:rPr>
              <a:t> </a:t>
            </a:r>
            <a:r>
              <a:rPr lang="en-GB" sz="1500" dirty="0" err="1" smtClean="0">
                <a:latin typeface="Sylfaen" panose="010A0502050306030303" pitchFamily="18" charset="0"/>
              </a:rPr>
              <a:t>պետք</a:t>
            </a:r>
            <a:r>
              <a:rPr lang="en-GB" sz="1500" dirty="0" smtClean="0">
                <a:latin typeface="Sylfaen" panose="010A0502050306030303" pitchFamily="18" charset="0"/>
              </a:rPr>
              <a:t> է </a:t>
            </a:r>
            <a:r>
              <a:rPr lang="en-GB" sz="1500" dirty="0" err="1" smtClean="0">
                <a:latin typeface="Sylfaen" panose="010A0502050306030303" pitchFamily="18" charset="0"/>
              </a:rPr>
              <a:t>հիմքեր</a:t>
            </a:r>
            <a:r>
              <a:rPr lang="en-GB" sz="1500" dirty="0" smtClean="0">
                <a:latin typeface="Sylfaen" panose="010A0502050306030303" pitchFamily="18" charset="0"/>
              </a:rPr>
              <a:t> </a:t>
            </a:r>
            <a:r>
              <a:rPr lang="en-GB" sz="1500" dirty="0" err="1" smtClean="0">
                <a:latin typeface="Sylfaen" panose="010A0502050306030303" pitchFamily="18" charset="0"/>
              </a:rPr>
              <a:t>լինեն</a:t>
            </a:r>
            <a:r>
              <a:rPr lang="en-GB" sz="1500" dirty="0" smtClean="0">
                <a:latin typeface="Sylfaen" panose="010A0502050306030303" pitchFamily="18" charset="0"/>
              </a:rPr>
              <a:t> </a:t>
            </a:r>
            <a:r>
              <a:rPr lang="en-GB" sz="1500" dirty="0" err="1" smtClean="0">
                <a:latin typeface="Sylfaen" panose="010A0502050306030303" pitchFamily="18" charset="0"/>
              </a:rPr>
              <a:t>ենթադրելու</a:t>
            </a:r>
            <a:r>
              <a:rPr lang="en-GB" sz="1500" dirty="0" smtClean="0">
                <a:latin typeface="Sylfaen" panose="010A0502050306030303" pitchFamily="18" charset="0"/>
              </a:rPr>
              <a:t>, </a:t>
            </a:r>
            <a:r>
              <a:rPr lang="en-GB" sz="1500" dirty="0" err="1" smtClean="0">
                <a:latin typeface="Sylfaen" panose="010A0502050306030303" pitchFamily="18" charset="0"/>
              </a:rPr>
              <a:t>որ</a:t>
            </a:r>
            <a:r>
              <a:rPr lang="en-GB" sz="1500" dirty="0" smtClean="0">
                <a:latin typeface="Sylfaen" panose="010A0502050306030303" pitchFamily="18" charset="0"/>
              </a:rPr>
              <a:t> </a:t>
            </a:r>
            <a:r>
              <a:rPr lang="hy-AM" sz="1500" dirty="0">
                <a:latin typeface="Sylfaen" panose="010A0502050306030303" pitchFamily="18" charset="0"/>
              </a:rPr>
              <a:t>համակարգչային տվյալները խոցելի են, հատկապես կարող են կորչել կամ </a:t>
            </a:r>
            <a:r>
              <a:rPr lang="hy-AM" sz="1500" dirty="0" smtClean="0">
                <a:latin typeface="Sylfaen" panose="010A0502050306030303" pitchFamily="18" charset="0"/>
              </a:rPr>
              <a:t>փոփոխվել</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Օրինակներ</a:t>
            </a:r>
            <a:r>
              <a:rPr lang="en-GB" sz="1500" dirty="0" smtClean="0">
                <a:latin typeface="Sylfaen" panose="010A0502050306030303" pitchFamily="18" charset="0"/>
              </a:rPr>
              <a:t>՝</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Տվյալների</a:t>
            </a:r>
            <a:r>
              <a:rPr lang="en-GB" sz="1500" dirty="0" smtClean="0">
                <a:latin typeface="Sylfaen" panose="010A0502050306030303" pitchFamily="18" charset="0"/>
              </a:rPr>
              <a:t> </a:t>
            </a:r>
            <a:r>
              <a:rPr lang="en-GB" sz="1500" dirty="0" err="1" smtClean="0">
                <a:latin typeface="Sylfaen" panose="010A0502050306030303" pitchFamily="18" charset="0"/>
              </a:rPr>
              <a:t>ոչնչացման</a:t>
            </a:r>
            <a:r>
              <a:rPr lang="en-GB" sz="1500" dirty="0" smtClean="0">
                <a:latin typeface="Sylfaen" panose="010A0502050306030303" pitchFamily="18" charset="0"/>
              </a:rPr>
              <a:t> </a:t>
            </a:r>
            <a:r>
              <a:rPr lang="en-GB" sz="1500" dirty="0" err="1" smtClean="0">
                <a:latin typeface="Sylfaen" panose="010A0502050306030303" pitchFamily="18" charset="0"/>
              </a:rPr>
              <a:t>քաղաքականություն</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Սահմանափակ</a:t>
            </a:r>
            <a:r>
              <a:rPr lang="en-GB" sz="1500" dirty="0" smtClean="0">
                <a:latin typeface="Sylfaen" panose="010A0502050306030303" pitchFamily="18" charset="0"/>
              </a:rPr>
              <a:t> </a:t>
            </a:r>
            <a:r>
              <a:rPr lang="en-GB" sz="1500" dirty="0" err="1" smtClean="0">
                <a:latin typeface="Sylfaen" panose="010A0502050306030303" pitchFamily="18" charset="0"/>
              </a:rPr>
              <a:t>պահման</a:t>
            </a:r>
            <a:r>
              <a:rPr lang="en-GB" sz="1500" dirty="0" smtClean="0">
                <a:latin typeface="Sylfaen" panose="010A0502050306030303" pitchFamily="18" charset="0"/>
              </a:rPr>
              <a:t> </a:t>
            </a:r>
            <a:r>
              <a:rPr lang="en-GB" sz="1500" dirty="0" err="1" smtClean="0">
                <a:latin typeface="Sylfaen" panose="010A0502050306030303" pitchFamily="18" charset="0"/>
              </a:rPr>
              <a:t>քաղաքականություն</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Անապահով</a:t>
            </a:r>
            <a:r>
              <a:rPr lang="en-GB" sz="1500" dirty="0" smtClean="0">
                <a:latin typeface="Sylfaen" panose="010A0502050306030303" pitchFamily="18" charset="0"/>
              </a:rPr>
              <a:t> </a:t>
            </a:r>
            <a:r>
              <a:rPr lang="en-GB" sz="1500" dirty="0" err="1" smtClean="0">
                <a:latin typeface="Sylfaen" panose="010A0502050306030303" pitchFamily="18" charset="0"/>
              </a:rPr>
              <a:t>տվյալների</a:t>
            </a:r>
            <a:r>
              <a:rPr lang="en-GB" sz="1500" dirty="0" smtClean="0">
                <a:latin typeface="Sylfaen" panose="010A0502050306030303" pitchFamily="18" charset="0"/>
              </a:rPr>
              <a:t> </a:t>
            </a:r>
            <a:r>
              <a:rPr lang="en-GB" sz="1500" dirty="0" err="1" smtClean="0">
                <a:latin typeface="Sylfaen" panose="010A0502050306030303" pitchFamily="18" charset="0"/>
              </a:rPr>
              <a:t>պահեստային</a:t>
            </a:r>
            <a:r>
              <a:rPr lang="en-GB" sz="1500" dirty="0" smtClean="0">
                <a:latin typeface="Sylfaen" panose="010A0502050306030303" pitchFamily="18" charset="0"/>
              </a:rPr>
              <a:t> </a:t>
            </a:r>
            <a:r>
              <a:rPr lang="en-GB" sz="1500" dirty="0" err="1" smtClean="0">
                <a:latin typeface="Sylfaen" panose="010A0502050306030303" pitchFamily="18" charset="0"/>
              </a:rPr>
              <a:t>մաս</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Անվստահելի</a:t>
            </a:r>
            <a:r>
              <a:rPr lang="en-GB" sz="1500" dirty="0" smtClean="0">
                <a:latin typeface="Sylfaen" panose="010A0502050306030303" pitchFamily="18" charset="0"/>
              </a:rPr>
              <a:t> </a:t>
            </a:r>
            <a:r>
              <a:rPr lang="en-GB" sz="1500" dirty="0" err="1" smtClean="0">
                <a:latin typeface="Sylfaen" panose="010A0502050306030303" pitchFamily="18" charset="0"/>
              </a:rPr>
              <a:t>պահապան</a:t>
            </a:r>
            <a:r>
              <a:rPr lang="en-GB" sz="1500" dirty="0" smtClean="0">
                <a:latin typeface="Sylfaen" panose="010A0502050306030303" pitchFamily="18" charset="0"/>
              </a:rPr>
              <a:t>:</a:t>
            </a:r>
            <a:endParaRPr lang="en-GB" sz="1500" dirty="0">
              <a:latin typeface="Sylfaen" panose="010A0502050306030303" pitchFamily="18" charset="0"/>
            </a:endParaRPr>
          </a:p>
        </p:txBody>
      </p:sp>
    </p:spTree>
    <p:extLst>
      <p:ext uri="{BB962C8B-B14F-4D97-AF65-F5344CB8AC3E}">
        <p14:creationId xmlns:p14="http://schemas.microsoft.com/office/powerpoint/2010/main" val="280899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756"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6307FADD-3E6B-406F-9B66-C841DF391B79}"/>
              </a:ext>
            </a:extLst>
          </p:cNvPr>
          <p:cNvSpPr/>
          <p:nvPr/>
        </p:nvSpPr>
        <p:spPr>
          <a:xfrm>
            <a:off x="179910" y="1287212"/>
            <a:ext cx="3889351" cy="5078313"/>
          </a:xfrm>
          <a:prstGeom prst="rect">
            <a:avLst/>
          </a:prstGeom>
        </p:spPr>
        <p:txBody>
          <a:bodyPr wrap="square">
            <a:spAutoFit/>
          </a:bodyPr>
          <a:lstStyle/>
          <a:p>
            <a:pPr algn="just"/>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հնարավորություն տալու համար իր իրավասու մարմիններին կարգավորել կամ նմանապես ձեռք բերել սահմանված համակարգչային տվյալների արագացված պաշտպանություն, ներառյալ փոխանցվող տվյալները, որոնք պահպանվում են համակարգչային համակարգի միջոցով, մասնավորապես, երբ հիմքեր կան ենթադրելու, որ համակարգչային տվյալները խոցելի են, հատկապես կարող են կորչել կամ փոփոխվել:</a:t>
            </a:r>
          </a:p>
          <a:p>
            <a:pPr algn="just"/>
            <a:r>
              <a:rPr lang="hy-AM" sz="1200" dirty="0">
                <a:latin typeface="Sylfaen" panose="010A0502050306030303" pitchFamily="18" charset="0"/>
              </a:rPr>
              <a:t>2. Երբ Կողմը կատարում է վերոհիշյալ 1-ին կետը` անձին կարգադրելով պահպանել անձի </a:t>
            </a:r>
            <a:r>
              <a:rPr lang="hy-AM" sz="1200" dirty="0">
                <a:solidFill>
                  <a:srgbClr val="FF0000"/>
                </a:solidFill>
                <a:latin typeface="Sylfaen" panose="010A0502050306030303" pitchFamily="18" charset="0"/>
              </a:rPr>
              <a:t>տիրապետման կամ հսկողության ներքո </a:t>
            </a:r>
            <a:r>
              <a:rPr lang="hy-AM" sz="1200" dirty="0">
                <a:latin typeface="Sylfaen" panose="010A0502050306030303" pitchFamily="18" charset="0"/>
              </a:rPr>
              <a:t>գտնվող և պահպանված կոնկրետ համակարգչային տվյալներ, Կողմը պարտավոր է ընդունել այնպիսի օրենսդրական և այլ միջոցներ, որոնք կարող են անհրաժեշտ լինել` պարտավորեցնելու տվյալ անձին պահպանել և ապահովել տվյալ համակարգչային տվյալների անձեռնմխելիությունը այնքան ժամանակ, որքան կարող է անհրաժեշտ լինել, բայց ոչ ավելի, քան իննսուն օր, որպեսզի իրավասու մարմինները հնարավորություն ստանան պահանջել այդ տվյալների բացահայտում: Կողմը կարող է նախատեսել, որպեսզի նման կարգադրությունը հետագայում ենթակա լինի երկարաձգման</a:t>
            </a:r>
            <a:r>
              <a:rPr lang="hy-AM" sz="1200" dirty="0" smtClean="0">
                <a:latin typeface="Sylfaen" panose="010A0502050306030303" pitchFamily="18" charset="0"/>
              </a:rPr>
              <a:t>:</a:t>
            </a:r>
            <a:endParaRPr lang="hy-AM" sz="1200" dirty="0">
              <a:latin typeface="Sylfaen" panose="010A0502050306030303" pitchFamily="18" charset="0"/>
            </a:endParaRPr>
          </a:p>
        </p:txBody>
      </p:sp>
      <p:sp>
        <p:nvSpPr>
          <p:cNvPr id="3" name="Rectangle 2">
            <a:extLst>
              <a:ext uri="{FF2B5EF4-FFF2-40B4-BE49-F238E27FC236}">
                <a16:creationId xmlns:a16="http://schemas.microsoft.com/office/drawing/2014/main" id="{A67DD044-0EFC-4C9C-9F28-8A71A6074482}"/>
              </a:ext>
            </a:extLst>
          </p:cNvPr>
          <p:cNvSpPr/>
          <p:nvPr/>
        </p:nvSpPr>
        <p:spPr>
          <a:xfrm>
            <a:off x="4562272" y="1287212"/>
            <a:ext cx="4143983" cy="3323987"/>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Անձը</a:t>
            </a:r>
            <a:r>
              <a:rPr lang="en-GB" sz="1500" dirty="0" smtClean="0">
                <a:latin typeface="Sylfaen" panose="010A0502050306030303" pitchFamily="18" charset="0"/>
              </a:rPr>
              <a:t>, </a:t>
            </a:r>
            <a:r>
              <a:rPr lang="en-GB" sz="1500" dirty="0" err="1" smtClean="0">
                <a:latin typeface="Sylfaen" panose="010A0502050306030303" pitchFamily="18" charset="0"/>
              </a:rPr>
              <a:t>որը</a:t>
            </a:r>
            <a:r>
              <a:rPr lang="en-GB" sz="1500" dirty="0" smtClean="0">
                <a:latin typeface="Sylfaen" panose="010A0502050306030303" pitchFamily="18" charset="0"/>
              </a:rPr>
              <a:t> </a:t>
            </a:r>
            <a:r>
              <a:rPr lang="en-GB" sz="1500" dirty="0" err="1" smtClean="0">
                <a:latin typeface="Sylfaen" panose="010A0502050306030303" pitchFamily="18" charset="0"/>
              </a:rPr>
              <a:t>ենթակա</a:t>
            </a:r>
            <a:r>
              <a:rPr lang="en-GB" sz="1500" dirty="0" smtClean="0">
                <a:latin typeface="Sylfaen" panose="010A0502050306030303" pitchFamily="18" charset="0"/>
              </a:rPr>
              <a:t> է </a:t>
            </a:r>
            <a:r>
              <a:rPr lang="en-GB" sz="1500" dirty="0" err="1" smtClean="0">
                <a:latin typeface="Sylfaen" panose="010A0502050306030303" pitchFamily="18" charset="0"/>
              </a:rPr>
              <a:t>պահպանման</a:t>
            </a:r>
            <a:r>
              <a:rPr lang="en-GB" sz="1500" dirty="0" smtClean="0">
                <a:latin typeface="Sylfaen" panose="010A0502050306030303" pitchFamily="18" charset="0"/>
              </a:rPr>
              <a:t> </a:t>
            </a:r>
            <a:r>
              <a:rPr lang="en-GB" sz="1500" dirty="0" err="1" smtClean="0">
                <a:latin typeface="Sylfaen" panose="010A0502050306030303" pitchFamily="18" charset="0"/>
              </a:rPr>
              <a:t>կարգավորման</a:t>
            </a:r>
            <a:r>
              <a:rPr lang="en-GB" sz="1500" dirty="0" smtClean="0">
                <a:latin typeface="Sylfaen" panose="010A0502050306030303" pitchFamily="18" charset="0"/>
              </a:rPr>
              <a:t> </a:t>
            </a:r>
            <a:r>
              <a:rPr lang="en-GB" sz="1500" dirty="0" err="1" smtClean="0">
                <a:latin typeface="Sylfaen" panose="010A0502050306030303" pitchFamily="18" charset="0"/>
              </a:rPr>
              <a:t>կարող</a:t>
            </a:r>
            <a:r>
              <a:rPr lang="en-GB" sz="1500" dirty="0" smtClean="0">
                <a:latin typeface="Sylfaen" panose="010A0502050306030303" pitchFamily="18" charset="0"/>
              </a:rPr>
              <a:t> է </a:t>
            </a:r>
            <a:r>
              <a:rPr lang="en-GB" sz="1500" dirty="0" err="1" smtClean="0">
                <a:latin typeface="Sylfaen" panose="010A0502050306030303" pitchFamily="18" charset="0"/>
              </a:rPr>
              <a:t>ունենալ</a:t>
            </a:r>
            <a:r>
              <a:rPr lang="en-GB" sz="1500" dirty="0" smtClean="0">
                <a:latin typeface="Sylfaen" panose="010A0502050306030303" pitchFamily="18" charset="0"/>
              </a:rPr>
              <a:t> </a:t>
            </a:r>
            <a:r>
              <a:rPr lang="en-GB" sz="1500" dirty="0" err="1" smtClean="0">
                <a:latin typeface="Sylfaen" panose="010A0502050306030303" pitchFamily="18" charset="0"/>
              </a:rPr>
              <a:t>նշվածներից</a:t>
            </a:r>
            <a:r>
              <a:rPr lang="en-GB" sz="1500" dirty="0" smtClean="0">
                <a:latin typeface="Sylfaen" panose="010A0502050306030303" pitchFamily="18" charset="0"/>
              </a:rPr>
              <a:t> </a:t>
            </a:r>
            <a:r>
              <a:rPr lang="en-GB" sz="1500" dirty="0" err="1" smtClean="0">
                <a:latin typeface="Sylfaen" panose="010A0502050306030303" pitchFamily="18" charset="0"/>
              </a:rPr>
              <a:t>որևէ</a:t>
            </a:r>
            <a:r>
              <a:rPr lang="en-GB" sz="1500" dirty="0" smtClean="0">
                <a:latin typeface="Sylfaen" panose="010A0502050306030303" pitchFamily="18" charset="0"/>
              </a:rPr>
              <a:t> </a:t>
            </a:r>
            <a:r>
              <a:rPr lang="en-GB" sz="1500" dirty="0" err="1" smtClean="0">
                <a:latin typeface="Sylfaen" panose="010A0502050306030303" pitchFamily="18" charset="0"/>
              </a:rPr>
              <a:t>մեկը</a:t>
            </a:r>
            <a:r>
              <a:rPr lang="en-GB" sz="1500" dirty="0" smtClean="0">
                <a:latin typeface="Sylfaen" panose="010A0502050306030303" pitchFamily="18" charset="0"/>
              </a:rPr>
              <a:t>՝</a:t>
            </a:r>
          </a:p>
          <a:p>
            <a:pPr marL="800100" lvl="1" indent="-342900" algn="just">
              <a:buFont typeface="Wingdings" pitchFamily="2" charset="2"/>
              <a:buChar char="ü"/>
            </a:pPr>
            <a:r>
              <a:rPr lang="hy-AM" sz="1500" dirty="0" smtClean="0">
                <a:latin typeface="Sylfaen" panose="010A0502050306030303" pitchFamily="18" charset="0"/>
              </a:rPr>
              <a:t>Տ</a:t>
            </a:r>
            <a:r>
              <a:rPr lang="en-GB" sz="1500" dirty="0" err="1" smtClean="0">
                <a:latin typeface="Sylfaen" panose="010A0502050306030303" pitchFamily="18" charset="0"/>
              </a:rPr>
              <a:t>վյալների</a:t>
            </a:r>
            <a:r>
              <a:rPr lang="en-GB" sz="1500" dirty="0" smtClean="0">
                <a:latin typeface="Sylfaen" panose="010A0502050306030303" pitchFamily="18" charset="0"/>
              </a:rPr>
              <a:t> </a:t>
            </a:r>
            <a:r>
              <a:rPr lang="en-GB" sz="1500" dirty="0" err="1" smtClean="0">
                <a:latin typeface="Sylfaen" panose="010A0502050306030303" pitchFamily="18" charset="0"/>
              </a:rPr>
              <a:t>ֆիզիկական</a:t>
            </a:r>
            <a:r>
              <a:rPr lang="en-GB" sz="1500" dirty="0" smtClean="0">
                <a:latin typeface="Sylfaen" panose="010A0502050306030303" pitchFamily="18" charset="0"/>
              </a:rPr>
              <a:t> </a:t>
            </a:r>
            <a:r>
              <a:rPr lang="en-GB" sz="1500" dirty="0" err="1" smtClean="0">
                <a:latin typeface="Sylfaen" panose="010A0502050306030303" pitchFamily="18" charset="0"/>
              </a:rPr>
              <a:t>տիրապետում</a:t>
            </a:r>
            <a:endParaRPr lang="en-GB" sz="1500" dirty="0" smtClean="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Տվյալների</a:t>
            </a:r>
            <a:r>
              <a:rPr lang="en-US" sz="1500" dirty="0" smtClean="0">
                <a:latin typeface="Sylfaen" panose="010A0502050306030303" pitchFamily="18" charset="0"/>
              </a:rPr>
              <a:t> կ</a:t>
            </a:r>
            <a:r>
              <a:rPr lang="en-GB" sz="1500" dirty="0" err="1" smtClean="0">
                <a:latin typeface="Sylfaen" panose="010A0502050306030303" pitchFamily="18" charset="0"/>
              </a:rPr>
              <a:t>առուցողական</a:t>
            </a:r>
            <a:r>
              <a:rPr lang="en-GB" sz="1500" dirty="0" smtClean="0">
                <a:latin typeface="Sylfaen" panose="010A0502050306030303" pitchFamily="18" charset="0"/>
              </a:rPr>
              <a:t> </a:t>
            </a:r>
            <a:r>
              <a:rPr lang="en-GB" sz="1500" dirty="0" err="1" smtClean="0">
                <a:latin typeface="Sylfaen" panose="010A0502050306030303" pitchFamily="18" charset="0"/>
              </a:rPr>
              <a:t>տիրապետում</a:t>
            </a:r>
            <a:r>
              <a:rPr lang="en-GB" sz="1500" dirty="0" smtClean="0">
                <a:latin typeface="Sylfaen" panose="010A0502050306030303" pitchFamily="18" charset="0"/>
              </a:rPr>
              <a:t> (</a:t>
            </a:r>
            <a:r>
              <a:rPr lang="en-GB" sz="1500" dirty="0" err="1" smtClean="0">
                <a:latin typeface="Sylfaen" panose="010A0502050306030303" pitchFamily="18" charset="0"/>
              </a:rPr>
              <a:t>ազատ</a:t>
            </a:r>
            <a:r>
              <a:rPr lang="en-GB" sz="1500" dirty="0" smtClean="0">
                <a:latin typeface="Sylfaen" panose="010A0502050306030303" pitchFamily="18" charset="0"/>
              </a:rPr>
              <a:t> </a:t>
            </a:r>
            <a:r>
              <a:rPr lang="en-GB" sz="1500" dirty="0" err="1" smtClean="0">
                <a:latin typeface="Sylfaen" panose="010A0502050306030303" pitchFamily="18" charset="0"/>
              </a:rPr>
              <a:t>կառավարում</a:t>
            </a:r>
            <a:r>
              <a:rPr lang="en-GB" sz="1500" dirty="0" smtClean="0">
                <a:latin typeface="Sylfaen" panose="010A0502050306030303" pitchFamily="18" charset="0"/>
              </a:rPr>
              <a:t> </a:t>
            </a:r>
            <a:r>
              <a:rPr lang="en-GB" sz="1500" dirty="0" err="1" smtClean="0">
                <a:latin typeface="Sylfaen" panose="010A0502050306030303" pitchFamily="18" charset="0"/>
              </a:rPr>
              <a:t>արտադրության</a:t>
            </a:r>
            <a:r>
              <a:rPr lang="en-GB" sz="1500" dirty="0" smtClean="0">
                <a:latin typeface="Sylfaen" panose="010A0502050306030303" pitchFamily="18" charset="0"/>
              </a:rPr>
              <a:t> </a:t>
            </a:r>
            <a:r>
              <a:rPr lang="en-GB" sz="1500" dirty="0" err="1" smtClean="0">
                <a:latin typeface="Sylfaen" panose="010A0502050306030303" pitchFamily="18" charset="0"/>
              </a:rPr>
              <a:t>նկատմամբ</a:t>
            </a:r>
            <a:r>
              <a:rPr lang="en-GB" sz="1500" dirty="0" smtClean="0">
                <a:latin typeface="Sylfaen" panose="010A0502050306030303" pitchFamily="18" charset="0"/>
              </a:rPr>
              <a:t>)</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Կառավարումը</a:t>
            </a:r>
            <a:r>
              <a:rPr lang="en-GB" sz="1500" dirty="0" smtClean="0">
                <a:latin typeface="Sylfaen" panose="010A0502050306030303" pitchFamily="18" charset="0"/>
              </a:rPr>
              <a:t> </a:t>
            </a:r>
            <a:r>
              <a:rPr lang="en-GB" sz="1500" dirty="0" err="1" smtClean="0">
                <a:latin typeface="Sylfaen" panose="010A0502050306030303" pitchFamily="18" charset="0"/>
              </a:rPr>
              <a:t>չի</a:t>
            </a:r>
            <a:r>
              <a:rPr lang="en-GB" sz="1500" dirty="0" smtClean="0">
                <a:latin typeface="Sylfaen" panose="010A0502050306030303" pitchFamily="18" charset="0"/>
              </a:rPr>
              <a:t> </a:t>
            </a:r>
            <a:r>
              <a:rPr lang="en-GB" sz="1500" dirty="0" err="1" smtClean="0">
                <a:latin typeface="Sylfaen" panose="010A0502050306030303" pitchFamily="18" charset="0"/>
              </a:rPr>
              <a:t>ներառում</a:t>
            </a:r>
            <a:r>
              <a:rPr lang="en-GB" sz="1500" dirty="0" smtClean="0">
                <a:latin typeface="Sylfaen" panose="010A0502050306030303" pitchFamily="18" charset="0"/>
              </a:rPr>
              <a:t> </a:t>
            </a:r>
            <a:r>
              <a:rPr lang="en-GB" sz="1500" dirty="0" err="1" smtClean="0">
                <a:latin typeface="Sylfaen" panose="010A0502050306030303" pitchFamily="18" charset="0"/>
              </a:rPr>
              <a:t>հեռավար</a:t>
            </a:r>
            <a:r>
              <a:rPr lang="en-GB" sz="1500" dirty="0" smtClean="0">
                <a:latin typeface="Sylfaen" panose="010A0502050306030303" pitchFamily="18" charset="0"/>
              </a:rPr>
              <a:t> </a:t>
            </a:r>
            <a:r>
              <a:rPr lang="en-GB" sz="1500" dirty="0" err="1" smtClean="0">
                <a:latin typeface="Sylfaen" panose="010A0502050306030303" pitchFamily="18" charset="0"/>
              </a:rPr>
              <a:t>կերպով</a:t>
            </a:r>
            <a:r>
              <a:rPr lang="en-GB" sz="1500" dirty="0" smtClean="0">
                <a:latin typeface="Sylfaen" panose="010A0502050306030303" pitchFamily="18" charset="0"/>
              </a:rPr>
              <a:t> </a:t>
            </a:r>
            <a:r>
              <a:rPr lang="en-GB" sz="1500" dirty="0" err="1" smtClean="0">
                <a:latin typeface="Sylfaen" panose="010A0502050306030303" pitchFamily="18" charset="0"/>
              </a:rPr>
              <a:t>պահպանված</a:t>
            </a:r>
            <a:r>
              <a:rPr lang="en-GB" sz="1500" dirty="0" smtClean="0">
                <a:latin typeface="Sylfaen" panose="010A0502050306030303" pitchFamily="18" charset="0"/>
              </a:rPr>
              <a:t> </a:t>
            </a:r>
            <a:r>
              <a:rPr lang="en-GB" sz="1500" dirty="0" err="1" smtClean="0">
                <a:latin typeface="Sylfaen" panose="010A0502050306030303" pitchFamily="18" charset="0"/>
              </a:rPr>
              <a:t>տվյալներին</a:t>
            </a:r>
            <a:r>
              <a:rPr lang="en-GB" sz="1500" dirty="0" smtClean="0">
                <a:latin typeface="Sylfaen" panose="010A0502050306030303" pitchFamily="18" charset="0"/>
              </a:rPr>
              <a:t> </a:t>
            </a:r>
            <a:r>
              <a:rPr lang="en-GB" sz="1500" dirty="0" err="1" smtClean="0">
                <a:latin typeface="Sylfaen" panose="010A0502050306030303" pitchFamily="18" charset="0"/>
              </a:rPr>
              <a:t>տեխնիկապես</a:t>
            </a:r>
            <a:r>
              <a:rPr lang="en-GB" sz="1500" dirty="0" smtClean="0">
                <a:latin typeface="Sylfaen" panose="010A0502050306030303" pitchFamily="18" charset="0"/>
              </a:rPr>
              <a:t> </a:t>
            </a:r>
            <a:r>
              <a:rPr lang="en-GB" sz="1500" dirty="0" err="1" smtClean="0">
                <a:latin typeface="Sylfaen" panose="010A0502050306030303" pitchFamily="18" charset="0"/>
              </a:rPr>
              <a:t>հասանելիություն</a:t>
            </a:r>
            <a:r>
              <a:rPr lang="en-GB" sz="1500" dirty="0" smtClean="0">
                <a:latin typeface="Sylfaen" panose="010A0502050306030303" pitchFamily="18" charset="0"/>
              </a:rPr>
              <a:t> </a:t>
            </a:r>
            <a:r>
              <a:rPr lang="en-GB" sz="1500" dirty="0" err="1" smtClean="0">
                <a:latin typeface="Sylfaen" panose="010A0502050306030303" pitchFamily="18" charset="0"/>
              </a:rPr>
              <a:t>ստանալը</a:t>
            </a:r>
            <a:r>
              <a:rPr lang="en-GB" sz="1500" dirty="0" smtClean="0">
                <a:latin typeface="Sylfaen" panose="010A0502050306030303" pitchFamily="18" charset="0"/>
              </a:rPr>
              <a:t>՝ </a:t>
            </a:r>
            <a:r>
              <a:rPr lang="en-GB" sz="1500" dirty="0" err="1" smtClean="0">
                <a:latin typeface="Sylfaen" panose="010A0502050306030303" pitchFamily="18" charset="0"/>
              </a:rPr>
              <a:t>առանց</a:t>
            </a:r>
            <a:r>
              <a:rPr lang="en-GB" sz="1500" dirty="0" smtClean="0">
                <a:latin typeface="Sylfaen" panose="010A0502050306030303" pitchFamily="18" charset="0"/>
              </a:rPr>
              <a:t> </a:t>
            </a:r>
            <a:r>
              <a:rPr lang="en-GB" sz="1500" dirty="0" err="1" smtClean="0">
                <a:latin typeface="Sylfaen" panose="010A0502050306030303" pitchFamily="18" charset="0"/>
              </a:rPr>
              <a:t>իրավաչափ</a:t>
            </a:r>
            <a:r>
              <a:rPr lang="en-GB" sz="1500" dirty="0" smtClean="0">
                <a:latin typeface="Sylfaen" panose="010A0502050306030303" pitchFamily="18" charset="0"/>
              </a:rPr>
              <a:t> </a:t>
            </a:r>
            <a:r>
              <a:rPr lang="en-GB" sz="1500" dirty="0" err="1" smtClean="0">
                <a:latin typeface="Sylfaen" panose="010A0502050306030303" pitchFamily="18" charset="0"/>
              </a:rPr>
              <a:t>կառավարման</a:t>
            </a:r>
            <a:r>
              <a:rPr lang="en-GB" sz="1500" dirty="0" smtClean="0">
                <a:latin typeface="Sylfaen" panose="010A0502050306030303" pitchFamily="18" charset="0"/>
              </a:rPr>
              <a:t>:</a:t>
            </a:r>
            <a:endParaRPr lang="en-GB" sz="1500" dirty="0">
              <a:latin typeface="Sylfaen" panose="010A0502050306030303" pitchFamily="18" charset="0"/>
            </a:endParaRPr>
          </a:p>
        </p:txBody>
      </p:sp>
    </p:spTree>
    <p:extLst>
      <p:ext uri="{BB962C8B-B14F-4D97-AF65-F5344CB8AC3E}">
        <p14:creationId xmlns:p14="http://schemas.microsoft.com/office/powerpoint/2010/main" val="3289937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756" y="51097"/>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6307FADD-3E6B-406F-9B66-C841DF391B79}"/>
              </a:ext>
            </a:extLst>
          </p:cNvPr>
          <p:cNvSpPr/>
          <p:nvPr/>
        </p:nvSpPr>
        <p:spPr>
          <a:xfrm>
            <a:off x="121544" y="1272817"/>
            <a:ext cx="3889351" cy="5078313"/>
          </a:xfrm>
          <a:prstGeom prst="rect">
            <a:avLst/>
          </a:prstGeom>
        </p:spPr>
        <p:txBody>
          <a:bodyPr wrap="square">
            <a:spAutoFit/>
          </a:bodyPr>
          <a:lstStyle/>
          <a:p>
            <a:pPr algn="just"/>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հնարավորություն տալու համար իր իրավասու մարմիններին կարգավորել կամ նմանապես ձեռք բերել սահմանված համակարգչային տվյալների արագացված պաշտպանություն, ներառյալ փոխանցվող տվյալները, որոնք պահպանվում են համակարգչային համակարգի միջոցով, մասնավորապես, երբ հիմքեր կան ենթադրելու, որ համակարգչային տվյալները խոցելի են, հատկապես կարող են կորչել կամ փոփոխվել:</a:t>
            </a:r>
          </a:p>
          <a:p>
            <a:pPr algn="just"/>
            <a:r>
              <a:rPr lang="hy-AM" sz="1200" dirty="0">
                <a:latin typeface="Sylfaen" panose="010A0502050306030303" pitchFamily="18" charset="0"/>
              </a:rPr>
              <a:t>2. Երբ Կողմը կատարում է վերոհիշյալ 1-ին կետը` անձին կարգադրելով պահպանել անձի տիրապետման կամ հսկողության ներքո գտնվող և պահպանված կոնկրետ համակարգչային տվյալներ, Կողմը պարտավոր է ընդունել այնպիսի օրենսդրական և այլ միջոցներ, որոնք կարող են անհրաժեշտ լինել` պարտավորեցնելու տվյալ անձին պահպանել և ապահովել տվյալ համակարգչային տվյալների անձեռնմխելիությունը </a:t>
            </a:r>
            <a:r>
              <a:rPr lang="hy-AM" sz="1200" dirty="0">
                <a:solidFill>
                  <a:srgbClr val="FF0000"/>
                </a:solidFill>
                <a:latin typeface="Sylfaen" panose="010A0502050306030303" pitchFamily="18" charset="0"/>
              </a:rPr>
              <a:t>այնքան ժամանակ, որքան կարող է անհրաժեշտ լինել, բայց ոչ ավելի, քան իննսուն օր, որպեսզի իրավասու մարմինները հնարավորություն ստանան պահանջել այդ տվյալների բացահայտում: </a:t>
            </a:r>
            <a:r>
              <a:rPr lang="hy-AM" sz="1200" dirty="0">
                <a:latin typeface="Sylfaen" panose="010A0502050306030303" pitchFamily="18" charset="0"/>
              </a:rPr>
              <a:t>Կողմը կարող է նախատեսել, որպեսզի նման կարգադրությունը հետագայում ենթակա լինի երկարաձգման</a:t>
            </a:r>
            <a:r>
              <a:rPr lang="hy-AM" sz="1200" dirty="0" smtClean="0">
                <a:latin typeface="Sylfaen" panose="010A0502050306030303" pitchFamily="18" charset="0"/>
              </a:rPr>
              <a:t>:</a:t>
            </a:r>
            <a:endParaRPr lang="hy-AM" sz="1200" dirty="0">
              <a:latin typeface="Sylfaen" panose="010A0502050306030303" pitchFamily="18" charset="0"/>
            </a:endParaRPr>
          </a:p>
        </p:txBody>
      </p:sp>
      <p:sp>
        <p:nvSpPr>
          <p:cNvPr id="3" name="Rectangle 2">
            <a:extLst>
              <a:ext uri="{FF2B5EF4-FFF2-40B4-BE49-F238E27FC236}">
                <a16:creationId xmlns:a16="http://schemas.microsoft.com/office/drawing/2014/main" id="{A67DD044-0EFC-4C9C-9F28-8A71A6074482}"/>
              </a:ext>
            </a:extLst>
          </p:cNvPr>
          <p:cNvSpPr/>
          <p:nvPr/>
        </p:nvSpPr>
        <p:spPr>
          <a:xfrm>
            <a:off x="4411625" y="1272817"/>
            <a:ext cx="4100077" cy="3554819"/>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Պահպանումը</a:t>
            </a:r>
            <a:r>
              <a:rPr lang="en-GB" sz="1500" dirty="0" smtClean="0">
                <a:latin typeface="Sylfaen" panose="010A0502050306030303" pitchFamily="18" charset="0"/>
              </a:rPr>
              <a:t> </a:t>
            </a:r>
            <a:r>
              <a:rPr lang="en-GB" sz="1500" dirty="0" err="1" smtClean="0">
                <a:latin typeface="Sylfaen" panose="010A0502050306030303" pitchFamily="18" charset="0"/>
              </a:rPr>
              <a:t>ժամանակավոր</a:t>
            </a:r>
            <a:r>
              <a:rPr lang="en-GB" sz="1500" dirty="0" smtClean="0">
                <a:latin typeface="Sylfaen" panose="010A0502050306030303" pitchFamily="18" charset="0"/>
              </a:rPr>
              <a:t> </a:t>
            </a:r>
            <a:r>
              <a:rPr lang="en-GB" sz="1500" dirty="0" err="1" smtClean="0">
                <a:latin typeface="Sylfaen" panose="010A0502050306030303" pitchFamily="18" charset="0"/>
              </a:rPr>
              <a:t>իրավասություն</a:t>
            </a:r>
            <a:r>
              <a:rPr lang="en-GB" sz="1500" dirty="0" smtClean="0">
                <a:latin typeface="Sylfaen" panose="010A0502050306030303" pitchFamily="18" charset="0"/>
              </a:rPr>
              <a:t> է՝ </a:t>
            </a:r>
            <a:r>
              <a:rPr lang="en-GB" sz="1500" dirty="0" err="1" smtClean="0">
                <a:latin typeface="Sylfaen" panose="010A0502050306030303" pitchFamily="18" charset="0"/>
              </a:rPr>
              <a:t>պաշտպանելու</a:t>
            </a:r>
            <a:r>
              <a:rPr lang="en-GB" sz="1500" dirty="0" smtClean="0">
                <a:latin typeface="Sylfaen" panose="010A0502050306030303" pitchFamily="18" charset="0"/>
              </a:rPr>
              <a:t> </a:t>
            </a:r>
            <a:r>
              <a:rPr lang="en-GB" sz="1500" dirty="0" err="1" smtClean="0">
                <a:latin typeface="Sylfaen" panose="010A0502050306030303" pitchFamily="18" charset="0"/>
              </a:rPr>
              <a:t>տվյալները</a:t>
            </a:r>
            <a:r>
              <a:rPr lang="en-GB" sz="1500" dirty="0" smtClean="0">
                <a:latin typeface="Sylfaen" panose="010A0502050306030303" pitchFamily="18" charset="0"/>
              </a:rPr>
              <a:t> </a:t>
            </a:r>
            <a:r>
              <a:rPr lang="en-GB" sz="1500" dirty="0" err="1" smtClean="0">
                <a:latin typeface="Sylfaen" panose="010A0502050306030303" pitchFamily="18" charset="0"/>
              </a:rPr>
              <a:t>մինչ</a:t>
            </a:r>
            <a:r>
              <a:rPr lang="en-GB" sz="1500" dirty="0" smtClean="0">
                <a:latin typeface="Sylfaen" panose="010A0502050306030303" pitchFamily="18" charset="0"/>
              </a:rPr>
              <a:t> </a:t>
            </a:r>
            <a:r>
              <a:rPr lang="en-GB" sz="1500" dirty="0" err="1" smtClean="0">
                <a:latin typeface="Sylfaen" panose="010A0502050306030303" pitchFamily="18" charset="0"/>
              </a:rPr>
              <a:t>լիազոր</a:t>
            </a:r>
            <a:r>
              <a:rPr lang="en-GB" sz="1500" dirty="0" smtClean="0">
                <a:latin typeface="Sylfaen" panose="010A0502050306030303" pitchFamily="18" charset="0"/>
              </a:rPr>
              <a:t> </a:t>
            </a:r>
            <a:r>
              <a:rPr lang="en-GB" sz="1500" dirty="0" err="1" smtClean="0">
                <a:latin typeface="Sylfaen" panose="010A0502050306030303" pitchFamily="18" charset="0"/>
              </a:rPr>
              <a:t>մարմինները</a:t>
            </a:r>
            <a:r>
              <a:rPr lang="en-GB" sz="1500" dirty="0" smtClean="0">
                <a:latin typeface="Sylfaen" panose="010A0502050306030303" pitchFamily="18" charset="0"/>
              </a:rPr>
              <a:t> </a:t>
            </a:r>
            <a:r>
              <a:rPr lang="en-GB" sz="1500" dirty="0" err="1" smtClean="0">
                <a:latin typeface="Sylfaen" panose="010A0502050306030303" pitchFamily="18" charset="0"/>
              </a:rPr>
              <a:t>որոնում</a:t>
            </a:r>
            <a:r>
              <a:rPr lang="en-GB" sz="1500" dirty="0" smtClean="0">
                <a:latin typeface="Sylfaen" panose="010A0502050306030303" pitchFamily="18" charset="0"/>
              </a:rPr>
              <a:t> </a:t>
            </a:r>
            <a:r>
              <a:rPr lang="en-GB" sz="1500" dirty="0" err="1" smtClean="0">
                <a:latin typeface="Sylfaen" panose="010A0502050306030303" pitchFamily="18" charset="0"/>
              </a:rPr>
              <a:t>են</a:t>
            </a:r>
            <a:r>
              <a:rPr lang="en-GB" sz="1500" dirty="0" smtClean="0">
                <a:latin typeface="Sylfaen" panose="010A0502050306030303" pitchFamily="18" charset="0"/>
              </a:rPr>
              <a:t>՝</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Տվյալների</a:t>
            </a:r>
            <a:r>
              <a:rPr lang="en-GB" sz="1500" dirty="0" smtClean="0">
                <a:latin typeface="Sylfaen" panose="010A0502050306030303" pitchFamily="18" charset="0"/>
              </a:rPr>
              <a:t> </a:t>
            </a:r>
            <a:r>
              <a:rPr lang="en-GB" sz="1500" dirty="0" err="1" smtClean="0">
                <a:latin typeface="Sylfaen" panose="010A0502050306030303" pitchFamily="18" charset="0"/>
              </a:rPr>
              <a:t>արտադրություն</a:t>
            </a:r>
            <a:endParaRPr lang="en-GB" sz="1500" dirty="0">
              <a:latin typeface="Sylfaen" panose="010A0502050306030303" pitchFamily="18" charset="0"/>
            </a:endParaRPr>
          </a:p>
          <a:p>
            <a:pPr marL="800100" lvl="1" indent="-342900" algn="just">
              <a:buFont typeface="Wingdings" pitchFamily="2" charset="2"/>
              <a:buChar char="ü"/>
            </a:pPr>
            <a:r>
              <a:rPr lang="en-GB" sz="1500" dirty="0" err="1" smtClean="0">
                <a:latin typeface="Sylfaen" panose="010A0502050306030303" pitchFamily="18" charset="0"/>
              </a:rPr>
              <a:t>Տվյալների</a:t>
            </a:r>
            <a:r>
              <a:rPr lang="en-GB" sz="1500" dirty="0" smtClean="0">
                <a:latin typeface="Sylfaen" panose="010A0502050306030303" pitchFamily="18" charset="0"/>
              </a:rPr>
              <a:t> </a:t>
            </a:r>
            <a:r>
              <a:rPr lang="en-GB" sz="1500" dirty="0" err="1" smtClean="0">
                <a:latin typeface="Sylfaen" panose="010A0502050306030303" pitchFamily="18" charset="0"/>
              </a:rPr>
              <a:t>խուզարկում</a:t>
            </a:r>
            <a:r>
              <a:rPr lang="en-GB" sz="1500" dirty="0" smtClean="0">
                <a:latin typeface="Sylfaen" panose="010A0502050306030303" pitchFamily="18" charset="0"/>
              </a:rPr>
              <a:t> և </a:t>
            </a:r>
            <a:r>
              <a:rPr lang="en-GB" sz="1500" dirty="0" err="1" smtClean="0">
                <a:latin typeface="Sylfaen" panose="010A0502050306030303" pitchFamily="18" charset="0"/>
              </a:rPr>
              <a:t>առգրավում</a:t>
            </a:r>
            <a:endParaRPr lang="en-GB" sz="1500" dirty="0">
              <a:latin typeface="Sylfaen" panose="010A0502050306030303" pitchFamily="18" charset="0"/>
            </a:endParaRPr>
          </a:p>
          <a:p>
            <a:pPr marL="800100" lvl="1"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Պահպանման</a:t>
            </a:r>
            <a:r>
              <a:rPr lang="en-GB" sz="1500" dirty="0" smtClean="0">
                <a:latin typeface="Sylfaen" panose="010A0502050306030303" pitchFamily="18" charset="0"/>
              </a:rPr>
              <a:t> </a:t>
            </a:r>
            <a:r>
              <a:rPr lang="en-GB" sz="1500" dirty="0" err="1" smtClean="0">
                <a:latin typeface="Sylfaen" panose="010A0502050306030303" pitchFamily="18" charset="0"/>
              </a:rPr>
              <a:t>թույլտվության</a:t>
            </a:r>
            <a:r>
              <a:rPr lang="en-GB" sz="1500" dirty="0" smtClean="0">
                <a:latin typeface="Sylfaen" panose="010A0502050306030303" pitchFamily="18" charset="0"/>
              </a:rPr>
              <a:t> </a:t>
            </a:r>
            <a:r>
              <a:rPr lang="en-GB" sz="1500" dirty="0" err="1" smtClean="0">
                <a:latin typeface="Sylfaen" panose="010A0502050306030303" pitchFamily="18" charset="0"/>
              </a:rPr>
              <a:t>առավելագույն</a:t>
            </a:r>
            <a:r>
              <a:rPr lang="en-GB" sz="1500" dirty="0" smtClean="0">
                <a:latin typeface="Sylfaen" panose="010A0502050306030303" pitchFamily="18" charset="0"/>
              </a:rPr>
              <a:t> </a:t>
            </a:r>
            <a:r>
              <a:rPr lang="en-GB" sz="1500" dirty="0" err="1" smtClean="0">
                <a:latin typeface="Sylfaen" panose="010A0502050306030303" pitchFamily="18" charset="0"/>
              </a:rPr>
              <a:t>ժամկետն</a:t>
            </a:r>
            <a:r>
              <a:rPr lang="en-GB" sz="1500" dirty="0" smtClean="0">
                <a:latin typeface="Sylfaen" panose="010A0502050306030303" pitchFamily="18" charset="0"/>
              </a:rPr>
              <a:t> է 90 </a:t>
            </a:r>
            <a:r>
              <a:rPr lang="en-GB" sz="1500" dirty="0" err="1" smtClean="0">
                <a:latin typeface="Sylfaen" panose="010A0502050306030303" pitchFamily="18" charset="0"/>
              </a:rPr>
              <a:t>օր</a:t>
            </a:r>
            <a:r>
              <a:rPr lang="en-GB" sz="1500" dirty="0" smtClean="0">
                <a:latin typeface="Sylfaen" panose="010A0502050306030303" pitchFamily="18" charset="0"/>
              </a:rPr>
              <a:t>՝ </a:t>
            </a:r>
            <a:r>
              <a:rPr lang="en-GB" sz="1500" dirty="0" err="1" smtClean="0">
                <a:latin typeface="Sylfaen" panose="010A0502050306030303" pitchFamily="18" charset="0"/>
              </a:rPr>
              <a:t>վերականգնվող</a:t>
            </a:r>
            <a:r>
              <a:rPr lang="en-GB" sz="1500" dirty="0" smtClean="0">
                <a:latin typeface="Sylfaen" panose="010A0502050306030303" pitchFamily="18" charset="0"/>
              </a:rPr>
              <a:t> </a:t>
            </a:r>
            <a:r>
              <a:rPr lang="en-GB" sz="1500" dirty="0" err="1" smtClean="0">
                <a:latin typeface="Sylfaen" panose="010A0502050306030303" pitchFamily="18" charset="0"/>
              </a:rPr>
              <a:t>ժամկետ</a:t>
            </a:r>
            <a:endParaRPr lang="en-GB" sz="1500" dirty="0" smtClean="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Պահպանման</a:t>
            </a:r>
            <a:r>
              <a:rPr lang="en-GB" sz="1500" dirty="0" smtClean="0">
                <a:latin typeface="Sylfaen" panose="010A0502050306030303" pitchFamily="18" charset="0"/>
              </a:rPr>
              <a:t> </a:t>
            </a:r>
            <a:r>
              <a:rPr lang="en-GB" sz="1500" dirty="0" err="1" smtClean="0">
                <a:latin typeface="Sylfaen" panose="010A0502050306030303" pitchFamily="18" charset="0"/>
              </a:rPr>
              <a:t>թույլտվությունը</a:t>
            </a:r>
            <a:r>
              <a:rPr lang="en-GB" sz="1500" dirty="0" smtClean="0">
                <a:latin typeface="Sylfaen" panose="010A0502050306030303" pitchFamily="18" charset="0"/>
              </a:rPr>
              <a:t> </a:t>
            </a:r>
            <a:r>
              <a:rPr lang="en-GB" sz="1500" dirty="0" err="1" smtClean="0">
                <a:latin typeface="Sylfaen" panose="010A0502050306030303" pitchFamily="18" charset="0"/>
              </a:rPr>
              <a:t>պետք</a:t>
            </a:r>
            <a:r>
              <a:rPr lang="en-GB" sz="1500" dirty="0" smtClean="0">
                <a:latin typeface="Sylfaen" panose="010A0502050306030303" pitchFamily="18" charset="0"/>
              </a:rPr>
              <a:t> է </a:t>
            </a:r>
            <a:r>
              <a:rPr lang="en-GB" sz="1500" dirty="0" err="1" smtClean="0">
                <a:latin typeface="Sylfaen" panose="010A0502050306030303" pitchFamily="18" charset="0"/>
              </a:rPr>
              <a:t>հստակեցնի</a:t>
            </a:r>
            <a:r>
              <a:rPr lang="en-GB" sz="1500" dirty="0" smtClean="0">
                <a:latin typeface="Sylfaen" panose="010A0502050306030303" pitchFamily="18" charset="0"/>
              </a:rPr>
              <a:t> </a:t>
            </a:r>
            <a:r>
              <a:rPr lang="en-GB" sz="1500" dirty="0" err="1" smtClean="0">
                <a:latin typeface="Sylfaen" panose="010A0502050306030303" pitchFamily="18" charset="0"/>
              </a:rPr>
              <a:t>պահպանման</a:t>
            </a:r>
            <a:r>
              <a:rPr lang="en-GB" sz="1500" dirty="0" smtClean="0">
                <a:latin typeface="Sylfaen" panose="010A0502050306030303" pitchFamily="18" charset="0"/>
              </a:rPr>
              <a:t> </a:t>
            </a:r>
            <a:r>
              <a:rPr lang="en-GB" sz="1500" dirty="0" err="1" smtClean="0">
                <a:latin typeface="Sylfaen" panose="010A0502050306030303" pitchFamily="18" charset="0"/>
              </a:rPr>
              <a:t>որոշակի</a:t>
            </a:r>
            <a:r>
              <a:rPr lang="en-GB" sz="1500" dirty="0" smtClean="0">
                <a:latin typeface="Sylfaen" panose="010A0502050306030303" pitchFamily="18" charset="0"/>
              </a:rPr>
              <a:t> </a:t>
            </a:r>
            <a:r>
              <a:rPr lang="en-GB" sz="1500" dirty="0" err="1" smtClean="0">
                <a:latin typeface="Sylfaen" panose="010A0502050306030303" pitchFamily="18" charset="0"/>
              </a:rPr>
              <a:t>ժամանակահատված</a:t>
            </a:r>
            <a:r>
              <a:rPr lang="en-GB" sz="1500" dirty="0" smtClean="0">
                <a:latin typeface="Sylfaen" panose="010A0502050306030303" pitchFamily="18" charset="0"/>
              </a:rPr>
              <a:t> (</a:t>
            </a:r>
            <a:r>
              <a:rPr lang="en-GB" sz="1500" dirty="0" err="1" smtClean="0">
                <a:latin typeface="Sylfaen" panose="010A0502050306030303" pitchFamily="18" charset="0"/>
              </a:rPr>
              <a:t>չի</a:t>
            </a:r>
            <a:r>
              <a:rPr lang="en-GB" sz="1500" dirty="0" smtClean="0">
                <a:latin typeface="Sylfaen" panose="010A0502050306030303" pitchFamily="18" charset="0"/>
              </a:rPr>
              <a:t> </a:t>
            </a:r>
            <a:r>
              <a:rPr lang="en-GB" sz="1500" dirty="0" err="1" smtClean="0">
                <a:latin typeface="Sylfaen" panose="010A0502050306030303" pitchFamily="18" charset="0"/>
              </a:rPr>
              <a:t>կարող</a:t>
            </a:r>
            <a:r>
              <a:rPr lang="en-GB" sz="1500" dirty="0" smtClean="0">
                <a:latin typeface="Sylfaen" panose="010A0502050306030303" pitchFamily="18" charset="0"/>
              </a:rPr>
              <a:t> </a:t>
            </a:r>
            <a:r>
              <a:rPr lang="en-GB" sz="1500" dirty="0" err="1" smtClean="0">
                <a:latin typeface="Sylfaen" panose="010A0502050306030303" pitchFamily="18" charset="0"/>
              </a:rPr>
              <a:t>լինել</a:t>
            </a:r>
            <a:r>
              <a:rPr lang="en-GB" sz="1500" dirty="0" smtClean="0">
                <a:latin typeface="Sylfaen" panose="010A0502050306030303" pitchFamily="18" charset="0"/>
              </a:rPr>
              <a:t> </a:t>
            </a:r>
            <a:r>
              <a:rPr lang="en-GB" sz="1500" dirty="0" err="1" smtClean="0">
                <a:latin typeface="Sylfaen" panose="010A0502050306030303" pitchFamily="18" charset="0"/>
              </a:rPr>
              <a:t>անժամկետ</a:t>
            </a:r>
            <a:r>
              <a:rPr lang="en-GB" sz="1500" dirty="0" smtClean="0">
                <a:latin typeface="Sylfaen" panose="010A0502050306030303" pitchFamily="18" charset="0"/>
              </a:rPr>
              <a:t>):</a:t>
            </a:r>
            <a:endParaRPr lang="en-GB" sz="1500" dirty="0">
              <a:latin typeface="Sylfaen" panose="010A0502050306030303" pitchFamily="18" charset="0"/>
            </a:endParaRPr>
          </a:p>
        </p:txBody>
      </p:sp>
    </p:spTree>
    <p:extLst>
      <p:ext uri="{BB962C8B-B14F-4D97-AF65-F5344CB8AC3E}">
        <p14:creationId xmlns:p14="http://schemas.microsoft.com/office/powerpoint/2010/main" val="2813204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756"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Պաշտպանվող</a:t>
            </a:r>
            <a:r>
              <a:rPr lang="en-US" sz="2700" dirty="0">
                <a:solidFill>
                  <a:schemeClr val="bg1"/>
                </a:solidFill>
                <a:latin typeface="Sylfaen" panose="010A0502050306030303" pitchFamily="18" charset="0"/>
                <a:ea typeface="Verdana" panose="020B0604030504040204" pitchFamily="34" charset="0"/>
                <a:cs typeface="Verdana" charset="0"/>
              </a:rPr>
              <a:t> հ</a:t>
            </a:r>
            <a:r>
              <a:rPr lang="hy-AM" sz="2700" dirty="0">
                <a:solidFill>
                  <a:schemeClr val="bg1"/>
                </a:solidFill>
                <a:latin typeface="Sylfaen" panose="010A0502050306030303" pitchFamily="18" charset="0"/>
                <a:ea typeface="Verdana" panose="020B0604030504040204" pitchFamily="34" charset="0"/>
                <a:cs typeface="Verdana" charset="0"/>
              </a:rPr>
              <a:t>ամակարգչային </a:t>
            </a:r>
            <a:endParaRPr lang="en-US" sz="2700" dirty="0">
              <a:solidFill>
                <a:schemeClr val="bg1"/>
              </a:solidFill>
              <a:latin typeface="Sylfaen" panose="010A0502050306030303" pitchFamily="18" charset="0"/>
              <a:ea typeface="Verdana" panose="020B0604030504040204" pitchFamily="34" charset="0"/>
              <a:cs typeface="Verdana" charset="0"/>
            </a:endParaRPr>
          </a:p>
          <a:p>
            <a:pPr algn="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6307FADD-3E6B-406F-9B66-C841DF391B79}"/>
              </a:ext>
            </a:extLst>
          </p:cNvPr>
          <p:cNvSpPr/>
          <p:nvPr/>
        </p:nvSpPr>
        <p:spPr>
          <a:xfrm>
            <a:off x="121544" y="1272817"/>
            <a:ext cx="4078316" cy="3970318"/>
          </a:xfrm>
          <a:prstGeom prst="rect">
            <a:avLst/>
          </a:prstGeom>
        </p:spPr>
        <p:txBody>
          <a:bodyPr wrap="square">
            <a:spAutoFit/>
          </a:bodyPr>
          <a:lstStyle/>
          <a:p>
            <a:pPr marL="342900" indent="-342900" algn="just">
              <a:buFont typeface="Wingdings" pitchFamily="2" charset="2"/>
              <a:buChar char="Ø"/>
            </a:pPr>
            <a:r>
              <a:rPr lang="hy-AM" dirty="0">
                <a:latin typeface="Sylfaen" panose="010A0502050306030303" pitchFamily="18" charset="0"/>
              </a:rPr>
              <a:t>Յուրաքանչյուր Կողմ ընդունում է այնպիսի օրենսդրական և այլ միջոցներ, որոնք անհրաժեշտ են` պարտավորեցնելու համար պահպանող անձին և այն անձին, որը </a:t>
            </a:r>
            <a:r>
              <a:rPr lang="hy-AM" dirty="0">
                <a:solidFill>
                  <a:srgbClr val="FF0000"/>
                </a:solidFill>
                <a:latin typeface="Sylfaen" panose="010A0502050306030303" pitchFamily="18" charset="0"/>
              </a:rPr>
              <a:t>կպաշտպանի համակարգչային տվյալների գաղտնիությունը, </a:t>
            </a:r>
            <a:r>
              <a:rPr lang="hy-AM" dirty="0">
                <a:latin typeface="Sylfaen" panose="010A0502050306030303" pitchFamily="18" charset="0"/>
              </a:rPr>
              <a:t>պահելու համար, այսպիսի ընթացակարգերի պարտավորեցնելու իրենց ներպետական օրենսդրությամբ ապահոված ժամանակաընթացքի համար:</a:t>
            </a:r>
            <a:endParaRPr lang="en-US" sz="1500" dirty="0">
              <a:latin typeface="Sylfaen" panose="010A0502050306030303" pitchFamily="18" charset="0"/>
            </a:endParaRPr>
          </a:p>
        </p:txBody>
      </p:sp>
      <p:sp>
        <p:nvSpPr>
          <p:cNvPr id="3" name="Rectangle 2">
            <a:extLst>
              <a:ext uri="{FF2B5EF4-FFF2-40B4-BE49-F238E27FC236}">
                <a16:creationId xmlns:a16="http://schemas.microsoft.com/office/drawing/2014/main" id="{A67DD044-0EFC-4C9C-9F28-8A71A6074482}"/>
              </a:ext>
            </a:extLst>
          </p:cNvPr>
          <p:cNvSpPr/>
          <p:nvPr/>
        </p:nvSpPr>
        <p:spPr>
          <a:xfrm>
            <a:off x="4333804" y="1271311"/>
            <a:ext cx="4255719" cy="3539430"/>
          </a:xfrm>
          <a:prstGeom prst="rect">
            <a:avLst/>
          </a:prstGeom>
        </p:spPr>
        <p:txBody>
          <a:bodyPr wrap="square">
            <a:spAutoFit/>
          </a:bodyPr>
          <a:lstStyle/>
          <a:p>
            <a:pPr marL="342900" indent="-342900" algn="just">
              <a:buFont typeface="Wingdings" pitchFamily="2" charset="2"/>
              <a:buChar char="ü"/>
            </a:pPr>
            <a:r>
              <a:rPr lang="en-US" sz="1600" dirty="0" err="1" smtClean="0">
                <a:latin typeface="Sylfaen" panose="010A0502050306030303" pitchFamily="18" charset="0"/>
              </a:rPr>
              <a:t>Պահպանման</a:t>
            </a:r>
            <a:r>
              <a:rPr lang="en-US" sz="1600" dirty="0" smtClean="0">
                <a:latin typeface="Sylfaen" panose="010A0502050306030303" pitchFamily="18" charset="0"/>
              </a:rPr>
              <a:t> </a:t>
            </a:r>
            <a:r>
              <a:rPr lang="en-US" sz="1600" dirty="0" err="1" smtClean="0">
                <a:latin typeface="Sylfaen" panose="010A0502050306030303" pitchFamily="18" charset="0"/>
              </a:rPr>
              <a:t>թույլտվությունը</a:t>
            </a:r>
            <a:r>
              <a:rPr lang="en-US" sz="1600" dirty="0" smtClean="0">
                <a:latin typeface="Sylfaen" panose="010A0502050306030303" pitchFamily="18" charset="0"/>
              </a:rPr>
              <a:t> </a:t>
            </a:r>
            <a:r>
              <a:rPr lang="en-US" sz="1600" dirty="0" err="1" smtClean="0">
                <a:latin typeface="Sylfaen" panose="010A0502050306030303" pitchFamily="18" charset="0"/>
              </a:rPr>
              <a:t>կարող</a:t>
            </a:r>
            <a:r>
              <a:rPr lang="en-US" sz="1600" dirty="0" smtClean="0">
                <a:latin typeface="Sylfaen" panose="010A0502050306030303" pitchFamily="18" charset="0"/>
              </a:rPr>
              <a:t> է </a:t>
            </a:r>
            <a:r>
              <a:rPr lang="en-US" sz="1600" dirty="0" err="1" smtClean="0">
                <a:latin typeface="Sylfaen" panose="010A0502050306030303" pitchFamily="18" charset="0"/>
              </a:rPr>
              <a:t>պահանջել</a:t>
            </a:r>
            <a:r>
              <a:rPr lang="en-US" sz="1600" dirty="0" smtClean="0">
                <a:latin typeface="Sylfaen" panose="010A0502050306030303" pitchFamily="18" charset="0"/>
              </a:rPr>
              <a:t> </a:t>
            </a:r>
            <a:r>
              <a:rPr lang="en-US" sz="1600" dirty="0" err="1" smtClean="0">
                <a:latin typeface="Sylfaen" panose="010A0502050306030303" pitchFamily="18" charset="0"/>
              </a:rPr>
              <a:t>անձից</a:t>
            </a:r>
            <a:r>
              <a:rPr lang="en-US" sz="1600" dirty="0" smtClean="0">
                <a:latin typeface="Sylfaen" panose="010A0502050306030303" pitchFamily="18" charset="0"/>
              </a:rPr>
              <a:t>, </a:t>
            </a:r>
            <a:r>
              <a:rPr lang="en-US" sz="1600" dirty="0" err="1" smtClean="0">
                <a:latin typeface="Sylfaen" panose="010A0502050306030303" pitchFamily="18" charset="0"/>
              </a:rPr>
              <a:t>ով</a:t>
            </a:r>
            <a:r>
              <a:rPr lang="en-US" sz="1600" dirty="0" smtClean="0">
                <a:latin typeface="Sylfaen" panose="010A0502050306030303" pitchFamily="18" charset="0"/>
              </a:rPr>
              <a:t> </a:t>
            </a:r>
            <a:r>
              <a:rPr lang="en-US" sz="1600" dirty="0" err="1" smtClean="0">
                <a:latin typeface="Sylfaen" panose="010A0502050306030303" pitchFamily="18" charset="0"/>
              </a:rPr>
              <a:t>պահելու</a:t>
            </a:r>
            <a:r>
              <a:rPr lang="en-US" sz="1600" dirty="0" smtClean="0">
                <a:latin typeface="Sylfaen" panose="010A0502050306030303" pitchFamily="18" charset="0"/>
              </a:rPr>
              <a:t> </a:t>
            </a:r>
            <a:r>
              <a:rPr lang="en-US" sz="1600" dirty="0" err="1" smtClean="0">
                <a:latin typeface="Sylfaen" panose="010A0502050306030303" pitchFamily="18" charset="0"/>
              </a:rPr>
              <a:t>համակարգչային</a:t>
            </a:r>
            <a:r>
              <a:rPr lang="en-US" sz="1600" dirty="0" smtClean="0">
                <a:latin typeface="Sylfaen" panose="010A0502050306030303" pitchFamily="18" charset="0"/>
              </a:rPr>
              <a:t> </a:t>
            </a:r>
            <a:r>
              <a:rPr lang="en-US" sz="1600" dirty="0" err="1" smtClean="0">
                <a:latin typeface="Sylfaen" panose="010A0502050306030303" pitchFamily="18" charset="0"/>
              </a:rPr>
              <a:t>տվյալները</a:t>
            </a:r>
            <a:r>
              <a:rPr lang="en-US" sz="1600" dirty="0" smtClean="0">
                <a:latin typeface="Sylfaen" panose="010A0502050306030303" pitchFamily="18" charset="0"/>
              </a:rPr>
              <a:t>, </a:t>
            </a:r>
            <a:r>
              <a:rPr lang="en-US" sz="1600" dirty="0" err="1" smtClean="0">
                <a:latin typeface="Sylfaen" panose="010A0502050306030303" pitchFamily="18" charset="0"/>
              </a:rPr>
              <a:t>որ</a:t>
            </a:r>
            <a:r>
              <a:rPr lang="en-US" sz="1600" dirty="0" smtClean="0">
                <a:latin typeface="Sylfaen" panose="010A0502050306030303" pitchFamily="18" charset="0"/>
              </a:rPr>
              <a:t> </a:t>
            </a:r>
            <a:r>
              <a:rPr lang="en-US" sz="1600" dirty="0" err="1" smtClean="0">
                <a:latin typeface="Sylfaen" panose="010A0502050306030303" pitchFamily="18" charset="0"/>
              </a:rPr>
              <a:t>պաշտպանի</a:t>
            </a:r>
            <a:r>
              <a:rPr lang="en-US" sz="1600" dirty="0" smtClean="0">
                <a:latin typeface="Sylfaen" panose="010A0502050306030303" pitchFamily="18" charset="0"/>
              </a:rPr>
              <a:t> </a:t>
            </a:r>
            <a:r>
              <a:rPr lang="en-US" sz="1600" dirty="0" err="1" smtClean="0">
                <a:latin typeface="Sylfaen" panose="010A0502050306030303" pitchFamily="18" charset="0"/>
              </a:rPr>
              <a:t>դրանց</a:t>
            </a:r>
            <a:r>
              <a:rPr lang="en-US" sz="1600" dirty="0" smtClean="0">
                <a:latin typeface="Sylfaen" panose="010A0502050306030303" pitchFamily="18" charset="0"/>
              </a:rPr>
              <a:t> </a:t>
            </a:r>
            <a:r>
              <a:rPr lang="en-US" sz="1600" dirty="0" err="1" smtClean="0">
                <a:latin typeface="Sylfaen" panose="010A0502050306030303" pitchFamily="18" charset="0"/>
              </a:rPr>
              <a:t>գաղտնիությունը</a:t>
            </a:r>
            <a:r>
              <a:rPr lang="en-US" sz="1600" dirty="0" smtClean="0">
                <a:latin typeface="Sylfaen" panose="010A0502050306030303" pitchFamily="18" charset="0"/>
              </a:rPr>
              <a:t> </a:t>
            </a:r>
            <a:r>
              <a:rPr lang="en-US" sz="1600" dirty="0" err="1" smtClean="0">
                <a:latin typeface="Sylfaen" panose="010A0502050306030303" pitchFamily="18" charset="0"/>
              </a:rPr>
              <a:t>որոշակի</a:t>
            </a:r>
            <a:r>
              <a:rPr lang="en-US" sz="1600" dirty="0" smtClean="0">
                <a:latin typeface="Sylfaen" panose="010A0502050306030303" pitchFamily="18" charset="0"/>
              </a:rPr>
              <a:t> </a:t>
            </a:r>
            <a:r>
              <a:rPr lang="en-US" sz="1600" dirty="0" err="1" smtClean="0">
                <a:latin typeface="Sylfaen" panose="010A0502050306030303" pitchFamily="18" charset="0"/>
              </a:rPr>
              <a:t>ժամանակահատվածով</a:t>
            </a:r>
            <a:endParaRPr lang="en-US" sz="1600" dirty="0">
              <a:latin typeface="Sylfaen" panose="010A0502050306030303" pitchFamily="18" charset="0"/>
            </a:endParaRPr>
          </a:p>
          <a:p>
            <a:pPr marL="342900" indent="-342900" algn="just">
              <a:buFont typeface="Wingdings" pitchFamily="2" charset="2"/>
              <a:buChar char="ü"/>
            </a:pPr>
            <a:endParaRPr lang="en-US" sz="1600" dirty="0">
              <a:latin typeface="Sylfaen" panose="010A0502050306030303" pitchFamily="18" charset="0"/>
            </a:endParaRPr>
          </a:p>
          <a:p>
            <a:pPr marL="342900" indent="-342900" algn="just">
              <a:buFont typeface="Wingdings" pitchFamily="2" charset="2"/>
              <a:buChar char="ü"/>
            </a:pPr>
            <a:r>
              <a:rPr lang="en-US" sz="1600" dirty="0" err="1" smtClean="0">
                <a:latin typeface="Sylfaen" panose="010A0502050306030303" pitchFamily="18" charset="0"/>
              </a:rPr>
              <a:t>Նպատակը</a:t>
            </a:r>
            <a:r>
              <a:rPr lang="en-US" sz="1600" dirty="0" smtClean="0">
                <a:latin typeface="Sylfaen" panose="010A0502050306030303" pitchFamily="18" charset="0"/>
              </a:rPr>
              <a:t>՝</a:t>
            </a:r>
            <a:endParaRPr lang="en-US" sz="1600" dirty="0">
              <a:latin typeface="Sylfaen" panose="010A0502050306030303" pitchFamily="18" charset="0"/>
            </a:endParaRPr>
          </a:p>
          <a:p>
            <a:pPr marL="800100" lvl="1" indent="-342900" algn="just">
              <a:buFont typeface="Wingdings" pitchFamily="2" charset="2"/>
              <a:buChar char="ü"/>
            </a:pPr>
            <a:r>
              <a:rPr lang="en-US" sz="1600" dirty="0" err="1" smtClean="0">
                <a:latin typeface="Sylfaen" panose="010A0502050306030303" pitchFamily="18" charset="0"/>
              </a:rPr>
              <a:t>Կասկածյալները</a:t>
            </a:r>
            <a:r>
              <a:rPr lang="en-US" sz="1600" dirty="0" smtClean="0">
                <a:latin typeface="Sylfaen" panose="010A0502050306030303" pitchFamily="18" charset="0"/>
              </a:rPr>
              <a:t> </a:t>
            </a:r>
            <a:r>
              <a:rPr lang="en-US" sz="1600" dirty="0" err="1" smtClean="0">
                <a:latin typeface="Sylfaen" panose="010A0502050306030303" pitchFamily="18" charset="0"/>
              </a:rPr>
              <a:t>չեն</a:t>
            </a:r>
            <a:r>
              <a:rPr lang="en-US" sz="1600" dirty="0" smtClean="0">
                <a:latin typeface="Sylfaen" panose="010A0502050306030303" pitchFamily="18" charset="0"/>
              </a:rPr>
              <a:t> </a:t>
            </a:r>
            <a:r>
              <a:rPr lang="en-US" sz="1600" dirty="0" err="1" smtClean="0">
                <a:latin typeface="Sylfaen" panose="010A0502050306030303" pitchFamily="18" charset="0"/>
              </a:rPr>
              <a:t>տեղեկանում</a:t>
            </a:r>
            <a:r>
              <a:rPr lang="en-US" sz="1600" dirty="0" smtClean="0">
                <a:latin typeface="Sylfaen" panose="010A0502050306030303" pitchFamily="18" charset="0"/>
              </a:rPr>
              <a:t> </a:t>
            </a:r>
            <a:r>
              <a:rPr lang="en-US" sz="1600" dirty="0" err="1" smtClean="0">
                <a:latin typeface="Sylfaen" panose="010A0502050306030303" pitchFamily="18" charset="0"/>
              </a:rPr>
              <a:t>քննության</a:t>
            </a:r>
            <a:r>
              <a:rPr lang="en-US" sz="1600" dirty="0" smtClean="0">
                <a:latin typeface="Sylfaen" panose="010A0502050306030303" pitchFamily="18" charset="0"/>
              </a:rPr>
              <a:t> </a:t>
            </a:r>
            <a:r>
              <a:rPr lang="en-US" sz="1600" dirty="0" err="1" smtClean="0">
                <a:latin typeface="Sylfaen" panose="010A0502050306030303" pitchFamily="18" charset="0"/>
              </a:rPr>
              <a:t>մասին</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Wingdings" pitchFamily="2" charset="2"/>
              <a:buChar char="ü"/>
            </a:pPr>
            <a:r>
              <a:rPr lang="en-US" sz="1600" dirty="0" err="1" smtClean="0">
                <a:latin typeface="Sylfaen" panose="010A0502050306030303" pitchFamily="18" charset="0"/>
              </a:rPr>
              <a:t>Գաղտնիության</a:t>
            </a:r>
            <a:r>
              <a:rPr lang="en-US" sz="1600" dirty="0" smtClean="0">
                <a:latin typeface="Sylfaen" panose="010A0502050306030303" pitchFamily="18" charset="0"/>
              </a:rPr>
              <a:t> </a:t>
            </a:r>
            <a:r>
              <a:rPr lang="en-US" sz="1600" dirty="0" err="1" smtClean="0">
                <a:latin typeface="Sylfaen" panose="010A0502050306030303" pitchFamily="18" charset="0"/>
              </a:rPr>
              <a:t>իրավունքը</a:t>
            </a:r>
            <a:r>
              <a:rPr lang="en-US" sz="1600" dirty="0" smtClean="0">
                <a:latin typeface="Sylfaen" panose="010A0502050306030303" pitchFamily="18" charset="0"/>
              </a:rPr>
              <a:t> </a:t>
            </a:r>
            <a:r>
              <a:rPr lang="en-US" sz="1600" dirty="0" err="1" smtClean="0">
                <a:latin typeface="Sylfaen" panose="010A0502050306030303" pitchFamily="18" charset="0"/>
              </a:rPr>
              <a:t>պաշտպանվում</a:t>
            </a:r>
            <a:r>
              <a:rPr lang="en-US" sz="1600" dirty="0" smtClean="0">
                <a:latin typeface="Sylfaen" panose="010A0502050306030303" pitchFamily="18" charset="0"/>
              </a:rPr>
              <a:t> է </a:t>
            </a:r>
            <a:endParaRPr lang="en-US" sz="1600" dirty="0">
              <a:latin typeface="Sylfaen" panose="010A0502050306030303" pitchFamily="18" charset="0"/>
            </a:endParaRPr>
          </a:p>
          <a:p>
            <a:pPr marL="800100" lvl="1" indent="-342900" algn="just">
              <a:buFont typeface="Wingdings" pitchFamily="2" charset="2"/>
              <a:buChar char="ü"/>
            </a:pPr>
            <a:r>
              <a:rPr lang="en-US" sz="1600" dirty="0" err="1" smtClean="0">
                <a:latin typeface="Sylfaen" panose="010A0502050306030303" pitchFamily="18" charset="0"/>
              </a:rPr>
              <a:t>Պահպանումը</a:t>
            </a:r>
            <a:r>
              <a:rPr lang="en-US" sz="1600" dirty="0">
                <a:latin typeface="Sylfaen" panose="010A0502050306030303" pitchFamily="18" charset="0"/>
              </a:rPr>
              <a:t> </a:t>
            </a:r>
            <a:r>
              <a:rPr lang="en-US" sz="1600" dirty="0" err="1" smtClean="0">
                <a:latin typeface="Sylfaen" panose="010A0502050306030303" pitchFamily="18" charset="0"/>
              </a:rPr>
              <a:t>միջանկյալ</a:t>
            </a:r>
            <a:r>
              <a:rPr lang="en-US" sz="1600" dirty="0" smtClean="0">
                <a:latin typeface="Sylfaen" panose="010A0502050306030303" pitchFamily="18" charset="0"/>
              </a:rPr>
              <a:t> </a:t>
            </a:r>
            <a:r>
              <a:rPr lang="en-US" sz="1600" dirty="0" err="1" smtClean="0">
                <a:latin typeface="Sylfaen" panose="010A0502050306030303" pitchFamily="18" charset="0"/>
              </a:rPr>
              <a:t>միջոց</a:t>
            </a:r>
            <a:r>
              <a:rPr lang="en-US" sz="1600" dirty="0" smtClean="0">
                <a:latin typeface="Sylfaen" panose="010A0502050306030303" pitchFamily="18" charset="0"/>
              </a:rPr>
              <a:t> է </a:t>
            </a:r>
            <a:endParaRPr lang="en-US" sz="1600" dirty="0">
              <a:latin typeface="Sylfaen" panose="010A0502050306030303" pitchFamily="18" charset="0"/>
            </a:endParaRPr>
          </a:p>
          <a:p>
            <a:pPr marL="800100" lvl="1" indent="-342900" algn="just">
              <a:buFont typeface="Wingdings" pitchFamily="2" charset="2"/>
              <a:buChar char="ü"/>
            </a:pPr>
            <a:r>
              <a:rPr lang="en-US" sz="1600" dirty="0" err="1" smtClean="0">
                <a:latin typeface="Sylfaen" panose="010A0502050306030303" pitchFamily="18" charset="0"/>
              </a:rPr>
              <a:t>Կանխում</a:t>
            </a:r>
            <a:r>
              <a:rPr lang="en-US" sz="1600" dirty="0" smtClean="0">
                <a:latin typeface="Sylfaen" panose="010A0502050306030303" pitchFamily="18" charset="0"/>
              </a:rPr>
              <a:t> է </a:t>
            </a:r>
            <a:r>
              <a:rPr lang="en-US" sz="1600" dirty="0" err="1" smtClean="0">
                <a:latin typeface="Sylfaen" panose="010A0502050306030303" pitchFamily="18" charset="0"/>
              </a:rPr>
              <a:t>այլ</a:t>
            </a:r>
            <a:r>
              <a:rPr lang="en-US" sz="1600" dirty="0" smtClean="0">
                <a:latin typeface="Sylfaen" panose="010A0502050306030303" pitchFamily="18" charset="0"/>
              </a:rPr>
              <a:t> </a:t>
            </a:r>
            <a:r>
              <a:rPr lang="en-US" sz="1600" dirty="0" err="1" smtClean="0">
                <a:latin typeface="Sylfaen" panose="010A0502050306030303" pitchFamily="18" charset="0"/>
              </a:rPr>
              <a:t>անձանց</a:t>
            </a:r>
            <a:r>
              <a:rPr lang="en-US" sz="1600" dirty="0" smtClean="0">
                <a:latin typeface="Sylfaen" panose="010A0502050306030303" pitchFamily="18" charset="0"/>
              </a:rPr>
              <a:t> </a:t>
            </a:r>
            <a:r>
              <a:rPr lang="en-US" sz="1600" dirty="0" err="1" smtClean="0">
                <a:latin typeface="Sylfaen" panose="010A0502050306030303" pitchFamily="18" charset="0"/>
              </a:rPr>
              <a:t>կողմից</a:t>
            </a:r>
            <a:r>
              <a:rPr lang="en-US" sz="1600" dirty="0" smtClean="0">
                <a:latin typeface="Sylfaen" panose="010A0502050306030303" pitchFamily="18" charset="0"/>
              </a:rPr>
              <a:t> </a:t>
            </a:r>
            <a:r>
              <a:rPr lang="en-US" sz="1600" dirty="0" err="1" smtClean="0">
                <a:latin typeface="Sylfaen" panose="010A0502050306030303" pitchFamily="18" charset="0"/>
              </a:rPr>
              <a:t>տվյալները</a:t>
            </a:r>
            <a:r>
              <a:rPr lang="en-US" sz="1600" dirty="0" smtClean="0">
                <a:latin typeface="Sylfaen" panose="010A0502050306030303" pitchFamily="18" charset="0"/>
              </a:rPr>
              <a:t> </a:t>
            </a:r>
            <a:r>
              <a:rPr lang="en-US" sz="1600" dirty="0" err="1" smtClean="0">
                <a:latin typeface="Sylfaen" panose="010A0502050306030303" pitchFamily="18" charset="0"/>
              </a:rPr>
              <a:t>ոչնչացնելու</a:t>
            </a:r>
            <a:r>
              <a:rPr lang="en-US" sz="1600" dirty="0" smtClean="0">
                <a:latin typeface="Sylfaen" panose="010A0502050306030303" pitchFamily="18" charset="0"/>
              </a:rPr>
              <a:t> </a:t>
            </a:r>
            <a:r>
              <a:rPr lang="en-US" sz="1600" dirty="0" err="1" smtClean="0">
                <a:latin typeface="Sylfaen" panose="010A0502050306030303" pitchFamily="18" charset="0"/>
              </a:rPr>
              <a:t>փորձերը</a:t>
            </a:r>
            <a:r>
              <a:rPr lang="en-US" sz="1600" dirty="0" smtClean="0">
                <a:latin typeface="Sylfaen" panose="010A0502050306030303" pitchFamily="18" charset="0"/>
              </a:rPr>
              <a:t>:</a:t>
            </a:r>
            <a:endParaRPr lang="en-GB" sz="1600" dirty="0">
              <a:latin typeface="Sylfaen" panose="010A0502050306030303" pitchFamily="18" charset="0"/>
            </a:endParaRPr>
          </a:p>
        </p:txBody>
      </p:sp>
    </p:spTree>
    <p:extLst>
      <p:ext uri="{BB962C8B-B14F-4D97-AF65-F5344CB8AC3E}">
        <p14:creationId xmlns:p14="http://schemas.microsoft.com/office/powerpoint/2010/main" val="77535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41635141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94391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hy-AM" dirty="0">
                <a:latin typeface="Sylfaen" panose="010A0502050306030303" pitchFamily="18" charset="0"/>
              </a:rPr>
              <a:t>Մասնակիցներին տրամադրել համապարփակ </a:t>
            </a:r>
            <a:r>
              <a:rPr lang="hy-AM" dirty="0" smtClean="0">
                <a:latin typeface="Sylfaen" panose="010A0502050306030303" pitchFamily="18" charset="0"/>
              </a:rPr>
              <a:t>ըմբռնում</a:t>
            </a:r>
            <a:r>
              <a:rPr lang="en-US" dirty="0" smtClean="0">
                <a:latin typeface="Sylfaen" panose="010A0502050306030303" pitchFamily="18" charset="0"/>
              </a:rPr>
              <a:t> </a:t>
            </a:r>
            <a:r>
              <a:rPr lang="en-US" dirty="0" err="1" smtClean="0">
                <a:latin typeface="Sylfaen" panose="010A0502050306030303" pitchFamily="18" charset="0"/>
              </a:rPr>
              <a:t>պաշտպանվող</a:t>
            </a:r>
            <a:r>
              <a:rPr lang="en-US" dirty="0" smtClean="0">
                <a:latin typeface="Sylfaen" panose="010A0502050306030303" pitchFamily="18" charset="0"/>
              </a:rPr>
              <a:t> </a:t>
            </a:r>
            <a:r>
              <a:rPr lang="en-US" dirty="0" err="1" smtClean="0">
                <a:latin typeface="Sylfaen" panose="010A0502050306030303" pitchFamily="18" charset="0"/>
              </a:rPr>
              <a:t>համակարգչային</a:t>
            </a:r>
            <a:r>
              <a:rPr lang="en-US" dirty="0" smtClean="0">
                <a:latin typeface="Sylfaen" panose="010A0502050306030303" pitchFamily="18" charset="0"/>
              </a:rPr>
              <a:t> </a:t>
            </a:r>
            <a:r>
              <a:rPr lang="en-US" dirty="0" err="1"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արագ</a:t>
            </a:r>
            <a:r>
              <a:rPr lang="en-US" dirty="0" smtClean="0">
                <a:latin typeface="Sylfaen" panose="010A0502050306030303" pitchFamily="18" charset="0"/>
              </a:rPr>
              <a:t> </a:t>
            </a:r>
            <a:r>
              <a:rPr lang="en-US" dirty="0" err="1" smtClean="0">
                <a:latin typeface="Sylfaen" panose="010A0502050306030303" pitchFamily="18" charset="0"/>
              </a:rPr>
              <a:t>պահպանման</a:t>
            </a:r>
            <a:r>
              <a:rPr lang="en-US" dirty="0" smtClean="0">
                <a:latin typeface="Sylfaen" panose="010A0502050306030303" pitchFamily="18" charset="0"/>
              </a:rPr>
              <a:t>, </a:t>
            </a:r>
            <a:r>
              <a:rPr lang="en-US" dirty="0" err="1" smtClean="0">
                <a:latin typeface="Sylfaen" panose="010A0502050306030303" pitchFamily="18" charset="0"/>
              </a:rPr>
              <a:t>փոխանցվող</a:t>
            </a:r>
            <a:r>
              <a:rPr lang="en-US" dirty="0" smtClean="0">
                <a:latin typeface="Sylfaen" panose="010A0502050306030303" pitchFamily="18" charset="0"/>
              </a:rPr>
              <a:t> </a:t>
            </a:r>
            <a:r>
              <a:rPr lang="en-US" dirty="0" err="1"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մասնակի</a:t>
            </a:r>
            <a:r>
              <a:rPr lang="en-US" dirty="0" smtClean="0">
                <a:latin typeface="Sylfaen" panose="010A0502050306030303" pitchFamily="18" charset="0"/>
              </a:rPr>
              <a:t> </a:t>
            </a:r>
            <a:r>
              <a:rPr lang="en-US" dirty="0" err="1" smtClean="0">
                <a:latin typeface="Sylfaen" panose="010A0502050306030303" pitchFamily="18" charset="0"/>
              </a:rPr>
              <a:t>հայտնաբերման</a:t>
            </a:r>
            <a:r>
              <a:rPr lang="en-US" dirty="0" smtClean="0">
                <a:latin typeface="Sylfaen" panose="010A0502050306030303" pitchFamily="18" charset="0"/>
              </a:rPr>
              <a:t> և </a:t>
            </a:r>
            <a:r>
              <a:rPr lang="en-US" dirty="0" err="1" smtClean="0">
                <a:latin typeface="Sylfaen" panose="010A0502050306030303" pitchFamily="18" charset="0"/>
              </a:rPr>
              <a:t>արտադրության</a:t>
            </a:r>
            <a:r>
              <a:rPr lang="en-US" dirty="0" smtClean="0">
                <a:latin typeface="Sylfaen" panose="010A0502050306030303" pitchFamily="18" charset="0"/>
              </a:rPr>
              <a:t> </a:t>
            </a:r>
            <a:r>
              <a:rPr lang="en-US" dirty="0" err="1" smtClean="0">
                <a:latin typeface="Sylfaen" panose="010A0502050306030303" pitchFamily="18" charset="0"/>
              </a:rPr>
              <a:t>թույլտվությունների</a:t>
            </a:r>
            <a:r>
              <a:rPr lang="en-US" dirty="0" smtClean="0">
                <a:latin typeface="Sylfaen" panose="010A0502050306030303" pitchFamily="18" charset="0"/>
              </a:rPr>
              <a:t>, </a:t>
            </a:r>
            <a:r>
              <a:rPr lang="en-US" dirty="0" err="1" smtClean="0">
                <a:latin typeface="Sylfaen" panose="010A0502050306030303" pitchFamily="18" charset="0"/>
              </a:rPr>
              <a:t>ընթացակարգային</a:t>
            </a:r>
            <a:r>
              <a:rPr lang="en-US" dirty="0" smtClean="0">
                <a:latin typeface="Sylfaen" panose="010A0502050306030303" pitchFamily="18" charset="0"/>
              </a:rPr>
              <a:t> </a:t>
            </a:r>
            <a:r>
              <a:rPr lang="en-US" dirty="0" err="1" smtClean="0">
                <a:latin typeface="Sylfaen" panose="010A0502050306030303" pitchFamily="18" charset="0"/>
              </a:rPr>
              <a:t>դրույթների</a:t>
            </a:r>
            <a:r>
              <a:rPr lang="en-US" dirty="0" smtClean="0">
                <a:latin typeface="Sylfaen" panose="010A0502050306030303" pitchFamily="18" charset="0"/>
              </a:rPr>
              <a:t> </a:t>
            </a:r>
            <a:r>
              <a:rPr lang="en-US" dirty="0" err="1" smtClean="0">
                <a:latin typeface="Sylfaen" panose="010A0502050306030303" pitchFamily="18" charset="0"/>
              </a:rPr>
              <a:t>շրջանակի</a:t>
            </a:r>
            <a:r>
              <a:rPr lang="en-US" dirty="0" smtClean="0">
                <a:latin typeface="Sylfaen" panose="010A0502050306030303" pitchFamily="18" charset="0"/>
              </a:rPr>
              <a:t> </a:t>
            </a:r>
            <a:r>
              <a:rPr lang="en-US" dirty="0" err="1" smtClean="0">
                <a:latin typeface="Sylfaen" panose="010A0502050306030303" pitchFamily="18" charset="0"/>
              </a:rPr>
              <a:t>ու</a:t>
            </a:r>
            <a:r>
              <a:rPr lang="en-US" dirty="0" smtClean="0">
                <a:latin typeface="Sylfaen" panose="010A0502050306030303" pitchFamily="18" charset="0"/>
              </a:rPr>
              <a:t> </a:t>
            </a:r>
            <a:r>
              <a:rPr lang="en-US" dirty="0" err="1" smtClean="0">
                <a:latin typeface="Sylfaen" panose="010A0502050306030303" pitchFamily="18" charset="0"/>
              </a:rPr>
              <a:t>դրանց</a:t>
            </a:r>
            <a:r>
              <a:rPr lang="en-US" dirty="0" smtClean="0">
                <a:latin typeface="Sylfaen" panose="010A0502050306030303" pitchFamily="18" charset="0"/>
              </a:rPr>
              <a:t> </a:t>
            </a:r>
            <a:r>
              <a:rPr lang="en-US" dirty="0" err="1" smtClean="0">
                <a:latin typeface="Sylfaen" panose="010A0502050306030303" pitchFamily="18" charset="0"/>
              </a:rPr>
              <a:t>կիրառման</a:t>
            </a:r>
            <a:r>
              <a:rPr lang="en-US" dirty="0" smtClean="0">
                <a:latin typeface="Sylfaen" panose="010A0502050306030303" pitchFamily="18" charset="0"/>
              </a:rPr>
              <a:t> </a:t>
            </a:r>
            <a:r>
              <a:rPr lang="en-US" dirty="0" err="1" smtClean="0">
                <a:latin typeface="Sylfaen" panose="010A0502050306030303" pitchFamily="18" charset="0"/>
              </a:rPr>
              <a:t>հետ</a:t>
            </a:r>
            <a:r>
              <a:rPr lang="en-US" dirty="0" smtClean="0">
                <a:latin typeface="Sylfaen" panose="010A0502050306030303" pitchFamily="18" charset="0"/>
              </a:rPr>
              <a:t> </a:t>
            </a:r>
            <a:r>
              <a:rPr lang="en-US" dirty="0" err="1" smtClean="0">
                <a:latin typeface="Sylfaen" panose="010A0502050306030303" pitchFamily="18" charset="0"/>
              </a:rPr>
              <a:t>կապված</a:t>
            </a:r>
            <a:r>
              <a:rPr lang="en-US" dirty="0" smtClean="0">
                <a:latin typeface="Sylfaen" panose="010A0502050306030303" pitchFamily="18" charset="0"/>
              </a:rPr>
              <a:t> </a:t>
            </a:r>
            <a:r>
              <a:rPr lang="en-US" dirty="0" err="1" smtClean="0">
                <a:latin typeface="Sylfaen" panose="010A0502050306030303" pitchFamily="18" charset="0"/>
              </a:rPr>
              <a:t>պայմանների</a:t>
            </a:r>
            <a:r>
              <a:rPr lang="en-US" dirty="0" smtClean="0">
                <a:latin typeface="Sylfaen" panose="010A0502050306030303" pitchFamily="18" charset="0"/>
              </a:rPr>
              <a:t> </a:t>
            </a:r>
            <a:r>
              <a:rPr lang="en-US" dirty="0" err="1" smtClean="0">
                <a:latin typeface="Sylfaen" panose="010A0502050306030303" pitchFamily="18" charset="0"/>
              </a:rPr>
              <a:t>ու</a:t>
            </a:r>
            <a:r>
              <a:rPr lang="en-US" dirty="0" smtClean="0">
                <a:latin typeface="Sylfaen" panose="010A0502050306030303" pitchFamily="18" charset="0"/>
              </a:rPr>
              <a:t> </a:t>
            </a:r>
            <a:r>
              <a:rPr lang="en-US" dirty="0" err="1" smtClean="0">
                <a:latin typeface="Sylfaen" panose="010A0502050306030303" pitchFamily="18" charset="0"/>
              </a:rPr>
              <a:t>երաշխիքների</a:t>
            </a:r>
            <a:r>
              <a:rPr lang="en-US" dirty="0" smtClean="0">
                <a:latin typeface="Sylfaen" panose="010A0502050306030303" pitchFamily="18" charset="0"/>
              </a:rPr>
              <a:t> </a:t>
            </a:r>
            <a:r>
              <a:rPr lang="en-US" dirty="0" err="1" smtClean="0">
                <a:latin typeface="Sylfaen" panose="010A0502050306030303" pitchFamily="18" charset="0"/>
              </a:rPr>
              <a:t>ընթացակարգային</a:t>
            </a:r>
            <a:r>
              <a:rPr lang="en-US" dirty="0" smtClean="0">
                <a:latin typeface="Sylfaen" panose="010A0502050306030303" pitchFamily="18" charset="0"/>
              </a:rPr>
              <a:t> </a:t>
            </a:r>
            <a:r>
              <a:rPr lang="en-US" dirty="0" err="1" smtClean="0">
                <a:latin typeface="Sylfaen" panose="010A0502050306030303" pitchFamily="18" charset="0"/>
              </a:rPr>
              <a:t>բաղադրիչների</a:t>
            </a:r>
            <a:r>
              <a:rPr lang="en-US" dirty="0" smtClean="0">
                <a:latin typeface="Sylfaen" panose="010A0502050306030303" pitchFamily="18" charset="0"/>
              </a:rPr>
              <a:t> </a:t>
            </a:r>
            <a:r>
              <a:rPr lang="en-US" dirty="0" err="1" smtClean="0">
                <a:latin typeface="Sylfaen" panose="010A0502050306030303" pitchFamily="18" charset="0"/>
              </a:rPr>
              <a:t>վերաբերյալ</a:t>
            </a:r>
            <a:r>
              <a:rPr lang="en-US" dirty="0" smtClean="0">
                <a:latin typeface="Sylfaen" panose="010A0502050306030303" pitchFamily="18" charset="0"/>
              </a:rPr>
              <a:t>:</a:t>
            </a:r>
            <a:endParaRPr lang="en-US" dirty="0">
              <a:latin typeface="Sylfaen" panose="010A0502050306030303" pitchFamily="18" charset="0"/>
            </a:endParaRPr>
          </a:p>
        </p:txBody>
      </p:sp>
      <p:sp>
        <p:nvSpPr>
          <p:cNvPr id="3" name="Slide Number Placeholder 2"/>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3</a:t>
            </a:fld>
            <a:endParaRPr lang="en-GB" dirty="0">
              <a:latin typeface="Sylfaen" panose="010A0502050306030303" pitchFamily="18" charset="0"/>
            </a:endParaRPr>
          </a:p>
        </p:txBody>
      </p:sp>
      <p:sp>
        <p:nvSpPr>
          <p:cNvPr id="4" name="Text Placeholder 3"/>
          <p:cNvSpPr>
            <a:spLocks noGrp="1"/>
          </p:cNvSpPr>
          <p:nvPr>
            <p:ph type="body" sz="quarter" idx="11"/>
          </p:nvPr>
        </p:nvSpPr>
        <p:spPr/>
        <p:txBody>
          <a:bodyPr/>
          <a:lstStyle/>
          <a:p>
            <a:endParaRPr lang="en-GB" dirty="0">
              <a:latin typeface="Sylfaen" panose="010A0502050306030303" pitchFamily="18" charset="0"/>
              <a:cs typeface="Verdana" charset="0"/>
            </a:endParaRPr>
          </a:p>
          <a:p>
            <a:r>
              <a:rPr lang="hy-AM" dirty="0" smtClean="0">
                <a:latin typeface="Sylfaen" panose="010A0502050306030303" pitchFamily="18" charset="0"/>
                <a:cs typeface="Verdana" charset="0"/>
              </a:rPr>
              <a:t>Դասընթացի</a:t>
            </a:r>
            <a:r>
              <a:rPr lang="en-GB" dirty="0" smtClean="0">
                <a:latin typeface="Sylfaen" panose="010A0502050306030303" pitchFamily="18" charset="0"/>
                <a:cs typeface="Verdana" charset="0"/>
              </a:rPr>
              <a:t> </a:t>
            </a:r>
            <a:r>
              <a:rPr lang="en-GB" dirty="0" err="1">
                <a:latin typeface="Sylfaen" panose="010A0502050306030303" pitchFamily="18" charset="0"/>
                <a:cs typeface="Verdana" charset="0"/>
              </a:rPr>
              <a:t>նպատակը</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358018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68769013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228231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511300" y="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smtClean="0">
                <a:solidFill>
                  <a:schemeClr val="bg1"/>
                </a:solidFill>
                <a:latin typeface="Sylfaen" panose="010A0502050306030303" pitchFamily="18" charset="0"/>
                <a:ea typeface="Verdana" panose="020B0604030504040204" pitchFamily="34" charset="0"/>
                <a:cs typeface="Verdana" charset="0"/>
              </a:rPr>
              <a:t>Փոխանցվող</a:t>
            </a:r>
            <a:r>
              <a:rPr lang="en-US" sz="2700" dirty="0" smtClean="0">
                <a:solidFill>
                  <a:schemeClr val="bg1"/>
                </a:solidFill>
                <a:latin typeface="Sylfaen" panose="010A0502050306030303" pitchFamily="18" charset="0"/>
                <a:ea typeface="Verdana" panose="020B0604030504040204" pitchFamily="34" charset="0"/>
                <a:cs typeface="Verdana" charset="0"/>
              </a:rPr>
              <a:t> </a:t>
            </a:r>
            <a:r>
              <a:rPr lang="hy-AM" sz="2700" dirty="0" smtClean="0">
                <a:solidFill>
                  <a:schemeClr val="bg1"/>
                </a:solidFill>
                <a:latin typeface="Sylfaen" panose="010A0502050306030303" pitchFamily="18" charset="0"/>
                <a:ea typeface="Verdana" panose="020B0604030504040204" pitchFamily="34" charset="0"/>
                <a:cs typeface="Verdana" charset="0"/>
              </a:rPr>
              <a:t>տվյալների </a:t>
            </a:r>
            <a:r>
              <a:rPr lang="hy-AM" sz="2700" dirty="0">
                <a:solidFill>
                  <a:schemeClr val="bg1"/>
                </a:solidFill>
                <a:latin typeface="Sylfaen" panose="010A0502050306030303" pitchFamily="18" charset="0"/>
                <a:ea typeface="Verdana" panose="020B0604030504040204" pitchFamily="34" charset="0"/>
                <a:cs typeface="Verdana" charset="0"/>
              </a:rPr>
              <a:t>արագ </a:t>
            </a:r>
            <a:r>
              <a:rPr lang="hy-AM" sz="2700" dirty="0" smtClean="0">
                <a:solidFill>
                  <a:schemeClr val="bg1"/>
                </a:solidFill>
                <a:latin typeface="Sylfaen" panose="010A0502050306030303" pitchFamily="18" charset="0"/>
                <a:ea typeface="Verdana" panose="020B0604030504040204" pitchFamily="34" charset="0"/>
                <a:cs typeface="Verdana" charset="0"/>
              </a:rPr>
              <a:t>պահպանում</a:t>
            </a:r>
            <a:r>
              <a:rPr lang="en-US" sz="2700" dirty="0" smtClean="0">
                <a:solidFill>
                  <a:schemeClr val="bg1"/>
                </a:solidFill>
                <a:latin typeface="Sylfaen" panose="010A0502050306030303" pitchFamily="18" charset="0"/>
                <a:ea typeface="Verdana" panose="020B0604030504040204" pitchFamily="34" charset="0"/>
                <a:cs typeface="Verdana" charset="0"/>
              </a:rPr>
              <a:t> </a:t>
            </a:r>
          </a:p>
          <a:p>
            <a:pPr algn="r"/>
            <a:r>
              <a:rPr lang="en-US" sz="2700" dirty="0" err="1" smtClean="0">
                <a:solidFill>
                  <a:schemeClr val="bg1"/>
                </a:solidFill>
                <a:latin typeface="Sylfaen" panose="010A0502050306030303" pitchFamily="18" charset="0"/>
                <a:ea typeface="Verdana" panose="020B0604030504040204" pitchFamily="34" charset="0"/>
                <a:cs typeface="Verdana" charset="0"/>
              </a:rPr>
              <a:t>ու</a:t>
            </a:r>
            <a:r>
              <a:rPr lang="en-US" sz="2700" dirty="0" smtClean="0">
                <a:solidFill>
                  <a:schemeClr val="bg1"/>
                </a:solidFill>
                <a:latin typeface="Sylfaen" panose="010A0502050306030303" pitchFamily="18" charset="0"/>
                <a:ea typeface="Verdana" panose="020B0604030504040204" pitchFamily="34" charset="0"/>
                <a:cs typeface="Verdana" charset="0"/>
              </a:rPr>
              <a:t> </a:t>
            </a:r>
            <a:r>
              <a:rPr lang="en-US" sz="2700" dirty="0" err="1" smtClean="0">
                <a:solidFill>
                  <a:schemeClr val="bg1"/>
                </a:solidFill>
                <a:latin typeface="Sylfaen" panose="010A0502050306030303" pitchFamily="18" charset="0"/>
                <a:ea typeface="Verdana" panose="020B0604030504040204" pitchFamily="34" charset="0"/>
                <a:cs typeface="Verdana" charset="0"/>
              </a:rPr>
              <a:t>մասնակի</a:t>
            </a:r>
            <a:r>
              <a:rPr lang="en-US" sz="2700" dirty="0" smtClean="0">
                <a:solidFill>
                  <a:schemeClr val="bg1"/>
                </a:solidFill>
                <a:latin typeface="Sylfaen" panose="010A0502050306030303" pitchFamily="18" charset="0"/>
                <a:ea typeface="Verdana" panose="020B0604030504040204" pitchFamily="34" charset="0"/>
                <a:cs typeface="Verdana" charset="0"/>
              </a:rPr>
              <a:t> </a:t>
            </a:r>
            <a:r>
              <a:rPr lang="en-US" sz="2700" dirty="0" err="1" smtClean="0">
                <a:solidFill>
                  <a:schemeClr val="bg1"/>
                </a:solidFill>
                <a:latin typeface="Sylfaen" panose="010A0502050306030303" pitchFamily="18" charset="0"/>
                <a:ea typeface="Verdana" panose="020B0604030504040204" pitchFamily="34" charset="0"/>
                <a:cs typeface="Verdana" charset="0"/>
              </a:rPr>
              <a:t>հայտնաբերում</a:t>
            </a:r>
            <a:r>
              <a:rPr lang="hy-AM" sz="2700" dirty="0" smtClean="0">
                <a:solidFill>
                  <a:schemeClr val="bg1"/>
                </a:solidFill>
                <a:latin typeface="Sylfaen" panose="010A0502050306030303" pitchFamily="18" charset="0"/>
                <a:ea typeface="Verdana" panose="020B0604030504040204" pitchFamily="34" charset="0"/>
                <a:cs typeface="Verdana" charset="0"/>
              </a:rPr>
              <a:t>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pic>
        <p:nvPicPr>
          <p:cNvPr id="4" name="Picture 2" descr="http://research.dyn.com/wp-content/uploads/2013/11/jim_blog_nov_2013_path1_wired-01.jpg">
            <a:extLst>
              <a:ext uri="{FF2B5EF4-FFF2-40B4-BE49-F238E27FC236}">
                <a16:creationId xmlns:a16="http://schemas.microsoft.com/office/drawing/2014/main" id="{CB58AE74-0C9A-4C28-8E8B-C63AE6A4A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 y="1062038"/>
            <a:ext cx="9136063" cy="553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511300" y="71040"/>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Փոխանցվող</a:t>
            </a:r>
            <a:r>
              <a:rPr lang="en-US" sz="2700" dirty="0">
                <a:solidFill>
                  <a:schemeClr val="bg1"/>
                </a:solidFill>
                <a:latin typeface="Sylfaen" panose="010A0502050306030303" pitchFamily="18" charset="0"/>
                <a:ea typeface="Verdana" panose="020B0604030504040204" pitchFamily="34" charset="0"/>
                <a:cs typeface="Verdana" charset="0"/>
              </a:rPr>
              <a:t> </a:t>
            </a: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a:t>
            </a:r>
            <a:r>
              <a:rPr lang="en-US" sz="2700" dirty="0">
                <a:solidFill>
                  <a:schemeClr val="bg1"/>
                </a:solidFill>
                <a:latin typeface="Sylfaen" panose="010A0502050306030303" pitchFamily="18" charset="0"/>
                <a:ea typeface="Verdana" panose="020B0604030504040204" pitchFamily="34" charset="0"/>
                <a:cs typeface="Verdana" charset="0"/>
              </a:rPr>
              <a:t> </a:t>
            </a:r>
          </a:p>
          <a:p>
            <a:pPr algn="r"/>
            <a:r>
              <a:rPr lang="en-US" sz="2700" dirty="0" err="1">
                <a:solidFill>
                  <a:schemeClr val="bg1"/>
                </a:solidFill>
                <a:latin typeface="Sylfaen" panose="010A0502050306030303" pitchFamily="18" charset="0"/>
                <a:ea typeface="Verdana" panose="020B0604030504040204" pitchFamily="34" charset="0"/>
                <a:cs typeface="Verdana" charset="0"/>
              </a:rPr>
              <a:t>ու</a:t>
            </a:r>
            <a:r>
              <a:rPr lang="en-US" sz="2700" dirty="0">
                <a:solidFill>
                  <a:schemeClr val="bg1"/>
                </a:solidFill>
                <a:latin typeface="Sylfaen" panose="010A0502050306030303" pitchFamily="18" charset="0"/>
                <a:ea typeface="Verdana" panose="020B0604030504040204" pitchFamily="34" charset="0"/>
                <a:cs typeface="Verdana" charset="0"/>
              </a:rPr>
              <a:t> </a:t>
            </a:r>
            <a:r>
              <a:rPr lang="en-US" sz="2700" dirty="0" err="1">
                <a:solidFill>
                  <a:schemeClr val="bg1"/>
                </a:solidFill>
                <a:latin typeface="Sylfaen" panose="010A0502050306030303" pitchFamily="18" charset="0"/>
                <a:ea typeface="Verdana" panose="020B0604030504040204" pitchFamily="34" charset="0"/>
                <a:cs typeface="Verdana" charset="0"/>
              </a:rPr>
              <a:t>մասնակի</a:t>
            </a:r>
            <a:r>
              <a:rPr lang="en-US" sz="2700" dirty="0">
                <a:solidFill>
                  <a:schemeClr val="bg1"/>
                </a:solidFill>
                <a:latin typeface="Sylfaen" panose="010A0502050306030303" pitchFamily="18" charset="0"/>
                <a:ea typeface="Verdana" panose="020B0604030504040204" pitchFamily="34" charset="0"/>
                <a:cs typeface="Verdana" charset="0"/>
              </a:rPr>
              <a:t> </a:t>
            </a:r>
            <a:r>
              <a:rPr lang="en-US" sz="2700" dirty="0" err="1">
                <a:solidFill>
                  <a:schemeClr val="bg1"/>
                </a:solidFill>
                <a:latin typeface="Sylfaen" panose="010A0502050306030303" pitchFamily="18" charset="0"/>
                <a:ea typeface="Verdana" panose="020B0604030504040204" pitchFamily="34" charset="0"/>
                <a:cs typeface="Verdana" charset="0"/>
              </a:rPr>
              <a:t>հայտնաբերում</a:t>
            </a:r>
            <a:r>
              <a:rPr lang="hy-AM" sz="2700" dirty="0">
                <a:solidFill>
                  <a:schemeClr val="bg1"/>
                </a:solidFill>
                <a:latin typeface="Sylfaen" panose="010A0502050306030303" pitchFamily="18" charset="0"/>
                <a:ea typeface="Verdana" panose="020B0604030504040204" pitchFamily="34" charset="0"/>
                <a:cs typeface="Verdana" charset="0"/>
              </a:rPr>
              <a:t>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6307FADD-3E6B-406F-9B66-C841DF391B79}"/>
              </a:ext>
            </a:extLst>
          </p:cNvPr>
          <p:cNvSpPr/>
          <p:nvPr/>
        </p:nvSpPr>
        <p:spPr>
          <a:xfrm>
            <a:off x="121544" y="1272817"/>
            <a:ext cx="3889351" cy="5047536"/>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16-րդ հոդվածի համաձայն պաշտպանված փոխանցվող տվյալների վերաբերյալ այնպիսի օրենսդրական և այլ միջոցներ, որոնք անհրաժեշտ են.</a:t>
            </a:r>
          </a:p>
          <a:p>
            <a:pPr algn="just"/>
            <a:r>
              <a:rPr lang="hy-AM" sz="1400" dirty="0">
                <a:latin typeface="Sylfaen" panose="010A0502050306030303" pitchFamily="18" charset="0"/>
              </a:rPr>
              <a:t>ա) ապահովելու, որ այդպիսի փոխանցվող տվյալների արագ պահպանումը մատչելի լինի` </a:t>
            </a:r>
            <a:r>
              <a:rPr lang="hy-AM" sz="1400" dirty="0">
                <a:solidFill>
                  <a:srgbClr val="FF0000"/>
                </a:solidFill>
                <a:latin typeface="Sylfaen" panose="010A0502050306030303" pitchFamily="18" charset="0"/>
              </a:rPr>
              <a:t>անկախ նրանից` մեկ կամ ավելի ծառայություն տրամադրողներ ընդգրկվա՞ծ են այս հաղորդակցության փոխանցման մեջ, թե ոչ</a:t>
            </a:r>
            <a:r>
              <a:rPr lang="hy-AM" sz="1400" dirty="0">
                <a:latin typeface="Sylfaen" panose="010A0502050306030303" pitchFamily="18" charset="0"/>
              </a:rPr>
              <a:t>, և</a:t>
            </a:r>
          </a:p>
          <a:p>
            <a:pPr algn="just"/>
            <a:r>
              <a:rPr lang="hy-AM" sz="1400" dirty="0">
                <a:latin typeface="Sylfaen" panose="010A0502050306030303" pitchFamily="18" charset="0"/>
              </a:rPr>
              <a:t>բ) ապահովելու արագ հայտնաբերումը Կողմի իրավասու մարմնի համար կամ անձը, որը նշանակված է այդ մարմնի կողմից, փոխանցվող տվյալների բավարար քանակության մասին, որը հնարավորություն կտա Կողմին` ճանաչելու ծառայություն տրամադրողներին և այն ուղին, որի միջոցով հաղորդակցությունը փոխանցվել է:</a:t>
            </a:r>
          </a:p>
          <a:p>
            <a:pPr algn="just"/>
            <a:r>
              <a:rPr lang="hy-AM" sz="1400" dirty="0">
                <a:latin typeface="Sylfaen" panose="010A0502050306030303" pitchFamily="18" charset="0"/>
              </a:rPr>
              <a:t>2. Սույն հոդվածում սահմանված իրավասություններն ու ընթացակարգերը պետք է լինեն 14-րդ և 15-րդ հոդվածների կարգավորման առարկա:</a:t>
            </a:r>
          </a:p>
        </p:txBody>
      </p:sp>
      <p:sp>
        <p:nvSpPr>
          <p:cNvPr id="3" name="Rectangle 2">
            <a:extLst>
              <a:ext uri="{FF2B5EF4-FFF2-40B4-BE49-F238E27FC236}">
                <a16:creationId xmlns:a16="http://schemas.microsoft.com/office/drawing/2014/main" id="{A67DD044-0EFC-4C9C-9F28-8A71A6074482}"/>
              </a:ext>
            </a:extLst>
          </p:cNvPr>
          <p:cNvSpPr/>
          <p:nvPr/>
        </p:nvSpPr>
        <p:spPr>
          <a:xfrm>
            <a:off x="4426085" y="1272817"/>
            <a:ext cx="4250988" cy="5401479"/>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Սովորաբար</a:t>
            </a:r>
            <a:r>
              <a:rPr lang="en-US" sz="1500" dirty="0" smtClean="0">
                <a:latin typeface="Sylfaen" panose="010A0502050306030303" pitchFamily="18" charset="0"/>
              </a:rPr>
              <a:t> </a:t>
            </a:r>
            <a:r>
              <a:rPr lang="en-US" sz="1500" dirty="0" err="1" smtClean="0">
                <a:latin typeface="Sylfaen" panose="010A0502050306030303" pitchFamily="18" charset="0"/>
              </a:rPr>
              <a:t>բազմաթիվ</a:t>
            </a:r>
            <a:r>
              <a:rPr lang="en-US" sz="1500" dirty="0" smtClean="0">
                <a:latin typeface="Sylfaen" panose="010A0502050306030303" pitchFamily="18" charset="0"/>
              </a:rPr>
              <a:t> </a:t>
            </a:r>
            <a:r>
              <a:rPr lang="en-US" sz="1500" dirty="0" err="1" smtClean="0">
                <a:latin typeface="Sylfaen" panose="010A0502050306030303" pitchFamily="18" charset="0"/>
              </a:rPr>
              <a:t>ծառայություն</a:t>
            </a:r>
            <a:r>
              <a:rPr lang="en-US" sz="1500" dirty="0" smtClean="0">
                <a:latin typeface="Sylfaen" panose="010A0502050306030303" pitchFamily="18" charset="0"/>
              </a:rPr>
              <a:t> </a:t>
            </a:r>
            <a:r>
              <a:rPr lang="en-US" sz="1500" dirty="0" err="1" smtClean="0">
                <a:latin typeface="Sylfaen" panose="010A0502050306030303" pitchFamily="18" charset="0"/>
              </a:rPr>
              <a:t>տրամադրողներ</a:t>
            </a:r>
            <a:r>
              <a:rPr lang="en-US" sz="1500" dirty="0" smtClean="0">
                <a:latin typeface="Sylfaen" panose="010A0502050306030303" pitchFamily="18" charset="0"/>
              </a:rPr>
              <a:t> </a:t>
            </a:r>
            <a:r>
              <a:rPr lang="en-US" sz="1500" dirty="0" err="1" smtClean="0">
                <a:latin typeface="Sylfaen" panose="010A0502050306030303" pitchFamily="18" charset="0"/>
              </a:rPr>
              <a:t>են</a:t>
            </a:r>
            <a:r>
              <a:rPr lang="en-US" sz="1500" dirty="0" smtClean="0">
                <a:latin typeface="Sylfaen" panose="010A0502050306030303" pitchFamily="18" charset="0"/>
              </a:rPr>
              <a:t> </a:t>
            </a:r>
            <a:r>
              <a:rPr lang="en-US" sz="1500" dirty="0" err="1" smtClean="0">
                <a:latin typeface="Sylfaen" panose="010A0502050306030303" pitchFamily="18" charset="0"/>
              </a:rPr>
              <a:t>ներառված</a:t>
            </a:r>
            <a:r>
              <a:rPr lang="en-US" sz="1500" dirty="0" smtClean="0">
                <a:latin typeface="Sylfaen" panose="010A0502050306030303" pitchFamily="18" charset="0"/>
              </a:rPr>
              <a:t> </a:t>
            </a:r>
            <a:r>
              <a:rPr lang="en-US" sz="1500" dirty="0" err="1" smtClean="0">
                <a:latin typeface="Sylfaen" panose="010A0502050306030303" pitchFamily="18" charset="0"/>
              </a:rPr>
              <a:t>հաղորդակցությունների</a:t>
            </a:r>
            <a:r>
              <a:rPr lang="en-US" sz="1500" dirty="0" smtClean="0">
                <a:latin typeface="Sylfaen" panose="010A0502050306030303" pitchFamily="18" charset="0"/>
              </a:rPr>
              <a:t> </a:t>
            </a:r>
            <a:r>
              <a:rPr lang="en-US" sz="1500" dirty="0" err="1" smtClean="0">
                <a:latin typeface="Sylfaen" panose="010A0502050306030303" pitchFamily="18" charset="0"/>
              </a:rPr>
              <a:t>փոխանցման</a:t>
            </a:r>
            <a:r>
              <a:rPr lang="en-US" sz="1500" dirty="0" smtClean="0">
                <a:latin typeface="Sylfaen" panose="010A0502050306030303" pitchFamily="18" charset="0"/>
              </a:rPr>
              <a:t> </a:t>
            </a:r>
            <a:r>
              <a:rPr lang="en-US" sz="1500" dirty="0" err="1" smtClean="0">
                <a:latin typeface="Sylfaen" panose="010A0502050306030303" pitchFamily="18" charset="0"/>
              </a:rPr>
              <a:t>գործում</a:t>
            </a:r>
            <a:r>
              <a:rPr lang="en-US" sz="1500" dirty="0" smtClean="0">
                <a:latin typeface="Sylfaen" panose="010A0502050306030303" pitchFamily="18" charset="0"/>
              </a:rPr>
              <a:t> </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Փոխանցվող</a:t>
            </a:r>
            <a:r>
              <a:rPr lang="en-US" sz="1500" dirty="0" smtClean="0">
                <a:latin typeface="Sylfaen" panose="010A0502050306030303" pitchFamily="18" charset="0"/>
              </a:rPr>
              <a:t> </a:t>
            </a:r>
            <a:r>
              <a:rPr lang="en-US" sz="1500" dirty="0" err="1" smtClean="0">
                <a:latin typeface="Sylfaen" panose="010A0502050306030303" pitchFamily="18" charset="0"/>
              </a:rPr>
              <a:t>տվյալները</a:t>
            </a:r>
            <a:r>
              <a:rPr lang="en-US" sz="1500" dirty="0" smtClean="0">
                <a:latin typeface="Sylfaen" panose="010A0502050306030303" pitchFamily="18" charset="0"/>
              </a:rPr>
              <a:t> </a:t>
            </a:r>
            <a:r>
              <a:rPr lang="en-US" sz="1500" dirty="0" err="1" smtClean="0">
                <a:latin typeface="Sylfaen" panose="010A0502050306030303" pitchFamily="18" charset="0"/>
              </a:rPr>
              <a:t>հաճախ</a:t>
            </a:r>
            <a:r>
              <a:rPr lang="en-US" sz="1500" dirty="0" smtClean="0">
                <a:latin typeface="Sylfaen" panose="010A0502050306030303" pitchFamily="18" charset="0"/>
              </a:rPr>
              <a:t> </a:t>
            </a:r>
            <a:r>
              <a:rPr lang="en-US" sz="1500" dirty="0" err="1" smtClean="0">
                <a:latin typeface="Sylfaen" panose="010A0502050306030303" pitchFamily="18" charset="0"/>
              </a:rPr>
              <a:t>փոխանակվում</a:t>
            </a:r>
            <a:r>
              <a:rPr lang="en-US" sz="1500" dirty="0" smtClean="0">
                <a:latin typeface="Sylfaen" panose="010A0502050306030303" pitchFamily="18" charset="0"/>
              </a:rPr>
              <a:t> </a:t>
            </a:r>
            <a:r>
              <a:rPr lang="en-US" sz="1500" dirty="0" err="1" smtClean="0">
                <a:latin typeface="Sylfaen" panose="010A0502050306030303" pitchFamily="18" charset="0"/>
              </a:rPr>
              <a:t>են</a:t>
            </a:r>
            <a:r>
              <a:rPr lang="en-US" sz="1500" dirty="0" smtClean="0">
                <a:latin typeface="Sylfaen" panose="010A0502050306030303" pitchFamily="18" charset="0"/>
              </a:rPr>
              <a:t> </a:t>
            </a:r>
            <a:r>
              <a:rPr lang="en-US" sz="1500" dirty="0" err="1" smtClean="0">
                <a:latin typeface="Sylfaen" panose="010A0502050306030303" pitchFamily="18" charset="0"/>
              </a:rPr>
              <a:t>ծառայություն</a:t>
            </a:r>
            <a:r>
              <a:rPr lang="en-US" sz="1500" dirty="0" smtClean="0">
                <a:latin typeface="Sylfaen" panose="010A0502050306030303" pitchFamily="18" charset="0"/>
              </a:rPr>
              <a:t> </a:t>
            </a:r>
            <a:r>
              <a:rPr lang="en-US" sz="1500" dirty="0" err="1" smtClean="0">
                <a:latin typeface="Sylfaen" panose="010A0502050306030303" pitchFamily="18" charset="0"/>
              </a:rPr>
              <a:t>տրամադրողների</a:t>
            </a:r>
            <a:r>
              <a:rPr lang="en-US" sz="1500" dirty="0" smtClean="0">
                <a:latin typeface="Sylfaen" panose="010A0502050306030303" pitchFamily="18" charset="0"/>
              </a:rPr>
              <a:t> </a:t>
            </a:r>
            <a:r>
              <a:rPr lang="en-US" sz="1500" dirty="0" err="1" smtClean="0">
                <a:latin typeface="Sylfaen" panose="010A0502050306030303" pitchFamily="18" charset="0"/>
              </a:rPr>
              <a:t>միջև</a:t>
            </a:r>
            <a:r>
              <a:rPr lang="en-US" sz="1500" dirty="0" smtClean="0">
                <a:latin typeface="Sylfaen" panose="010A0502050306030303" pitchFamily="18" charset="0"/>
              </a:rPr>
              <a:t>՝ </a:t>
            </a:r>
            <a:r>
              <a:rPr lang="en-US" sz="1500" dirty="0" err="1" smtClean="0">
                <a:latin typeface="Sylfaen" panose="010A0502050306030303" pitchFamily="18" charset="0"/>
              </a:rPr>
              <a:t>կոմերցիոն</a:t>
            </a:r>
            <a:r>
              <a:rPr lang="en-US" sz="1500" dirty="0" smtClean="0">
                <a:latin typeface="Sylfaen" panose="010A0502050306030303" pitchFamily="18" charset="0"/>
              </a:rPr>
              <a:t>, </a:t>
            </a:r>
            <a:r>
              <a:rPr lang="en-US" sz="1500" dirty="0" err="1" smtClean="0">
                <a:latin typeface="Sylfaen" panose="010A0502050306030303" pitchFamily="18" charset="0"/>
              </a:rPr>
              <a:t>անվտանգության</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տեխնիկական</a:t>
            </a:r>
            <a:r>
              <a:rPr lang="en-US" sz="1500" dirty="0" smtClean="0">
                <a:latin typeface="Sylfaen" panose="010A0502050306030303" pitchFamily="18" charset="0"/>
              </a:rPr>
              <a:t> </a:t>
            </a:r>
            <a:r>
              <a:rPr lang="en-US" sz="1500" dirty="0" err="1" smtClean="0">
                <a:latin typeface="Sylfaen" panose="010A0502050306030303" pitchFamily="18" charset="0"/>
              </a:rPr>
              <a:t>նպատակներով</a:t>
            </a:r>
            <a:r>
              <a:rPr lang="en-US" sz="1500" dirty="0" smtClean="0">
                <a:latin typeface="Sylfaen" panose="010A0502050306030303" pitchFamily="18" charset="0"/>
              </a:rPr>
              <a:t> </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Սովորաբար</a:t>
            </a:r>
            <a:r>
              <a:rPr lang="en-US" sz="1500" dirty="0" smtClean="0">
                <a:latin typeface="Sylfaen" panose="010A0502050306030303" pitchFamily="18" charset="0"/>
              </a:rPr>
              <a:t> </a:t>
            </a:r>
            <a:r>
              <a:rPr lang="en-US" sz="1500" dirty="0" err="1" smtClean="0">
                <a:latin typeface="Sylfaen" panose="010A0502050306030303" pitchFamily="18" charset="0"/>
              </a:rPr>
              <a:t>ոչ</a:t>
            </a:r>
            <a:r>
              <a:rPr lang="en-US" sz="1500" dirty="0" smtClean="0">
                <a:latin typeface="Sylfaen" panose="010A0502050306030303" pitchFamily="18" charset="0"/>
              </a:rPr>
              <a:t> </a:t>
            </a:r>
            <a:r>
              <a:rPr lang="en-US" sz="1500" dirty="0" err="1" smtClean="0">
                <a:latin typeface="Sylfaen" panose="010A0502050306030303" pitchFamily="18" charset="0"/>
              </a:rPr>
              <a:t>մեկ</a:t>
            </a:r>
            <a:r>
              <a:rPr lang="en-US" sz="1500" dirty="0" smtClean="0">
                <a:latin typeface="Sylfaen" panose="010A0502050306030303" pitchFamily="18" charset="0"/>
              </a:rPr>
              <a:t> </a:t>
            </a:r>
            <a:r>
              <a:rPr lang="en-US" sz="1500" dirty="0" err="1" smtClean="0">
                <a:latin typeface="Sylfaen" panose="010A0502050306030303" pitchFamily="18" charset="0"/>
              </a:rPr>
              <a:t>ծառայություն</a:t>
            </a:r>
            <a:r>
              <a:rPr lang="en-US" sz="1500" dirty="0" smtClean="0">
                <a:latin typeface="Sylfaen" panose="010A0502050306030303" pitchFamily="18" charset="0"/>
              </a:rPr>
              <a:t> </a:t>
            </a:r>
            <a:r>
              <a:rPr lang="en-US" sz="1500" dirty="0" err="1" smtClean="0">
                <a:latin typeface="Sylfaen" panose="010A0502050306030303" pitchFamily="18" charset="0"/>
              </a:rPr>
              <a:t>տրամադրող</a:t>
            </a:r>
            <a:r>
              <a:rPr lang="en-US" sz="1500" dirty="0" smtClean="0">
                <a:latin typeface="Sylfaen" panose="010A0502050306030303" pitchFamily="18" charset="0"/>
              </a:rPr>
              <a:t> </a:t>
            </a:r>
            <a:r>
              <a:rPr lang="en-US" sz="1500" dirty="0" err="1" smtClean="0">
                <a:latin typeface="Sylfaen" panose="010A0502050306030303" pitchFamily="18" charset="0"/>
              </a:rPr>
              <a:t>չի</a:t>
            </a:r>
            <a:r>
              <a:rPr lang="en-US" sz="1500" dirty="0" smtClean="0">
                <a:latin typeface="Sylfaen" panose="010A0502050306030303" pitchFamily="18" charset="0"/>
              </a:rPr>
              <a:t> </a:t>
            </a:r>
            <a:r>
              <a:rPr lang="en-US" sz="1500" dirty="0" err="1" smtClean="0">
                <a:latin typeface="Sylfaen" panose="010A0502050306030303" pitchFamily="18" charset="0"/>
              </a:rPr>
              <a:t>տիրապետում</a:t>
            </a:r>
            <a:r>
              <a:rPr lang="en-US" sz="1500" dirty="0" smtClean="0">
                <a:latin typeface="Sylfaen" panose="010A0502050306030303" pitchFamily="18" charset="0"/>
              </a:rPr>
              <a:t> </a:t>
            </a:r>
            <a:r>
              <a:rPr lang="en-US" sz="1500" dirty="0" err="1" smtClean="0">
                <a:latin typeface="Sylfaen" panose="010A0502050306030303" pitchFamily="18" charset="0"/>
              </a:rPr>
              <a:t>բավարար</a:t>
            </a:r>
            <a:r>
              <a:rPr lang="en-US" sz="1500" dirty="0" smtClean="0">
                <a:latin typeface="Sylfaen" panose="010A0502050306030303" pitchFamily="18" charset="0"/>
              </a:rPr>
              <a:t> </a:t>
            </a:r>
            <a:r>
              <a:rPr lang="en-US" sz="1500" dirty="0" err="1" smtClean="0">
                <a:latin typeface="Sylfaen" panose="010A0502050306030303" pitchFamily="18" charset="0"/>
              </a:rPr>
              <a:t>չափով</a:t>
            </a:r>
            <a:r>
              <a:rPr lang="en-US" sz="1500" dirty="0" smtClean="0">
                <a:latin typeface="Sylfaen" panose="010A0502050306030303" pitchFamily="18" charset="0"/>
              </a:rPr>
              <a:t> </a:t>
            </a:r>
            <a:r>
              <a:rPr lang="en-US" sz="1500" dirty="0" err="1" smtClean="0">
                <a:latin typeface="Sylfaen" panose="010A0502050306030303" pitchFamily="18" charset="0"/>
              </a:rPr>
              <a:t>փոխանցվող</a:t>
            </a:r>
            <a:r>
              <a:rPr lang="en-US" sz="1500" dirty="0" smtClean="0">
                <a:latin typeface="Sylfaen" panose="010A0502050306030303" pitchFamily="18" charset="0"/>
              </a:rPr>
              <a:t> </a:t>
            </a:r>
            <a:r>
              <a:rPr lang="en-US" sz="1500" dirty="0" err="1" smtClean="0">
                <a:latin typeface="Sylfaen" panose="010A0502050306030303" pitchFamily="18" charset="0"/>
              </a:rPr>
              <a:t>տվյալների</a:t>
            </a:r>
            <a:r>
              <a:rPr lang="en-US" sz="1500" dirty="0" smtClean="0">
                <a:latin typeface="Sylfaen" panose="010A0502050306030303" pitchFamily="18" charset="0"/>
              </a:rPr>
              <a:t> </a:t>
            </a:r>
            <a:r>
              <a:rPr lang="en-US" sz="1500" dirty="0" err="1" smtClean="0">
                <a:latin typeface="Sylfaen" panose="010A0502050306030303" pitchFamily="18" charset="0"/>
              </a:rPr>
              <a:t>որոշելու</a:t>
            </a:r>
            <a:r>
              <a:rPr lang="en-US" sz="1500" dirty="0" smtClean="0">
                <a:latin typeface="Sylfaen" panose="010A0502050306030303" pitchFamily="18" charset="0"/>
              </a:rPr>
              <a:t> </a:t>
            </a:r>
            <a:r>
              <a:rPr lang="en-US" sz="1500" dirty="0" err="1" smtClean="0">
                <a:latin typeface="Sylfaen" panose="010A0502050306030303" pitchFamily="18" charset="0"/>
              </a:rPr>
              <a:t>համար</a:t>
            </a:r>
            <a:r>
              <a:rPr lang="en-US" sz="1500" dirty="0" smtClean="0">
                <a:latin typeface="Sylfaen" panose="010A0502050306030303" pitchFamily="18" charset="0"/>
              </a:rPr>
              <a:t> </a:t>
            </a:r>
            <a:r>
              <a:rPr lang="en-US" sz="1500" dirty="0" err="1" smtClean="0">
                <a:latin typeface="Sylfaen" panose="010A0502050306030303" pitchFamily="18" charset="0"/>
              </a:rPr>
              <a:t>հաղորդակցության</a:t>
            </a:r>
            <a:r>
              <a:rPr lang="en-US" sz="1500" dirty="0" smtClean="0">
                <a:latin typeface="Sylfaen" panose="010A0502050306030303" pitchFamily="18" charset="0"/>
              </a:rPr>
              <a:t> </a:t>
            </a:r>
            <a:r>
              <a:rPr lang="en-US" sz="1500" dirty="0" err="1" smtClean="0">
                <a:latin typeface="Sylfaen" panose="010A0502050306030303" pitchFamily="18" charset="0"/>
              </a:rPr>
              <a:t>աղբյուրն</a:t>
            </a:r>
            <a:r>
              <a:rPr lang="en-US" sz="1500" dirty="0" smtClean="0">
                <a:latin typeface="Sylfaen" panose="010A0502050306030303" pitchFamily="18" charset="0"/>
              </a:rPr>
              <a:t> </a:t>
            </a:r>
            <a:r>
              <a:rPr lang="en-US" sz="1500" dirty="0" err="1" smtClean="0">
                <a:latin typeface="Sylfaen" panose="010A0502050306030303" pitchFamily="18" charset="0"/>
              </a:rPr>
              <a:t>ու</a:t>
            </a:r>
            <a:r>
              <a:rPr lang="en-US" sz="1500" dirty="0" smtClean="0">
                <a:latin typeface="Sylfaen" panose="010A0502050306030303" pitchFamily="18" charset="0"/>
              </a:rPr>
              <a:t> </a:t>
            </a:r>
            <a:r>
              <a:rPr lang="en-US" sz="1500" dirty="0" err="1" smtClean="0">
                <a:latin typeface="Sylfaen" panose="010A0502050306030303" pitchFamily="18" charset="0"/>
              </a:rPr>
              <a:t>վերջնակետը</a:t>
            </a:r>
            <a:r>
              <a:rPr lang="en-US" sz="1500" dirty="0" smtClean="0">
                <a:latin typeface="Sylfaen" panose="010A0502050306030303" pitchFamily="18" charset="0"/>
              </a:rPr>
              <a:t> (</a:t>
            </a:r>
            <a:r>
              <a:rPr lang="en-US" sz="1500" dirty="0" err="1" smtClean="0">
                <a:latin typeface="Sylfaen" panose="010A0502050306030303" pitchFamily="18" charset="0"/>
              </a:rPr>
              <a:t>ամեն</a:t>
            </a:r>
            <a:r>
              <a:rPr lang="en-US" sz="1500" dirty="0" smtClean="0">
                <a:latin typeface="Sylfaen" panose="010A0502050306030303" pitchFamily="18" charset="0"/>
              </a:rPr>
              <a:t> </a:t>
            </a:r>
            <a:r>
              <a:rPr lang="en-US" sz="1500" dirty="0" err="1" smtClean="0">
                <a:latin typeface="Sylfaen" panose="010A0502050306030303" pitchFamily="18" charset="0"/>
              </a:rPr>
              <a:t>ծառայություն</a:t>
            </a:r>
            <a:r>
              <a:rPr lang="en-US" sz="1500" dirty="0" smtClean="0">
                <a:latin typeface="Sylfaen" panose="010A0502050306030303" pitchFamily="18" charset="0"/>
              </a:rPr>
              <a:t> </a:t>
            </a:r>
            <a:r>
              <a:rPr lang="en-US" sz="1500" dirty="0" err="1" smtClean="0">
                <a:latin typeface="Sylfaen" panose="010A0502050306030303" pitchFamily="18" charset="0"/>
              </a:rPr>
              <a:t>տրամադրող</a:t>
            </a:r>
            <a:r>
              <a:rPr lang="en-US" sz="1500" dirty="0" smtClean="0">
                <a:latin typeface="Sylfaen" panose="010A0502050306030303" pitchFamily="18" charset="0"/>
              </a:rPr>
              <a:t> </a:t>
            </a:r>
            <a:r>
              <a:rPr lang="en-US" sz="1500" dirty="0" err="1" smtClean="0">
                <a:latin typeface="Sylfaen" panose="010A0502050306030303" pitchFamily="18" charset="0"/>
              </a:rPr>
              <a:t>ունի</a:t>
            </a:r>
            <a:r>
              <a:rPr lang="en-US" sz="1500" dirty="0" smtClean="0">
                <a:latin typeface="Sylfaen" panose="010A0502050306030303" pitchFamily="18" charset="0"/>
              </a:rPr>
              <a:t> </a:t>
            </a:r>
            <a:r>
              <a:rPr lang="en-US" sz="1500" dirty="0" err="1" smtClean="0">
                <a:latin typeface="Sylfaen" panose="010A0502050306030303" pitchFamily="18" charset="0"/>
              </a:rPr>
              <a:t>փազլի</a:t>
            </a:r>
            <a:r>
              <a:rPr lang="en-US" sz="1500" dirty="0" smtClean="0">
                <a:latin typeface="Sylfaen" panose="010A0502050306030303" pitchFamily="18" charset="0"/>
              </a:rPr>
              <a:t> </a:t>
            </a:r>
            <a:r>
              <a:rPr lang="en-US" sz="1500" dirty="0" err="1" smtClean="0">
                <a:latin typeface="Sylfaen" panose="010A0502050306030303" pitchFamily="18" charset="0"/>
              </a:rPr>
              <a:t>իր</a:t>
            </a:r>
            <a:r>
              <a:rPr lang="en-US" sz="1500" dirty="0" smtClean="0">
                <a:latin typeface="Sylfaen" panose="010A0502050306030303" pitchFamily="18" charset="0"/>
              </a:rPr>
              <a:t> </a:t>
            </a:r>
            <a:r>
              <a:rPr lang="en-US" sz="1500" dirty="0" err="1" smtClean="0">
                <a:latin typeface="Sylfaen" panose="010A0502050306030303" pitchFamily="18" charset="0"/>
              </a:rPr>
              <a:t>մասը</a:t>
            </a:r>
            <a:r>
              <a:rPr lang="en-US" sz="1500" dirty="0" smtClean="0">
                <a:latin typeface="Sylfaen" panose="010A0502050306030303" pitchFamily="18" charset="0"/>
              </a:rPr>
              <a:t>)</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Կողմերը</a:t>
            </a:r>
            <a:r>
              <a:rPr lang="en-US" sz="1500" dirty="0" smtClean="0">
                <a:latin typeface="Sylfaen" panose="010A0502050306030303" pitchFamily="18" charset="0"/>
              </a:rPr>
              <a:t> </a:t>
            </a:r>
            <a:r>
              <a:rPr lang="en-US" sz="1500" dirty="0" err="1" smtClean="0">
                <a:latin typeface="Sylfaen" panose="010A0502050306030303" pitchFamily="18" charset="0"/>
              </a:rPr>
              <a:t>կարող</a:t>
            </a:r>
            <a:r>
              <a:rPr lang="en-US" sz="1500" dirty="0" smtClean="0">
                <a:latin typeface="Sylfaen" panose="010A0502050306030303" pitchFamily="18" charset="0"/>
              </a:rPr>
              <a:t> </a:t>
            </a:r>
            <a:r>
              <a:rPr lang="en-US" sz="1500" dirty="0" err="1" smtClean="0">
                <a:latin typeface="Sylfaen" panose="010A0502050306030303" pitchFamily="18" charset="0"/>
              </a:rPr>
              <a:t>են</a:t>
            </a:r>
            <a:r>
              <a:rPr lang="en-US" sz="1500" dirty="0" smtClean="0">
                <a:latin typeface="Sylfaen" panose="010A0502050306030303" pitchFamily="18" charset="0"/>
              </a:rPr>
              <a:t> </a:t>
            </a:r>
            <a:r>
              <a:rPr lang="en-US" sz="1500" dirty="0" err="1" smtClean="0">
                <a:latin typeface="Sylfaen" panose="010A0502050306030303" pitchFamily="18" charset="0"/>
              </a:rPr>
              <a:t>ամեն</a:t>
            </a:r>
            <a:r>
              <a:rPr lang="en-US" sz="1500" dirty="0" smtClean="0">
                <a:latin typeface="Sylfaen" panose="010A0502050306030303" pitchFamily="18" charset="0"/>
              </a:rPr>
              <a:t> </a:t>
            </a:r>
            <a:r>
              <a:rPr lang="en-US" sz="1500" dirty="0" err="1" smtClean="0">
                <a:latin typeface="Sylfaen" panose="010A0502050306030303" pitchFamily="18" charset="0"/>
              </a:rPr>
              <a:t>ծառայություն</a:t>
            </a:r>
            <a:r>
              <a:rPr lang="en-US" sz="1500" dirty="0" smtClean="0">
                <a:latin typeface="Sylfaen" panose="010A0502050306030303" pitchFamily="18" charset="0"/>
              </a:rPr>
              <a:t> </a:t>
            </a:r>
            <a:r>
              <a:rPr lang="en-US" sz="1500" dirty="0" err="1" smtClean="0">
                <a:latin typeface="Sylfaen" panose="010A0502050306030303" pitchFamily="18" charset="0"/>
              </a:rPr>
              <a:t>տրամադրողի</a:t>
            </a:r>
            <a:r>
              <a:rPr lang="en-US" sz="1500" dirty="0" smtClean="0">
                <a:latin typeface="Sylfaen" panose="010A0502050306030303" pitchFamily="18" charset="0"/>
              </a:rPr>
              <a:t> </a:t>
            </a:r>
            <a:r>
              <a:rPr lang="en-US" sz="1500" dirty="0" err="1" smtClean="0">
                <a:latin typeface="Sylfaen" panose="010A0502050306030303" pitchFamily="18" charset="0"/>
              </a:rPr>
              <a:t>համար</a:t>
            </a:r>
            <a:r>
              <a:rPr lang="en-US" sz="1500" dirty="0" smtClean="0">
                <a:latin typeface="Sylfaen" panose="010A0502050306030303" pitchFamily="18" charset="0"/>
              </a:rPr>
              <a:t> </a:t>
            </a:r>
            <a:r>
              <a:rPr lang="en-US" sz="1500" dirty="0" err="1" smtClean="0">
                <a:latin typeface="Sylfaen" panose="010A0502050306030303" pitchFamily="18" charset="0"/>
              </a:rPr>
              <a:t>տալ</a:t>
            </a:r>
            <a:r>
              <a:rPr lang="en-US" sz="1500" dirty="0" smtClean="0">
                <a:latin typeface="Sylfaen" panose="010A0502050306030303" pitchFamily="18" charset="0"/>
              </a:rPr>
              <a:t> </a:t>
            </a:r>
            <a:r>
              <a:rPr lang="en-US" sz="1500" dirty="0" err="1" smtClean="0">
                <a:latin typeface="Sylfaen" panose="010A0502050306030303" pitchFamily="18" charset="0"/>
              </a:rPr>
              <a:t>առանձին</a:t>
            </a:r>
            <a:r>
              <a:rPr lang="en-US" sz="1500" dirty="0" smtClean="0">
                <a:latin typeface="Sylfaen" panose="010A0502050306030303" pitchFamily="18" charset="0"/>
              </a:rPr>
              <a:t> </a:t>
            </a:r>
            <a:r>
              <a:rPr lang="en-US" sz="1500" dirty="0" err="1" smtClean="0">
                <a:latin typeface="Sylfaen" panose="010A0502050306030303" pitchFamily="18" charset="0"/>
              </a:rPr>
              <a:t>թույլտվություն</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մեկը</a:t>
            </a:r>
            <a:r>
              <a:rPr lang="en-US" sz="1500" dirty="0" smtClean="0">
                <a:latin typeface="Sylfaen" panose="010A0502050306030303" pitchFamily="18" charset="0"/>
              </a:rPr>
              <a:t>, </a:t>
            </a:r>
            <a:r>
              <a:rPr lang="en-US" sz="1500" dirty="0" err="1" smtClean="0">
                <a:latin typeface="Sylfaen" panose="010A0502050306030303" pitchFamily="18" charset="0"/>
              </a:rPr>
              <a:t>որը</a:t>
            </a:r>
            <a:r>
              <a:rPr lang="en-US" sz="1500" dirty="0" smtClean="0">
                <a:latin typeface="Sylfaen" panose="010A0502050306030303" pitchFamily="18" charset="0"/>
              </a:rPr>
              <a:t> </a:t>
            </a:r>
            <a:r>
              <a:rPr lang="en-US" sz="1500" dirty="0" err="1" smtClean="0">
                <a:latin typeface="Sylfaen" panose="010A0502050306030303" pitchFamily="18" charset="0"/>
              </a:rPr>
              <a:t>փոխանցվում</a:t>
            </a:r>
            <a:r>
              <a:rPr lang="en-US" sz="1500" dirty="0" smtClean="0">
                <a:latin typeface="Sylfaen" panose="010A0502050306030303" pitchFamily="18" charset="0"/>
              </a:rPr>
              <a:t> է </a:t>
            </a:r>
            <a:r>
              <a:rPr lang="en-US" sz="1500" dirty="0" err="1" smtClean="0">
                <a:latin typeface="Sylfaen" panose="010A0502050306030303" pitchFamily="18" charset="0"/>
              </a:rPr>
              <a:t>ամեն</a:t>
            </a:r>
            <a:r>
              <a:rPr lang="en-US" sz="1500" dirty="0" smtClean="0">
                <a:latin typeface="Sylfaen" panose="010A0502050306030303" pitchFamily="18" charset="0"/>
              </a:rPr>
              <a:t> </a:t>
            </a:r>
            <a:r>
              <a:rPr lang="en-US" sz="1500" dirty="0" err="1" smtClean="0">
                <a:latin typeface="Sylfaen" panose="010A0502050306030303" pitchFamily="18" charset="0"/>
              </a:rPr>
              <a:t>նույնականացված</a:t>
            </a:r>
            <a:r>
              <a:rPr lang="en-US" sz="1500" dirty="0" smtClean="0">
                <a:latin typeface="Sylfaen" panose="010A0502050306030303" pitchFamily="18" charset="0"/>
              </a:rPr>
              <a:t> </a:t>
            </a:r>
            <a:r>
              <a:rPr lang="en-US" sz="1500" dirty="0" err="1" smtClean="0">
                <a:latin typeface="Sylfaen" panose="010A0502050306030303" pitchFamily="18" charset="0"/>
              </a:rPr>
              <a:t>տրամադրողին</a:t>
            </a:r>
            <a:r>
              <a:rPr lang="en-US" sz="1500" dirty="0" smtClean="0">
                <a:latin typeface="Sylfaen" panose="010A0502050306030303" pitchFamily="18" charset="0"/>
              </a:rPr>
              <a:t> </a:t>
            </a:r>
            <a:r>
              <a:rPr lang="en-US" sz="1500" dirty="0" err="1" smtClean="0">
                <a:latin typeface="Sylfaen" panose="010A0502050306030303" pitchFamily="18" charset="0"/>
              </a:rPr>
              <a:t>հաջորդաբար</a:t>
            </a:r>
            <a:r>
              <a:rPr lang="en-US" sz="1500" dirty="0" smtClean="0">
                <a:latin typeface="Sylfaen" panose="010A0502050306030303" pitchFamily="18" charset="0"/>
              </a:rPr>
              <a:t>:</a:t>
            </a:r>
            <a:endParaRPr lang="en-US" sz="1500" dirty="0">
              <a:latin typeface="Sylfaen" panose="010A0502050306030303" pitchFamily="18" charset="0"/>
            </a:endParaRPr>
          </a:p>
        </p:txBody>
      </p:sp>
    </p:spTree>
    <p:extLst>
      <p:ext uri="{BB962C8B-B14F-4D97-AF65-F5344CB8AC3E}">
        <p14:creationId xmlns:p14="http://schemas.microsoft.com/office/powerpoint/2010/main" val="342241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511300" y="51097"/>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700" dirty="0" err="1">
                <a:solidFill>
                  <a:schemeClr val="bg1"/>
                </a:solidFill>
                <a:latin typeface="Sylfaen" panose="010A0502050306030303" pitchFamily="18" charset="0"/>
                <a:ea typeface="Verdana" panose="020B0604030504040204" pitchFamily="34" charset="0"/>
                <a:cs typeface="Verdana" charset="0"/>
              </a:rPr>
              <a:t>Փոխանցվող</a:t>
            </a:r>
            <a:r>
              <a:rPr lang="en-US" sz="2700" dirty="0">
                <a:solidFill>
                  <a:schemeClr val="bg1"/>
                </a:solidFill>
                <a:latin typeface="Sylfaen" panose="010A0502050306030303" pitchFamily="18" charset="0"/>
                <a:ea typeface="Verdana" panose="020B0604030504040204" pitchFamily="34" charset="0"/>
                <a:cs typeface="Verdana" charset="0"/>
              </a:rPr>
              <a:t> </a:t>
            </a:r>
            <a:r>
              <a:rPr lang="hy-AM" sz="2700" dirty="0">
                <a:solidFill>
                  <a:schemeClr val="bg1"/>
                </a:solidFill>
                <a:latin typeface="Sylfaen" panose="010A0502050306030303" pitchFamily="18" charset="0"/>
                <a:ea typeface="Verdana" panose="020B0604030504040204" pitchFamily="34" charset="0"/>
                <a:cs typeface="Verdana" charset="0"/>
              </a:rPr>
              <a:t>տվյալների արագ պահպանում</a:t>
            </a:r>
            <a:r>
              <a:rPr lang="en-US" sz="2700" dirty="0">
                <a:solidFill>
                  <a:schemeClr val="bg1"/>
                </a:solidFill>
                <a:latin typeface="Sylfaen" panose="010A0502050306030303" pitchFamily="18" charset="0"/>
                <a:ea typeface="Verdana" panose="020B0604030504040204" pitchFamily="34" charset="0"/>
                <a:cs typeface="Verdana" charset="0"/>
              </a:rPr>
              <a:t> </a:t>
            </a:r>
          </a:p>
          <a:p>
            <a:pPr algn="r"/>
            <a:r>
              <a:rPr lang="en-US" sz="2700" dirty="0" err="1">
                <a:solidFill>
                  <a:schemeClr val="bg1"/>
                </a:solidFill>
                <a:latin typeface="Sylfaen" panose="010A0502050306030303" pitchFamily="18" charset="0"/>
                <a:ea typeface="Verdana" panose="020B0604030504040204" pitchFamily="34" charset="0"/>
                <a:cs typeface="Verdana" charset="0"/>
              </a:rPr>
              <a:t>ու</a:t>
            </a:r>
            <a:r>
              <a:rPr lang="en-US" sz="2700" dirty="0">
                <a:solidFill>
                  <a:schemeClr val="bg1"/>
                </a:solidFill>
                <a:latin typeface="Sylfaen" panose="010A0502050306030303" pitchFamily="18" charset="0"/>
                <a:ea typeface="Verdana" panose="020B0604030504040204" pitchFamily="34" charset="0"/>
                <a:cs typeface="Verdana" charset="0"/>
              </a:rPr>
              <a:t> </a:t>
            </a:r>
            <a:r>
              <a:rPr lang="en-US" sz="2700" dirty="0" err="1">
                <a:solidFill>
                  <a:schemeClr val="bg1"/>
                </a:solidFill>
                <a:latin typeface="Sylfaen" panose="010A0502050306030303" pitchFamily="18" charset="0"/>
                <a:ea typeface="Verdana" panose="020B0604030504040204" pitchFamily="34" charset="0"/>
                <a:cs typeface="Verdana" charset="0"/>
              </a:rPr>
              <a:t>մասնակի</a:t>
            </a:r>
            <a:r>
              <a:rPr lang="en-US" sz="2700" dirty="0">
                <a:solidFill>
                  <a:schemeClr val="bg1"/>
                </a:solidFill>
                <a:latin typeface="Sylfaen" panose="010A0502050306030303" pitchFamily="18" charset="0"/>
                <a:ea typeface="Verdana" panose="020B0604030504040204" pitchFamily="34" charset="0"/>
                <a:cs typeface="Verdana" charset="0"/>
              </a:rPr>
              <a:t> </a:t>
            </a:r>
            <a:r>
              <a:rPr lang="en-US" sz="2700" dirty="0" err="1">
                <a:solidFill>
                  <a:schemeClr val="bg1"/>
                </a:solidFill>
                <a:latin typeface="Sylfaen" panose="010A0502050306030303" pitchFamily="18" charset="0"/>
                <a:ea typeface="Verdana" panose="020B0604030504040204" pitchFamily="34" charset="0"/>
                <a:cs typeface="Verdana" charset="0"/>
              </a:rPr>
              <a:t>հայտնաբերում</a:t>
            </a:r>
            <a:r>
              <a:rPr lang="hy-AM" sz="2700" dirty="0">
                <a:solidFill>
                  <a:schemeClr val="bg1"/>
                </a:solidFill>
                <a:latin typeface="Sylfaen" panose="010A0502050306030303" pitchFamily="18" charset="0"/>
                <a:ea typeface="Verdana" panose="020B0604030504040204" pitchFamily="34" charset="0"/>
                <a:cs typeface="Verdana" charset="0"/>
              </a:rPr>
              <a:t> </a:t>
            </a:r>
            <a:endParaRPr lang="en-GB" sz="2700" dirty="0">
              <a:solidFill>
                <a:schemeClr val="bg1"/>
              </a:solidFill>
              <a:latin typeface="Sylfaen" panose="010A0502050306030303" pitchFamily="18" charset="0"/>
              <a:ea typeface="Verdana" panose="020B0604030504040204" pitchFamily="34" charset="0"/>
              <a:cs typeface="Verdana" charset="0"/>
            </a:endParaRPr>
          </a:p>
        </p:txBody>
      </p:sp>
      <p:sp>
        <p:nvSpPr>
          <p:cNvPr id="2" name="Rectangle 1">
            <a:extLst>
              <a:ext uri="{FF2B5EF4-FFF2-40B4-BE49-F238E27FC236}">
                <a16:creationId xmlns:a16="http://schemas.microsoft.com/office/drawing/2014/main" id="{6307FADD-3E6B-406F-9B66-C841DF391B79}"/>
              </a:ext>
            </a:extLst>
          </p:cNvPr>
          <p:cNvSpPr/>
          <p:nvPr/>
        </p:nvSpPr>
        <p:spPr>
          <a:xfrm>
            <a:off x="121544" y="1272817"/>
            <a:ext cx="4012711" cy="5047536"/>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16-րդ հոդվածի համաձայն պաշտպանված փոխանցվող տվյալների վերաբերյալ այնպիսի օրենսդրական և այլ միջոցներ, որոնք անհրաժեշտ են.</a:t>
            </a:r>
          </a:p>
          <a:p>
            <a:pPr algn="just"/>
            <a:r>
              <a:rPr lang="hy-AM" sz="1400" dirty="0">
                <a:latin typeface="Sylfaen" panose="010A0502050306030303" pitchFamily="18" charset="0"/>
              </a:rPr>
              <a:t>ա) ապահովելու, որ այդպիսի փոխանցվող տվյալների արագ պահպանումը մատչելի լինի` անկախ նրանից` մեկ կամ ավելի ծառայություն տրամադրողներ ընդգրկվա՞ծ են այս հաղորդակցության փոխանցման մեջ, թե ոչ, և</a:t>
            </a:r>
          </a:p>
          <a:p>
            <a:pPr algn="just"/>
            <a:r>
              <a:rPr lang="hy-AM" sz="1400" dirty="0">
                <a:latin typeface="Sylfaen" panose="010A0502050306030303" pitchFamily="18" charset="0"/>
              </a:rPr>
              <a:t>բ) ապահովելու </a:t>
            </a:r>
            <a:r>
              <a:rPr lang="hy-AM" sz="1400" dirty="0">
                <a:solidFill>
                  <a:srgbClr val="FF0000"/>
                </a:solidFill>
                <a:latin typeface="Sylfaen" panose="010A0502050306030303" pitchFamily="18" charset="0"/>
              </a:rPr>
              <a:t>արագ հայտնաբերումը </a:t>
            </a:r>
            <a:r>
              <a:rPr lang="hy-AM" sz="1400" dirty="0">
                <a:latin typeface="Sylfaen" panose="010A0502050306030303" pitchFamily="18" charset="0"/>
              </a:rPr>
              <a:t>Կողմի իրավասու մարմնի համար կամ անձը, որը նշանակված է այդ մարմնի կողմից, </a:t>
            </a:r>
            <a:r>
              <a:rPr lang="hy-AM" sz="1400" dirty="0">
                <a:solidFill>
                  <a:srgbClr val="FF0000"/>
                </a:solidFill>
                <a:latin typeface="Sylfaen" panose="010A0502050306030303" pitchFamily="18" charset="0"/>
              </a:rPr>
              <a:t>փոխանցվող տվյալների բավարար քանակության մասին, որը հնարավորություն կտա Կողմին` ճանաչելու ծառայություն տրամադրողներին և այն ուղին, որի միջոցով հաղորդակցությունը փոխանցվել է:</a:t>
            </a:r>
          </a:p>
          <a:p>
            <a:pPr algn="just"/>
            <a:r>
              <a:rPr lang="hy-AM" sz="1400" dirty="0">
                <a:latin typeface="Sylfaen" panose="010A0502050306030303" pitchFamily="18" charset="0"/>
              </a:rPr>
              <a:t>2. Սույն հոդվածում սահմանված իրավասություններն ու ընթացակարգերը պետք է լինեն 14-րդ և 15-րդ հոդվածների կարգավորման առարկա:</a:t>
            </a:r>
          </a:p>
        </p:txBody>
      </p:sp>
      <p:sp>
        <p:nvSpPr>
          <p:cNvPr id="3" name="Rectangle 2">
            <a:extLst>
              <a:ext uri="{FF2B5EF4-FFF2-40B4-BE49-F238E27FC236}">
                <a16:creationId xmlns:a16="http://schemas.microsoft.com/office/drawing/2014/main" id="{A67DD044-0EFC-4C9C-9F28-8A71A6074482}"/>
              </a:ext>
            </a:extLst>
          </p:cNvPr>
          <p:cNvSpPr/>
          <p:nvPr/>
        </p:nvSpPr>
        <p:spPr>
          <a:xfrm>
            <a:off x="4275438" y="1287212"/>
            <a:ext cx="4747018" cy="3093154"/>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Այս</a:t>
            </a:r>
            <a:r>
              <a:rPr lang="en-US" sz="1500" dirty="0" smtClean="0">
                <a:latin typeface="Sylfaen" panose="010A0502050306030303" pitchFamily="18" charset="0"/>
              </a:rPr>
              <a:t> </a:t>
            </a:r>
            <a:r>
              <a:rPr lang="en-US" sz="1500" dirty="0" err="1" smtClean="0">
                <a:latin typeface="Sylfaen" panose="010A0502050306030303" pitchFamily="18" charset="0"/>
              </a:rPr>
              <a:t>իրավասությունը</a:t>
            </a:r>
            <a:r>
              <a:rPr lang="en-US" sz="1500" dirty="0" smtClean="0">
                <a:latin typeface="Sylfaen" panose="010A0502050306030303" pitchFamily="18" charset="0"/>
              </a:rPr>
              <a:t> </a:t>
            </a:r>
            <a:r>
              <a:rPr lang="en-US" sz="1500" dirty="0" err="1" smtClean="0">
                <a:latin typeface="Sylfaen" panose="010A0502050306030303" pitchFamily="18" charset="0"/>
              </a:rPr>
              <a:t>միայն</a:t>
            </a:r>
            <a:r>
              <a:rPr lang="en-US" sz="1500" dirty="0" smtClean="0">
                <a:latin typeface="Sylfaen" panose="010A0502050306030303" pitchFamily="18" charset="0"/>
              </a:rPr>
              <a:t> </a:t>
            </a:r>
            <a:r>
              <a:rPr lang="en-US" sz="1500" dirty="0" err="1" smtClean="0">
                <a:latin typeface="Sylfaen" panose="010A0502050306030303" pitchFamily="18" charset="0"/>
              </a:rPr>
              <a:t>պահպանում</a:t>
            </a:r>
            <a:r>
              <a:rPr lang="en-US" sz="1500" dirty="0" smtClean="0">
                <a:latin typeface="Sylfaen" panose="010A0502050306030303" pitchFamily="18" charset="0"/>
              </a:rPr>
              <a:t> </a:t>
            </a:r>
            <a:r>
              <a:rPr lang="en-US" sz="1500" dirty="0" err="1" smtClean="0">
                <a:latin typeface="Sylfaen" panose="010A0502050306030303" pitchFamily="18" charset="0"/>
              </a:rPr>
              <a:t>չի</a:t>
            </a:r>
            <a:r>
              <a:rPr lang="en-US" sz="1500" dirty="0" smtClean="0">
                <a:latin typeface="Sylfaen" panose="010A0502050306030303" pitchFamily="18" charset="0"/>
              </a:rPr>
              <a:t> </a:t>
            </a:r>
            <a:r>
              <a:rPr lang="en-US" sz="1500" dirty="0" err="1" smtClean="0">
                <a:latin typeface="Sylfaen" panose="010A0502050306030303" pitchFamily="18" charset="0"/>
              </a:rPr>
              <a:t>տրամադրում</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Այն</a:t>
            </a:r>
            <a:r>
              <a:rPr lang="en-US" sz="1500" dirty="0" smtClean="0">
                <a:latin typeface="Sylfaen" panose="010A0502050306030303" pitchFamily="18" charset="0"/>
              </a:rPr>
              <a:t> </a:t>
            </a:r>
            <a:r>
              <a:rPr lang="en-US" sz="1500" dirty="0" err="1" smtClean="0">
                <a:latin typeface="Sylfaen" panose="010A0502050306030303" pitchFamily="18" charset="0"/>
              </a:rPr>
              <a:t>նաև</a:t>
            </a:r>
            <a:r>
              <a:rPr lang="en-US" sz="1500" dirty="0" smtClean="0">
                <a:latin typeface="Sylfaen" panose="010A0502050306030303" pitchFamily="18" charset="0"/>
              </a:rPr>
              <a:t> </a:t>
            </a:r>
            <a:r>
              <a:rPr lang="en-US" sz="1500" dirty="0" err="1" smtClean="0">
                <a:latin typeface="Sylfaen" panose="010A0502050306030303" pitchFamily="18" charset="0"/>
              </a:rPr>
              <a:t>պահանջում</a:t>
            </a:r>
            <a:r>
              <a:rPr lang="en-US" sz="1500" dirty="0" smtClean="0">
                <a:latin typeface="Sylfaen" panose="010A0502050306030303" pitchFamily="18" charset="0"/>
              </a:rPr>
              <a:t> է </a:t>
            </a:r>
            <a:r>
              <a:rPr lang="en-US" sz="1500" dirty="0" err="1" smtClean="0">
                <a:latin typeface="Sylfaen" panose="010A0502050306030303" pitchFamily="18" charset="0"/>
              </a:rPr>
              <a:t>բավարար</a:t>
            </a:r>
            <a:r>
              <a:rPr lang="en-US" sz="1500" dirty="0" smtClean="0">
                <a:latin typeface="Sylfaen" panose="010A0502050306030303" pitchFamily="18" charset="0"/>
              </a:rPr>
              <a:t> </a:t>
            </a:r>
            <a:r>
              <a:rPr lang="en-US" sz="1500" dirty="0" err="1" smtClean="0">
                <a:latin typeface="Sylfaen" panose="010A0502050306030303" pitchFamily="18" charset="0"/>
              </a:rPr>
              <a:t>քանակի</a:t>
            </a:r>
            <a:r>
              <a:rPr lang="en-US" sz="1500" dirty="0" smtClean="0">
                <a:latin typeface="Sylfaen" panose="010A0502050306030303" pitchFamily="18" charset="0"/>
              </a:rPr>
              <a:t> </a:t>
            </a:r>
            <a:r>
              <a:rPr lang="en-US" sz="1500" dirty="0" err="1" smtClean="0">
                <a:latin typeface="Sylfaen" panose="010A0502050306030303" pitchFamily="18" charset="0"/>
              </a:rPr>
              <a:t>փոխանցվող</a:t>
            </a:r>
            <a:r>
              <a:rPr lang="en-US" sz="1500" dirty="0" smtClean="0">
                <a:latin typeface="Sylfaen" panose="010A0502050306030303" pitchFamily="18" charset="0"/>
              </a:rPr>
              <a:t> </a:t>
            </a:r>
            <a:r>
              <a:rPr lang="en-US" sz="1500" dirty="0" err="1" smtClean="0">
                <a:latin typeface="Sylfaen" panose="010A0502050306030303" pitchFamily="18" charset="0"/>
              </a:rPr>
              <a:t>տվյալների</a:t>
            </a:r>
            <a:r>
              <a:rPr lang="en-US" sz="1500" dirty="0" smtClean="0">
                <a:latin typeface="Sylfaen" panose="010A0502050306030303" pitchFamily="18" charset="0"/>
              </a:rPr>
              <a:t> </a:t>
            </a:r>
            <a:r>
              <a:rPr lang="en-US" sz="1500" dirty="0" err="1" smtClean="0">
                <a:latin typeface="Sylfaen" panose="010A0502050306030303" pitchFamily="18" charset="0"/>
              </a:rPr>
              <a:t>արագ</a:t>
            </a:r>
            <a:r>
              <a:rPr lang="en-US" sz="1500" dirty="0" smtClean="0">
                <a:latin typeface="Sylfaen" panose="010A0502050306030303" pitchFamily="18" charset="0"/>
              </a:rPr>
              <a:t> </a:t>
            </a:r>
            <a:r>
              <a:rPr lang="en-US" sz="1500" dirty="0" err="1" smtClean="0">
                <a:latin typeface="Sylfaen" panose="010A0502050306030303" pitchFamily="18" charset="0"/>
              </a:rPr>
              <a:t>հայտնաբերում</a:t>
            </a:r>
            <a:r>
              <a:rPr lang="en-US" sz="1500" dirty="0" smtClean="0">
                <a:latin typeface="Sylfaen" panose="010A0502050306030303" pitchFamily="18" charset="0"/>
              </a:rPr>
              <a:t>, </a:t>
            </a:r>
            <a:r>
              <a:rPr lang="en-US" sz="1500" dirty="0" err="1" smtClean="0">
                <a:latin typeface="Sylfaen" panose="010A0502050306030303" pitchFamily="18" charset="0"/>
              </a:rPr>
              <a:t>որպեսզի</a:t>
            </a:r>
            <a:r>
              <a:rPr lang="en-US" sz="1500" dirty="0" smtClean="0">
                <a:latin typeface="Sylfaen" panose="010A0502050306030303" pitchFamily="18" charset="0"/>
              </a:rPr>
              <a:t> </a:t>
            </a:r>
            <a:r>
              <a:rPr lang="en-US" sz="1500" dirty="0" err="1" smtClean="0">
                <a:latin typeface="Sylfaen" panose="010A0502050306030303" pitchFamily="18" charset="0"/>
              </a:rPr>
              <a:t>նույնականացնի</a:t>
            </a:r>
            <a:r>
              <a:rPr lang="en-US" sz="1500" dirty="0" smtClean="0">
                <a:latin typeface="Sylfaen" panose="010A0502050306030303" pitchFamily="18" charset="0"/>
              </a:rPr>
              <a:t> </a:t>
            </a:r>
            <a:r>
              <a:rPr lang="en-US" sz="1500" dirty="0" err="1" smtClean="0">
                <a:latin typeface="Sylfaen" panose="010A0502050306030303" pitchFamily="18" charset="0"/>
              </a:rPr>
              <a:t>հաղորդակցության</a:t>
            </a:r>
            <a:r>
              <a:rPr lang="en-US" sz="1500" dirty="0" smtClean="0">
                <a:latin typeface="Sylfaen" panose="010A0502050306030303" pitchFamily="18" charset="0"/>
              </a:rPr>
              <a:t> </a:t>
            </a:r>
            <a:r>
              <a:rPr lang="en-US" sz="1500" dirty="0" err="1" smtClean="0">
                <a:latin typeface="Sylfaen" panose="010A0502050306030303" pitchFamily="18" charset="0"/>
              </a:rPr>
              <a:t>փոխանցմանը</a:t>
            </a:r>
            <a:r>
              <a:rPr lang="en-US" sz="1500" dirty="0" smtClean="0">
                <a:latin typeface="Sylfaen" panose="010A0502050306030303" pitchFamily="18" charset="0"/>
              </a:rPr>
              <a:t> </a:t>
            </a:r>
            <a:r>
              <a:rPr lang="en-US" sz="1500" dirty="0" err="1" smtClean="0">
                <a:latin typeface="Sylfaen" panose="010A0502050306030303" pitchFamily="18" charset="0"/>
              </a:rPr>
              <a:t>մասնակից</a:t>
            </a:r>
            <a:r>
              <a:rPr lang="en-US" sz="1500" dirty="0" smtClean="0">
                <a:latin typeface="Sylfaen" panose="010A0502050306030303" pitchFamily="18" charset="0"/>
              </a:rPr>
              <a:t> </a:t>
            </a:r>
            <a:r>
              <a:rPr lang="en-US" sz="1500" dirty="0" err="1" smtClean="0">
                <a:latin typeface="Sylfaen" panose="010A0502050306030303" pitchFamily="18" charset="0"/>
              </a:rPr>
              <a:t>այլ</a:t>
            </a:r>
            <a:r>
              <a:rPr lang="en-US" sz="1500" dirty="0" smtClean="0">
                <a:latin typeface="Sylfaen" panose="010A0502050306030303" pitchFamily="18" charset="0"/>
              </a:rPr>
              <a:t> </a:t>
            </a:r>
            <a:r>
              <a:rPr lang="en-US" sz="1500" dirty="0" err="1" smtClean="0">
                <a:latin typeface="Sylfaen" panose="010A0502050306030303" pitchFamily="18" charset="0"/>
              </a:rPr>
              <a:t>ծառայություն</a:t>
            </a:r>
            <a:r>
              <a:rPr lang="en-US" sz="1500" dirty="0" smtClean="0">
                <a:latin typeface="Sylfaen" panose="010A0502050306030303" pitchFamily="18" charset="0"/>
              </a:rPr>
              <a:t> </a:t>
            </a:r>
            <a:r>
              <a:rPr lang="en-US" sz="1500" dirty="0" err="1" smtClean="0">
                <a:latin typeface="Sylfaen" panose="010A0502050306030303" pitchFamily="18" charset="0"/>
              </a:rPr>
              <a:t>տրամադրողների</a:t>
            </a:r>
            <a:r>
              <a:rPr lang="en-US" sz="1500" dirty="0" smtClean="0">
                <a:latin typeface="Sylfaen" panose="010A0502050306030303" pitchFamily="18" charset="0"/>
              </a:rPr>
              <a:t> և </a:t>
            </a:r>
            <a:r>
              <a:rPr lang="en-US" sz="1500" dirty="0" err="1" smtClean="0">
                <a:latin typeface="Sylfaen" panose="010A0502050306030303" pitchFamily="18" charset="0"/>
              </a:rPr>
              <a:t>հաղորդակցության</a:t>
            </a:r>
            <a:r>
              <a:rPr lang="en-US" sz="1500" dirty="0" smtClean="0">
                <a:latin typeface="Sylfaen" panose="010A0502050306030303" pitchFamily="18" charset="0"/>
              </a:rPr>
              <a:t> </a:t>
            </a:r>
            <a:r>
              <a:rPr lang="en-US" sz="1500" dirty="0" err="1" smtClean="0">
                <a:latin typeface="Sylfaen" panose="010A0502050306030303" pitchFamily="18" charset="0"/>
              </a:rPr>
              <a:t>ուղին</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Նպատակն</a:t>
            </a:r>
            <a:r>
              <a:rPr lang="en-US" sz="1500" dirty="0" smtClean="0">
                <a:latin typeface="Sylfaen" panose="010A0502050306030303" pitchFamily="18" charset="0"/>
              </a:rPr>
              <a:t> է </a:t>
            </a:r>
            <a:r>
              <a:rPr lang="en-US" sz="1500" dirty="0" err="1" smtClean="0">
                <a:latin typeface="Sylfaen" panose="010A0502050306030303" pitchFamily="18" charset="0"/>
              </a:rPr>
              <a:t>հնարավոր</a:t>
            </a:r>
            <a:r>
              <a:rPr lang="en-US" sz="1500" dirty="0" smtClean="0">
                <a:latin typeface="Sylfaen" panose="010A0502050306030303" pitchFamily="18" charset="0"/>
              </a:rPr>
              <a:t> </a:t>
            </a:r>
            <a:r>
              <a:rPr lang="en-US" sz="1500" dirty="0" err="1" smtClean="0">
                <a:latin typeface="Sylfaen" panose="010A0502050306030303" pitchFamily="18" charset="0"/>
              </a:rPr>
              <a:t>դարձնել</a:t>
            </a:r>
            <a:r>
              <a:rPr lang="en-US" sz="1500" dirty="0" smtClean="0">
                <a:latin typeface="Sylfaen" panose="010A0502050306030303" pitchFamily="18" charset="0"/>
              </a:rPr>
              <a:t> </a:t>
            </a:r>
            <a:r>
              <a:rPr lang="en-US" sz="1500" dirty="0" err="1" smtClean="0">
                <a:latin typeface="Sylfaen" panose="010A0502050306030303" pitchFamily="18" charset="0"/>
              </a:rPr>
              <a:t>բոլոր</a:t>
            </a:r>
            <a:r>
              <a:rPr lang="en-US" sz="1500" dirty="0" smtClean="0">
                <a:latin typeface="Sylfaen" panose="010A0502050306030303" pitchFamily="18" charset="0"/>
              </a:rPr>
              <a:t> </a:t>
            </a:r>
            <a:r>
              <a:rPr lang="en-US" sz="1500" dirty="0" err="1" smtClean="0">
                <a:latin typeface="Sylfaen" panose="010A0502050306030303" pitchFamily="18" charset="0"/>
              </a:rPr>
              <a:t>ծառայություն</a:t>
            </a:r>
            <a:r>
              <a:rPr lang="en-US" sz="1500" dirty="0" smtClean="0">
                <a:latin typeface="Sylfaen" panose="010A0502050306030303" pitchFamily="18" charset="0"/>
              </a:rPr>
              <a:t> </a:t>
            </a:r>
            <a:r>
              <a:rPr lang="en-US" sz="1500" dirty="0" err="1" smtClean="0">
                <a:latin typeface="Sylfaen" panose="010A0502050306030303" pitchFamily="18" charset="0"/>
              </a:rPr>
              <a:t>տրամադրողների</a:t>
            </a:r>
            <a:r>
              <a:rPr lang="en-US" sz="1500" dirty="0" smtClean="0">
                <a:latin typeface="Sylfaen" panose="010A0502050306030303" pitchFamily="18" charset="0"/>
              </a:rPr>
              <a:t> </a:t>
            </a:r>
            <a:r>
              <a:rPr lang="en-US" sz="1500" dirty="0" err="1" smtClean="0">
                <a:latin typeface="Sylfaen" panose="010A0502050306030303" pitchFamily="18" charset="0"/>
              </a:rPr>
              <a:t>նույնականացումը</a:t>
            </a:r>
            <a:r>
              <a:rPr lang="en-US" sz="1500" dirty="0" smtClean="0">
                <a:latin typeface="Sylfaen" panose="010A0502050306030303" pitchFamily="18" charset="0"/>
              </a:rPr>
              <a:t>, </a:t>
            </a:r>
            <a:r>
              <a:rPr lang="en-US" sz="1500" dirty="0" err="1" smtClean="0">
                <a:latin typeface="Sylfaen" panose="010A0502050306030303" pitchFamily="18" charset="0"/>
              </a:rPr>
              <a:t>որ</a:t>
            </a:r>
            <a:r>
              <a:rPr lang="en-US" sz="1500" dirty="0" smtClean="0">
                <a:latin typeface="Sylfaen" panose="010A0502050306030303" pitchFamily="18" charset="0"/>
              </a:rPr>
              <a:t> </a:t>
            </a:r>
            <a:r>
              <a:rPr lang="en-US" sz="1500" dirty="0" err="1" smtClean="0">
                <a:latin typeface="Sylfaen" panose="010A0502050306030303" pitchFamily="18" charset="0"/>
              </a:rPr>
              <a:t>համապատասխան</a:t>
            </a:r>
            <a:r>
              <a:rPr lang="en-US" sz="1500" dirty="0" smtClean="0">
                <a:latin typeface="Sylfaen" panose="010A0502050306030303" pitchFamily="18" charset="0"/>
              </a:rPr>
              <a:t> </a:t>
            </a:r>
            <a:r>
              <a:rPr lang="en-US" sz="1500" dirty="0" err="1" smtClean="0">
                <a:latin typeface="Sylfaen" panose="010A0502050306030303" pitchFamily="18" charset="0"/>
              </a:rPr>
              <a:t>ընթացակարգային</a:t>
            </a:r>
            <a:r>
              <a:rPr lang="en-US" sz="1500" dirty="0" smtClean="0">
                <a:latin typeface="Sylfaen" panose="010A0502050306030303" pitchFamily="18" charset="0"/>
              </a:rPr>
              <a:t> </a:t>
            </a:r>
            <a:r>
              <a:rPr lang="en-US" sz="1500" dirty="0" err="1" smtClean="0">
                <a:latin typeface="Sylfaen" panose="010A0502050306030303" pitchFamily="18" charset="0"/>
              </a:rPr>
              <a:t>միջոցները</a:t>
            </a:r>
            <a:r>
              <a:rPr lang="en-US" sz="1500" dirty="0" smtClean="0">
                <a:latin typeface="Sylfaen" panose="010A0502050306030303" pitchFamily="18" charset="0"/>
              </a:rPr>
              <a:t> </a:t>
            </a:r>
            <a:r>
              <a:rPr lang="en-US" sz="1500" dirty="0" err="1" smtClean="0">
                <a:latin typeface="Sylfaen" panose="010A0502050306030303" pitchFamily="18" charset="0"/>
              </a:rPr>
              <a:t>կիրառվեն</a:t>
            </a:r>
            <a:r>
              <a:rPr lang="en-US" sz="1500" dirty="0" smtClean="0">
                <a:latin typeface="Sylfaen" panose="010A0502050306030303" pitchFamily="18" charset="0"/>
              </a:rPr>
              <a:t>:</a:t>
            </a:r>
            <a:endParaRPr lang="en-GB" sz="1500" dirty="0">
              <a:latin typeface="Sylfaen" panose="010A0502050306030303" pitchFamily="18" charset="0"/>
            </a:endParaRPr>
          </a:p>
        </p:txBody>
      </p:sp>
    </p:spTree>
    <p:extLst>
      <p:ext uri="{BB962C8B-B14F-4D97-AF65-F5344CB8AC3E}">
        <p14:creationId xmlns:p14="http://schemas.microsoft.com/office/powerpoint/2010/main" val="153284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sz="3200" dirty="0" smtClean="0">
                <a:latin typeface="Sylfaen" panose="010A0502050306030303" pitchFamily="18" charset="0"/>
              </a:rPr>
              <a:t>Ա</a:t>
            </a:r>
            <a:r>
              <a:rPr lang="en-US" sz="3200" dirty="0" err="1" smtClean="0">
                <a:latin typeface="Sylfaen" panose="010A0502050306030303" pitchFamily="18" charset="0"/>
              </a:rPr>
              <a:t>րտադրության</a:t>
            </a:r>
            <a:r>
              <a:rPr lang="en-US" sz="3200" dirty="0" smtClean="0">
                <a:latin typeface="Sylfaen" panose="010A0502050306030303" pitchFamily="18" charset="0"/>
              </a:rPr>
              <a:t> </a:t>
            </a:r>
            <a:r>
              <a:rPr lang="en-US" sz="3200" dirty="0" err="1" smtClean="0">
                <a:latin typeface="Sylfaen" panose="010A0502050306030303" pitchFamily="18" charset="0"/>
              </a:rPr>
              <a:t>թույլտվություն</a:t>
            </a:r>
            <a:endParaRPr lang="en-US" sz="3200" dirty="0">
              <a:latin typeface="Sylfaen" panose="010A0502050306030303" pitchFamily="18" charset="0"/>
            </a:endParaRPr>
          </a:p>
        </p:txBody>
      </p:sp>
      <p:sp>
        <p:nvSpPr>
          <p:cNvPr id="3" name="Text Placeholder 2"/>
          <p:cNvSpPr>
            <a:spLocks noGrp="1"/>
          </p:cNvSpPr>
          <p:nvPr>
            <p:ph type="body" idx="1"/>
          </p:nvPr>
        </p:nvSpPr>
        <p:spPr/>
        <p:txBody>
          <a:bodyPr>
            <a:normAutofit fontScale="85000" lnSpcReduction="10000"/>
          </a:bodyPr>
          <a:lstStyle/>
          <a:p>
            <a:r>
              <a:rPr lang="hy-AM" dirty="0">
                <a:latin typeface="Sylfaen" panose="010A0502050306030303" pitchFamily="18" charset="0"/>
                <a:ea typeface="Verdana" panose="020B0604030504040204" pitchFamily="34" charset="0"/>
              </a:rPr>
              <a:t>Բուդապեշտի կոնվենցիայի </a:t>
            </a:r>
            <a:r>
              <a:rPr lang="en-US" dirty="0" err="1">
                <a:latin typeface="Sylfaen" panose="010A0502050306030303" pitchFamily="18" charset="0"/>
                <a:ea typeface="Verdana" panose="020B0604030504040204" pitchFamily="34" charset="0"/>
              </a:rPr>
              <a:t>ընթացակարգային</a:t>
            </a:r>
            <a:r>
              <a:rPr lang="hy-AM"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իրավասություն</a:t>
            </a:r>
            <a:r>
              <a:rPr lang="hy-AM" dirty="0">
                <a:latin typeface="Sylfaen" panose="010A0502050306030303" pitchFamily="18" charset="0"/>
                <a:ea typeface="Verdana" panose="020B0604030504040204" pitchFamily="34" charset="0"/>
              </a:rPr>
              <a:t>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1)</a:t>
            </a: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34</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smtClean="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4</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3498273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Verdana" panose="020B0604030504040204" pitchFamily="34" charset="0"/>
                <a:ea typeface="Verdana" panose="020B0604030504040204" pitchFamily="34" charset="0"/>
                <a:cs typeface="Verdana" charset="0"/>
              </a:rPr>
              <a:t>Արտադրության</a:t>
            </a:r>
            <a:r>
              <a:rPr lang="en-GB" sz="3200" dirty="0">
                <a:solidFill>
                  <a:schemeClr val="bg1"/>
                </a:solidFill>
                <a:latin typeface="Verdana" panose="020B0604030504040204" pitchFamily="34" charset="0"/>
                <a:ea typeface="Verdana" panose="020B0604030504040204" pitchFamily="34" charset="0"/>
                <a:cs typeface="Verdana" charset="0"/>
              </a:rPr>
              <a:t> </a:t>
            </a:r>
            <a:r>
              <a:rPr lang="en-GB" sz="3200" dirty="0" err="1">
                <a:solidFill>
                  <a:schemeClr val="bg1"/>
                </a:solidFill>
                <a:latin typeface="Verdana" panose="020B0604030504040204" pitchFamily="34" charset="0"/>
                <a:ea typeface="Verdana" panose="020B0604030504040204" pitchFamily="34" charset="0"/>
                <a:cs typeface="Verdana" charset="0"/>
              </a:rPr>
              <a:t>թույլտվություն</a:t>
            </a:r>
            <a:endParaRPr lang="en-GB" sz="2000" dirty="0">
              <a:solidFill>
                <a:schemeClr val="bg1"/>
              </a:solidFill>
              <a:latin typeface="Verdana" panose="020B0604030504040204" pitchFamily="34" charset="0"/>
              <a:ea typeface="Verdana" panose="020B0604030504040204" pitchFamily="34" charset="0"/>
              <a:cs typeface="Verdana" charset="0"/>
            </a:endParaRPr>
          </a:p>
        </p:txBody>
      </p:sp>
      <p:sp>
        <p:nvSpPr>
          <p:cNvPr id="2" name="Rectangle 3">
            <a:extLst>
              <a:ext uri="{FF2B5EF4-FFF2-40B4-BE49-F238E27FC236}">
                <a16:creationId xmlns:a16="http://schemas.microsoft.com/office/drawing/2014/main" id="{27339DDC-CF0F-4F90-99B8-9D89D3BE2286}"/>
              </a:ext>
            </a:extLst>
          </p:cNvPr>
          <p:cNvSpPr txBox="1">
            <a:spLocks/>
          </p:cNvSpPr>
          <p:nvPr/>
        </p:nvSpPr>
        <p:spPr bwMode="auto">
          <a:xfrm>
            <a:off x="348345" y="1270001"/>
            <a:ext cx="8184095" cy="5130793"/>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hy-AM" altLang="sr-Latn-RS" sz="2000" b="1" i="1" dirty="0" smtClean="0">
                <a:latin typeface="Sylfaen" panose="010A0502050306030303" pitchFamily="18" charset="0"/>
                <a:ea typeface="ＭＳ Ｐゴシック" pitchFamily="34" charset="-128"/>
              </a:rPr>
              <a:t>Արտադրության թույլտվություն</a:t>
            </a:r>
            <a:endParaRPr lang="en-GB" altLang="sr-Latn-RS" sz="2000" b="1" i="1" dirty="0">
              <a:latin typeface="Sylfaen" panose="010A0502050306030303" pitchFamily="18" charset="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en-GB" altLang="sr-Latn-RS" sz="2000" b="1" i="1" dirty="0" smtClean="0">
                <a:latin typeface="Sylfaen" panose="010A0502050306030303" pitchFamily="18" charset="0"/>
                <a:ea typeface="ＭＳ Ｐゴシック" pitchFamily="34" charset="-128"/>
              </a:rPr>
              <a:t>(</a:t>
            </a:r>
            <a:r>
              <a:rPr lang="hy-AM" altLang="sr-Latn-RS" sz="2000" b="1" i="1" dirty="0" smtClean="0">
                <a:latin typeface="Sylfaen" panose="010A0502050306030303" pitchFamily="18" charset="0"/>
                <a:ea typeface="ＭＳ Ｐゴシック" pitchFamily="34" charset="-128"/>
              </a:rPr>
              <a:t>Հոդված</a:t>
            </a:r>
            <a:r>
              <a:rPr lang="en-GB" altLang="sr-Latn-RS" sz="2000" b="1" i="1" dirty="0" smtClean="0">
                <a:latin typeface="Sylfaen" panose="010A0502050306030303" pitchFamily="18" charset="0"/>
                <a:ea typeface="ＭＳ Ｐゴシック" pitchFamily="34" charset="-128"/>
              </a:rPr>
              <a:t> </a:t>
            </a:r>
            <a:r>
              <a:rPr lang="en-GB" altLang="sr-Latn-RS" sz="2000" b="1" i="1" dirty="0">
                <a:latin typeface="Sylfaen" panose="010A0502050306030303" pitchFamily="18" charset="0"/>
                <a:ea typeface="ＭＳ Ｐゴシック" pitchFamily="34" charset="-128"/>
              </a:rPr>
              <a:t>18 – </a:t>
            </a:r>
            <a:r>
              <a:rPr lang="hy-AM" altLang="sr-Latn-RS" sz="2000" b="1" i="1" dirty="0" smtClean="0">
                <a:latin typeface="Sylfaen" panose="010A0502050306030303" pitchFamily="18" charset="0"/>
                <a:ea typeface="ＭＳ Ｐゴシック" pitchFamily="34" charset="-128"/>
              </a:rPr>
              <a:t>Բուդապեշտի կոնվենցիա</a:t>
            </a:r>
            <a:r>
              <a:rPr lang="en-GB" altLang="sr-Latn-RS" sz="2000" b="1" i="1" dirty="0" smtClean="0">
                <a:latin typeface="Sylfaen" panose="010A0502050306030303" pitchFamily="18" charset="0"/>
                <a:ea typeface="ＭＳ Ｐゴシック" pitchFamily="34" charset="-128"/>
              </a:rPr>
              <a:t>)</a:t>
            </a:r>
            <a:endParaRPr lang="en-GB" altLang="sr-Latn-RS" sz="2000" b="1" i="1" dirty="0">
              <a:latin typeface="Sylfaen" panose="010A0502050306030303" pitchFamily="18" charset="0"/>
              <a:ea typeface="ＭＳ Ｐゴシック" pitchFamily="34" charset="-128"/>
            </a:endParaRPr>
          </a:p>
          <a:p>
            <a:pPr algn="ctr" eaLnBrk="1" hangingPunct="1">
              <a:lnSpc>
                <a:spcPct val="80000"/>
              </a:lnSpc>
              <a:spcBef>
                <a:spcPts val="600"/>
              </a:spcBef>
              <a:spcAft>
                <a:spcPts val="1200"/>
              </a:spcAft>
              <a:defRPr/>
            </a:pPr>
            <a:r>
              <a:rPr lang="hy-AM" altLang="sr-Latn-RS" sz="1800" i="1" dirty="0" smtClean="0">
                <a:latin typeface="Sylfaen" panose="010A0502050306030303" pitchFamily="18" charset="0"/>
                <a:ea typeface="ＭＳ Ｐゴシック" pitchFamily="34" charset="-128"/>
              </a:rPr>
              <a:t>Շատ նորարարական</a:t>
            </a:r>
            <a:endParaRPr lang="en-GB" altLang="sr-Latn-RS" sz="1800" i="1" dirty="0">
              <a:latin typeface="Sylfaen" panose="010A0502050306030303" pitchFamily="18" charset="0"/>
              <a:ea typeface="ＭＳ Ｐゴシック" pitchFamily="34" charset="-128"/>
            </a:endParaRPr>
          </a:p>
          <a:p>
            <a:pPr marL="539750" defTabSz="365125" eaLnBrk="1" hangingPunct="1">
              <a:lnSpc>
                <a:spcPct val="80000"/>
              </a:lnSpc>
              <a:spcBef>
                <a:spcPts val="600"/>
              </a:spcBef>
              <a:spcAft>
                <a:spcPts val="1200"/>
              </a:spcAft>
              <a:defRPr/>
            </a:pPr>
            <a:r>
              <a:rPr lang="hy-AM" altLang="sr-Latn-RS" sz="1600" i="1" dirty="0" smtClean="0">
                <a:latin typeface="Sylfaen" panose="010A0502050306030303" pitchFamily="18" charset="0"/>
                <a:ea typeface="ＭＳ Ｐゴシック" pitchFamily="34" charset="-128"/>
              </a:rPr>
              <a:t>Իրավունք տալ իրավապահ մարմիններին տրամադրելու արտադրության թույլտվություններ</a:t>
            </a:r>
            <a:r>
              <a:rPr lang="en-GB" altLang="sr-Latn-RS" sz="1600" i="1" dirty="0" smtClean="0">
                <a:latin typeface="Sylfaen" panose="010A0502050306030303" pitchFamily="18" charset="0"/>
                <a:ea typeface="ＭＳ Ｐゴシック" pitchFamily="34" charset="-128"/>
              </a:rPr>
              <a:t> </a:t>
            </a:r>
            <a:endParaRPr lang="en-GB" altLang="sr-Latn-RS" sz="1600" i="1" dirty="0">
              <a:latin typeface="Sylfaen" panose="010A0502050306030303" pitchFamily="18" charset="0"/>
              <a:ea typeface="ＭＳ Ｐゴシック" pitchFamily="34" charset="-128"/>
            </a:endParaRPr>
          </a:p>
          <a:p>
            <a:pPr marL="539750" defTabSz="365125" eaLnBrk="1" hangingPunct="1">
              <a:lnSpc>
                <a:spcPct val="80000"/>
              </a:lnSpc>
              <a:spcBef>
                <a:spcPts val="600"/>
              </a:spcBef>
              <a:spcAft>
                <a:spcPts val="1200"/>
              </a:spcAft>
              <a:defRPr/>
            </a:pPr>
            <a:r>
              <a:rPr lang="hy-AM" altLang="sr-Latn-RS" sz="1600" i="1" dirty="0" smtClean="0">
                <a:latin typeface="Sylfaen" panose="010A0502050306030303" pitchFamily="18" charset="0"/>
                <a:ea typeface="ＭＳ Ｐゴシック" pitchFamily="34" charset="-128"/>
              </a:rPr>
              <a:t>Այս թույլտվությունը կարող է տրամադրվել իրավապահ մարմինների գործակալությունների կողմից անհատներին ու ծառայություն տրամադրողներին</a:t>
            </a:r>
            <a:endParaRPr lang="en-GB" altLang="sr-Latn-RS" sz="1600" i="1" dirty="0">
              <a:latin typeface="Sylfaen" panose="010A0502050306030303" pitchFamily="18" charset="0"/>
              <a:ea typeface="ＭＳ Ｐゴシック" pitchFamily="34" charset="-128"/>
            </a:endParaRPr>
          </a:p>
          <a:p>
            <a:pPr marL="539750" defTabSz="365125" eaLnBrk="1" hangingPunct="1">
              <a:lnSpc>
                <a:spcPct val="80000"/>
              </a:lnSpc>
              <a:spcBef>
                <a:spcPts val="600"/>
              </a:spcBef>
              <a:spcAft>
                <a:spcPts val="1200"/>
              </a:spcAft>
              <a:defRPr/>
            </a:pPr>
            <a:r>
              <a:rPr lang="hy-AM" altLang="sr-Latn-RS" sz="1600" i="1" dirty="0" smtClean="0">
                <a:latin typeface="Sylfaen" panose="010A0502050306030303" pitchFamily="18" charset="0"/>
                <a:ea typeface="ＭＳ Ｐゴシック" pitchFamily="34" charset="-128"/>
              </a:rPr>
              <a:t>Թույլտվություն տրամադրելու՝</a:t>
            </a:r>
            <a:r>
              <a:rPr lang="en-GB" altLang="sr-Latn-RS" sz="1600" i="1" dirty="0" smtClean="0">
                <a:latin typeface="Sylfaen" panose="010A0502050306030303" pitchFamily="18" charset="0"/>
                <a:ea typeface="ＭＳ Ｐゴシック" pitchFamily="34" charset="-128"/>
              </a:rPr>
              <a:t> </a:t>
            </a:r>
            <a:endParaRPr lang="en-GB" altLang="sr-Latn-RS" sz="1600" i="1" dirty="0">
              <a:latin typeface="Sylfaen" panose="010A0502050306030303" pitchFamily="18" charset="0"/>
              <a:ea typeface="ＭＳ Ｐゴシック" pitchFamily="34" charset="-128"/>
            </a:endParaRPr>
          </a:p>
          <a:p>
            <a:pPr marL="939800" lvl="1" defTabSz="365125" eaLnBrk="1" hangingPunct="1">
              <a:lnSpc>
                <a:spcPct val="80000"/>
              </a:lnSpc>
              <a:spcBef>
                <a:spcPts val="600"/>
              </a:spcBef>
              <a:spcAft>
                <a:spcPts val="1200"/>
              </a:spcAft>
              <a:defRPr/>
            </a:pPr>
            <a:r>
              <a:rPr lang="hy-AM" altLang="sr-Latn-RS" sz="1400" i="1" dirty="0" smtClean="0">
                <a:latin typeface="Sylfaen" panose="010A0502050306030303" pitchFamily="18" charset="0"/>
                <a:ea typeface="ＭＳ Ｐゴシック" pitchFamily="34" charset="-128"/>
              </a:rPr>
              <a:t>Իրենց պատասխանատվությամբ համակարգչային համակարգում պահվող տվյալները</a:t>
            </a:r>
            <a:r>
              <a:rPr lang="en-GB" altLang="sr-Latn-RS" sz="1400" i="1" dirty="0" smtClean="0">
                <a:latin typeface="Sylfaen" panose="010A0502050306030303" pitchFamily="18" charset="0"/>
                <a:ea typeface="ＭＳ Ｐゴシック" pitchFamily="34" charset="-128"/>
              </a:rPr>
              <a:t> </a:t>
            </a:r>
            <a:endParaRPr lang="en-GB" altLang="sr-Latn-RS" sz="1400" i="1" dirty="0">
              <a:latin typeface="Sylfaen" panose="010A0502050306030303" pitchFamily="18" charset="0"/>
              <a:ea typeface="ＭＳ Ｐゴシック" pitchFamily="34" charset="-128"/>
            </a:endParaRPr>
          </a:p>
          <a:p>
            <a:pPr marL="939800" lvl="1" defTabSz="365125" eaLnBrk="1" hangingPunct="1">
              <a:lnSpc>
                <a:spcPct val="80000"/>
              </a:lnSpc>
              <a:spcBef>
                <a:spcPts val="600"/>
              </a:spcBef>
              <a:spcAft>
                <a:spcPts val="1200"/>
              </a:spcAft>
              <a:defRPr/>
            </a:pPr>
            <a:r>
              <a:rPr lang="hy-AM" altLang="sr-Latn-RS" sz="1400" i="1" dirty="0" smtClean="0">
                <a:latin typeface="Sylfaen" panose="010A0502050306030303" pitchFamily="18" charset="0"/>
                <a:ea typeface="ＭＳ Ｐゴシック" pitchFamily="34" charset="-128"/>
              </a:rPr>
              <a:t>Բաժանորդի տեղեկատվություն</a:t>
            </a:r>
            <a:endParaRPr lang="en-GB" altLang="sr-Latn-RS" sz="1400" i="1" dirty="0">
              <a:latin typeface="Sylfaen" panose="010A0502050306030303" pitchFamily="18" charset="0"/>
              <a:ea typeface="ＭＳ Ｐゴシック" pitchFamily="34" charset="-128"/>
            </a:endParaRPr>
          </a:p>
          <a:p>
            <a:pPr marL="539750" defTabSz="365125" eaLnBrk="1" hangingPunct="1">
              <a:lnSpc>
                <a:spcPct val="80000"/>
              </a:lnSpc>
              <a:spcBef>
                <a:spcPts val="600"/>
              </a:spcBef>
              <a:spcAft>
                <a:spcPts val="1200"/>
              </a:spcAft>
              <a:defRPr/>
            </a:pPr>
            <a:r>
              <a:rPr lang="hy-AM" altLang="sr-Latn-RS" sz="1600" i="1" dirty="0" smtClean="0">
                <a:latin typeface="Sylfaen" panose="010A0502050306030303" pitchFamily="18" charset="0"/>
                <a:ea typeface="ＭＳ Ｐゴシック" pitchFamily="34" charset="-128"/>
              </a:rPr>
              <a:t>Արտադրության թույլտվությունը պետք է հստակեցնի պահանջվող տվյալների բնույթն ու չափերը</a:t>
            </a:r>
            <a:r>
              <a:rPr lang="en-GB" altLang="sr-Latn-RS" sz="1600" i="1" dirty="0" smtClean="0">
                <a:latin typeface="Sylfaen" panose="010A0502050306030303" pitchFamily="18" charset="0"/>
                <a:ea typeface="ＭＳ Ｐゴシック" pitchFamily="34" charset="-128"/>
              </a:rPr>
              <a:t> </a:t>
            </a:r>
            <a:endParaRPr lang="en-GB" altLang="sr-Latn-RS" sz="1600" i="1" dirty="0">
              <a:latin typeface="Sylfaen" panose="010A0502050306030303" pitchFamily="18" charset="0"/>
              <a:ea typeface="ＭＳ Ｐゴシック" pitchFamily="34" charset="-128"/>
            </a:endParaRPr>
          </a:p>
          <a:p>
            <a:pPr marL="539750" defTabSz="365125" eaLnBrk="1" hangingPunct="1">
              <a:lnSpc>
                <a:spcPct val="80000"/>
              </a:lnSpc>
              <a:spcBef>
                <a:spcPts val="600"/>
              </a:spcBef>
              <a:spcAft>
                <a:spcPts val="1200"/>
              </a:spcAft>
              <a:defRPr/>
            </a:pPr>
            <a:r>
              <a:rPr lang="hy-AM" altLang="sr-Latn-RS" sz="1600" i="1" dirty="0" smtClean="0">
                <a:latin typeface="Sylfaen" panose="010A0502050306030303" pitchFamily="18" charset="0"/>
                <a:ea typeface="ＭＳ Ｐゴシック" pitchFamily="34" charset="-128"/>
              </a:rPr>
              <a:t>Քննության կողմից պահանջվող տվյալները պետք է նախապես որոշվեն</a:t>
            </a:r>
            <a:endParaRPr lang="en-GB" altLang="sr-Latn-RS" sz="1600" i="1" dirty="0">
              <a:latin typeface="Sylfaen" panose="010A0502050306030303" pitchFamily="18" charset="0"/>
              <a:ea typeface="ＭＳ Ｐゴシック" pitchFamily="34" charset="-128"/>
            </a:endParaRPr>
          </a:p>
        </p:txBody>
      </p:sp>
    </p:spTree>
    <p:extLst>
      <p:ext uri="{BB962C8B-B14F-4D97-AF65-F5344CB8AC3E}">
        <p14:creationId xmlns:p14="http://schemas.microsoft.com/office/powerpoint/2010/main" val="1027396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3" name="Picture 2">
            <a:extLst>
              <a:ext uri="{FF2B5EF4-FFF2-40B4-BE49-F238E27FC236}">
                <a16:creationId xmlns:a16="http://schemas.microsoft.com/office/drawing/2014/main" id="{FC0AA05B-0328-4993-B2BC-53DA1B5C70B2}"/>
              </a:ext>
            </a:extLst>
          </p:cNvPr>
          <p:cNvPicPr>
            <a:picLocks noChangeAspect="1"/>
          </p:cNvPicPr>
          <p:nvPr/>
        </p:nvPicPr>
        <p:blipFill rotWithShape="1">
          <a:blip r:embed="rId3"/>
          <a:srcRect t="4719" r="8763" b="9801"/>
          <a:stretch/>
        </p:blipFill>
        <p:spPr>
          <a:xfrm>
            <a:off x="1439652" y="1213267"/>
            <a:ext cx="6372708" cy="5240069"/>
          </a:xfrm>
          <a:prstGeom prst="rect">
            <a:avLst/>
          </a:prstGeom>
        </p:spPr>
      </p:pic>
    </p:spTree>
    <p:extLst>
      <p:ext uri="{BB962C8B-B14F-4D97-AF65-F5344CB8AC3E}">
        <p14:creationId xmlns:p14="http://schemas.microsoft.com/office/powerpoint/2010/main" val="3525971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14369" y="1041990"/>
            <a:ext cx="3889351"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a:t>
            </a:r>
            <a:r>
              <a:rPr lang="hy-AM" dirty="0">
                <a:solidFill>
                  <a:srgbClr val="FF0000"/>
                </a:solidFill>
                <a:latin typeface="Sylfaen" panose="010A0502050306030303" pitchFamily="18" charset="0"/>
              </a:rPr>
              <a:t>իր տարածքում գտնվող անձը </a:t>
            </a:r>
            <a:r>
              <a:rPr lang="hy-AM" dirty="0">
                <a:latin typeface="Sylfaen" panose="010A0502050306030303" pitchFamily="18" charset="0"/>
              </a:rPr>
              <a:t>տրամադրի իր տրամադրության կամ հսկողության տակ եղած որոշակի համակարգչային տվյալներ, որոնք պահվում են որևէ համակարգչային համակարգում կամ համակարգչային տվյալների պահման միջոցում, և</a:t>
            </a:r>
          </a:p>
          <a:p>
            <a:pPr algn="just"/>
            <a:r>
              <a:rPr lang="hy-AM" dirty="0">
                <a:latin typeface="Sylfaen" panose="010A0502050306030303" pitchFamily="18" charset="0"/>
              </a:rPr>
              <a:t>բ) Կողմի տարածքում ծառայություն տրամադրողը ներկայացնի իր տրամադրության կամ հսկողության տակ գտնվող տեղեկատվությունը բաժանորդների մասին:</a:t>
            </a:r>
          </a:p>
        </p:txBody>
      </p:sp>
      <p:sp>
        <p:nvSpPr>
          <p:cNvPr id="6" name="Rectangle 5">
            <a:extLst>
              <a:ext uri="{FF2B5EF4-FFF2-40B4-BE49-F238E27FC236}">
                <a16:creationId xmlns:a16="http://schemas.microsoft.com/office/drawing/2014/main" id="{524B6456-681F-2F44-A01A-AD3514E81BD2}"/>
              </a:ext>
            </a:extLst>
          </p:cNvPr>
          <p:cNvSpPr/>
          <p:nvPr/>
        </p:nvSpPr>
        <p:spPr>
          <a:xfrm>
            <a:off x="4289032" y="1336957"/>
            <a:ext cx="4465862" cy="1323439"/>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Ցանկացած անձ տարածքում</a:t>
            </a:r>
            <a:r>
              <a:rPr lang="en-GB" sz="1600" dirty="0" smtClean="0">
                <a:latin typeface="Sylfaen" panose="010A0502050306030303" pitchFamily="18" charset="0"/>
              </a:rPr>
              <a:t> (</a:t>
            </a:r>
            <a:r>
              <a:rPr lang="hy-AM" sz="1600" dirty="0" smtClean="0">
                <a:latin typeface="Sylfaen" panose="010A0502050306030303" pitchFamily="18" charset="0"/>
              </a:rPr>
              <a:t>ներառյալ ծառայություններ տրամադրողը</a:t>
            </a:r>
            <a:r>
              <a:rPr lang="en-GB" sz="1600" dirty="0" smtClean="0">
                <a:latin typeface="Sylfaen" panose="010A0502050306030303" pitchFamily="18" charset="0"/>
              </a:rPr>
              <a:t>)</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Տվյալների տեղանքը կարևոր չէ։</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032925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056738"/>
            <a:ext cx="3889351"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իր տարածքում գտնվող անձը տրամադրի իր տրամադրության կամ հսկողության տակ եղած </a:t>
            </a:r>
            <a:r>
              <a:rPr lang="hy-AM" dirty="0">
                <a:solidFill>
                  <a:srgbClr val="FF0000"/>
                </a:solidFill>
                <a:latin typeface="Sylfaen" panose="010A0502050306030303" pitchFamily="18" charset="0"/>
              </a:rPr>
              <a:t>որոշակի համակարգչային տվյալներ</a:t>
            </a:r>
            <a:r>
              <a:rPr lang="hy-AM" dirty="0">
                <a:latin typeface="Sylfaen" panose="010A0502050306030303" pitchFamily="18" charset="0"/>
              </a:rPr>
              <a:t>, որոնք պահվում են որևէ համակարգչային համակարգում կամ համակարգչային տվյալների պահման միջոցում, և</a:t>
            </a:r>
          </a:p>
          <a:p>
            <a:pPr algn="just"/>
            <a:r>
              <a:rPr lang="hy-AM" dirty="0">
                <a:latin typeface="Sylfaen" panose="010A0502050306030303" pitchFamily="18" charset="0"/>
              </a:rPr>
              <a:t>բ) Կողմի տարածքում ծառայություն տրամադրողը ներկայացնի իր տրամադրության կամ հսկողության տակ գտնվող տեղեկատվությունը բաժանորդների մասին:</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187626" cy="4524315"/>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Վերաբերում է բոլոր համակարգչային տվյալներին</a:t>
            </a:r>
            <a:r>
              <a:rPr lang="en-GB" sz="1600" dirty="0" smtClean="0">
                <a:latin typeface="Sylfaen" panose="010A0502050306030303" pitchFamily="18" charset="0"/>
              </a:rPr>
              <a:t> (</a:t>
            </a:r>
            <a:r>
              <a:rPr lang="hy-AM" sz="1600" dirty="0" smtClean="0">
                <a:latin typeface="Sylfaen" panose="010A0502050306030303" pitchFamily="18" charset="0"/>
              </a:rPr>
              <a:t>փոխանցվող բովանդակային կամ այլ համակարգչային տվյալներ</a:t>
            </a:r>
            <a:r>
              <a:rPr lang="en-GB" sz="1600" dirty="0" smtClean="0">
                <a:latin typeface="Sylfaen" panose="010A0502050306030303" pitchFamily="18" charset="0"/>
              </a:rPr>
              <a:t>)</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Թույլտվությունը պետք է հստակեցնի համակարգչային տվյալը </a:t>
            </a:r>
            <a:r>
              <a:rPr lang="en-GB" sz="1600" dirty="0" smtClean="0">
                <a:latin typeface="Sylfaen" panose="010A0502050306030303" pitchFamily="18" charset="0"/>
              </a:rPr>
              <a:t>(</a:t>
            </a:r>
            <a:r>
              <a:rPr lang="hy-AM" sz="1600" dirty="0" smtClean="0">
                <a:latin typeface="Sylfaen" panose="010A0502050306030303" pitchFamily="18" charset="0"/>
              </a:rPr>
              <a:t>չի կարող լինել չպահանջված</a:t>
            </a:r>
            <a:r>
              <a:rPr lang="en-GB" sz="1600" dirty="0" smtClean="0">
                <a:latin typeface="Sylfaen" panose="010A0502050306030303" pitchFamily="18" charset="0"/>
              </a:rPr>
              <a:t>) </a:t>
            </a:r>
            <a:endParaRPr lang="en-GB"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Թույլատրված՝ թույլատրել արտադրությունը էլ․ փոստի հասցեի՝ կապված որոշակի անվան հետ</a:t>
            </a:r>
            <a:endParaRPr lang="en-US"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Չթույլատրված՝ թույլատրել բոլոր էլ․ փոստի հաղորդակցությունների արտադրություն՝ վերջին երեք տարիների ընթացքում կապված որոշակի անվան հետ։</a:t>
            </a:r>
            <a:endParaRPr lang="en-US"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
        <p:nvSpPr>
          <p:cNvPr id="7"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75751"/>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377999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14369" y="1041990"/>
            <a:ext cx="3889351"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իր տարածքում գտնվող անձը տրամադրի իր </a:t>
            </a:r>
            <a:r>
              <a:rPr lang="hy-AM" dirty="0">
                <a:solidFill>
                  <a:srgbClr val="FF0000"/>
                </a:solidFill>
                <a:latin typeface="Sylfaen" panose="010A0502050306030303" pitchFamily="18" charset="0"/>
              </a:rPr>
              <a:t>տրամադրության կամ հսկողության տակ </a:t>
            </a:r>
            <a:r>
              <a:rPr lang="hy-AM" dirty="0">
                <a:latin typeface="Sylfaen" panose="010A0502050306030303" pitchFamily="18" charset="0"/>
              </a:rPr>
              <a:t>եղած որոշակի համակարգչային տվյալներ, որոնք պահվում են որևէ համակարգչային համակարգում կամ համակարգչային տվյալների պահման միջոցում, և</a:t>
            </a:r>
          </a:p>
          <a:p>
            <a:pPr algn="just"/>
            <a:r>
              <a:rPr lang="hy-AM" dirty="0">
                <a:latin typeface="Sylfaen" panose="010A0502050306030303" pitchFamily="18" charset="0"/>
              </a:rPr>
              <a:t>բ) Կողմի տարածքում ծառայություն տրամադրողը ներկայացնի իր տրամադրության կամ հսկողության տակ գտնվող տեղեկատվությունը բաժանորդների մասին:</a:t>
            </a:r>
          </a:p>
        </p:txBody>
      </p:sp>
      <p:sp>
        <p:nvSpPr>
          <p:cNvPr id="6" name="Rectangle 5">
            <a:extLst>
              <a:ext uri="{FF2B5EF4-FFF2-40B4-BE49-F238E27FC236}">
                <a16:creationId xmlns:a16="http://schemas.microsoft.com/office/drawing/2014/main" id="{524B6456-681F-2F44-A01A-AD3514E81BD2}"/>
              </a:ext>
            </a:extLst>
          </p:cNvPr>
          <p:cNvSpPr/>
          <p:nvPr/>
        </p:nvSpPr>
        <p:spPr>
          <a:xfrm>
            <a:off x="4343532" y="1336957"/>
            <a:ext cx="4129260" cy="4031873"/>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Ծառայություն տրամադրողը կարող է ունենալ՝</a:t>
            </a:r>
            <a:endParaRPr lang="en-GB"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Ֆիզիկական տիրապետում</a:t>
            </a:r>
            <a:endParaRPr lang="en-GB"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Կառուցողական տիրապետում</a:t>
            </a:r>
            <a:r>
              <a:rPr lang="en-GB" sz="1600" dirty="0" smtClean="0">
                <a:latin typeface="Sylfaen" panose="010A0502050306030303" pitchFamily="18" charset="0"/>
              </a:rPr>
              <a:t> (</a:t>
            </a:r>
            <a:r>
              <a:rPr lang="hy-AM" sz="1600" dirty="0" smtClean="0">
                <a:latin typeface="Sylfaen" panose="010A0502050306030303" pitchFamily="18" charset="0"/>
              </a:rPr>
              <a:t>ազատ կառավարում իր արտադրության նկատմամբ</a:t>
            </a:r>
            <a:r>
              <a:rPr lang="en-GB" sz="1600" dirty="0" smtClean="0">
                <a:latin typeface="Sylfaen" panose="010A0502050306030303" pitchFamily="18" charset="0"/>
              </a:rPr>
              <a:t>)</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Տվյալների տեղանքը կարևոր չէ, քանի կառավարվում է տարածքում գտնվող ծառայություն տրամադրողի կողմից</a:t>
            </a:r>
            <a:r>
              <a:rPr lang="en-GB" sz="1600" dirty="0" smtClean="0">
                <a:latin typeface="Sylfaen" panose="010A0502050306030303" pitchFamily="18" charset="0"/>
              </a:rPr>
              <a:t> </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Կառավարումը չի ներառում հեռավար կերպով պահված տվյալներին տեխնիկական հասանելիություն՝ ոչ իրավաչափ կառավարման շրջանակում։</a:t>
            </a:r>
            <a:endParaRPr lang="en-GB"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61218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770" y="1524404"/>
            <a:ext cx="7886700" cy="4351338"/>
          </a:xfrm>
        </p:spPr>
        <p:txBody>
          <a:bodyPr>
            <a:normAutofit fontScale="77500" lnSpcReduction="20000"/>
          </a:bodyPr>
          <a:lstStyle/>
          <a:p>
            <a:pPr marL="0" indent="0" algn="just">
              <a:lnSpc>
                <a:spcPct val="150000"/>
              </a:lnSpc>
              <a:buNone/>
            </a:pPr>
            <a:r>
              <a:rPr lang="hy-AM" dirty="0" smtClean="0">
                <a:latin typeface="Sylfaen" panose="010A0502050306030303" pitchFamily="18" charset="0"/>
                <a:ea typeface="Verdana" panose="020B0604030504040204" pitchFamily="34" charset="0"/>
              </a:rPr>
              <a:t>Դասընթացի</a:t>
            </a:r>
            <a:r>
              <a:rPr lang="en-US" dirty="0" smtClean="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ավարտին</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պատվիրակները</a:t>
            </a:r>
            <a:r>
              <a:rPr lang="en-US" dirty="0">
                <a:latin typeface="Sylfaen" panose="010A0502050306030303" pitchFamily="18" charset="0"/>
                <a:ea typeface="Verdana" panose="020B0604030504040204" pitchFamily="34" charset="0"/>
              </a:rPr>
              <a:t> </a:t>
            </a:r>
            <a:r>
              <a:rPr lang="en-US" dirty="0" err="1">
                <a:latin typeface="Sylfaen" panose="010A0502050306030303" pitchFamily="18" charset="0"/>
                <a:ea typeface="Verdana" panose="020B0604030504040204" pitchFamily="34" charset="0"/>
              </a:rPr>
              <a:t>կկարողանան</a:t>
            </a:r>
            <a:r>
              <a:rPr lang="en-US" dirty="0">
                <a:latin typeface="Sylfaen" panose="010A0502050306030303" pitchFamily="18" charset="0"/>
                <a:ea typeface="Verdana" panose="020B0604030504040204" pitchFamily="34" charset="0"/>
              </a:rPr>
              <a:t>՝</a:t>
            </a:r>
          </a:p>
          <a:p>
            <a:pPr marL="0" indent="0" algn="just">
              <a:buNone/>
            </a:pPr>
            <a:r>
              <a:rPr lang="en-US" dirty="0" err="1" smtClean="0">
                <a:latin typeface="Sylfaen" panose="010A0502050306030303" pitchFamily="18" charset="0"/>
              </a:rPr>
              <a:t>Հասկանալ</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սահմանած</a:t>
            </a:r>
            <a:r>
              <a:rPr lang="en-US" dirty="0" smtClean="0">
                <a:latin typeface="Sylfaen" panose="010A0502050306030303" pitchFamily="18" charset="0"/>
              </a:rPr>
              <a:t> </a:t>
            </a:r>
            <a:r>
              <a:rPr lang="en-US" dirty="0" err="1" smtClean="0">
                <a:latin typeface="Sylfaen" panose="010A0502050306030303" pitchFamily="18" charset="0"/>
              </a:rPr>
              <a:t>ընթացակարգային</a:t>
            </a:r>
            <a:r>
              <a:rPr lang="en-US" dirty="0" smtClean="0">
                <a:latin typeface="Sylfaen" panose="010A0502050306030303" pitchFamily="18" charset="0"/>
              </a:rPr>
              <a:t> </a:t>
            </a:r>
            <a:r>
              <a:rPr lang="en-US" dirty="0" err="1" smtClean="0">
                <a:latin typeface="Sylfaen" panose="010A0502050306030303" pitchFamily="18" charset="0"/>
              </a:rPr>
              <a:t>դրույթների</a:t>
            </a:r>
            <a:r>
              <a:rPr lang="en-US" dirty="0" smtClean="0">
                <a:latin typeface="Sylfaen" panose="010A0502050306030303" pitchFamily="18" charset="0"/>
              </a:rPr>
              <a:t> </a:t>
            </a:r>
            <a:r>
              <a:rPr lang="en-US" dirty="0" err="1" smtClean="0">
                <a:latin typeface="Sylfaen" panose="010A0502050306030303" pitchFamily="18" charset="0"/>
              </a:rPr>
              <a:t>շրջանակը</a:t>
            </a:r>
            <a:endParaRPr lang="en-US" dirty="0">
              <a:latin typeface="Sylfaen" panose="010A0502050306030303" pitchFamily="18" charset="0"/>
            </a:endParaRPr>
          </a:p>
          <a:p>
            <a:pPr marL="0" indent="0" algn="just">
              <a:buNone/>
            </a:pPr>
            <a:r>
              <a:rPr lang="en-US" dirty="0" err="1" smtClean="0">
                <a:latin typeface="Sylfaen" panose="010A0502050306030303" pitchFamily="18" charset="0"/>
              </a:rPr>
              <a:t>Քննարկել</a:t>
            </a:r>
            <a:r>
              <a:rPr lang="en-US" dirty="0" smtClean="0">
                <a:latin typeface="Sylfaen" panose="010A0502050306030303" pitchFamily="18" charset="0"/>
              </a:rPr>
              <a:t> </a:t>
            </a:r>
            <a:r>
              <a:rPr lang="en-US" dirty="0" err="1" smtClean="0">
                <a:latin typeface="Sylfaen" panose="010A0502050306030303" pitchFamily="18" charset="0"/>
              </a:rPr>
              <a:t>ընթացակարգային</a:t>
            </a:r>
            <a:r>
              <a:rPr lang="en-US" dirty="0" smtClean="0">
                <a:latin typeface="Sylfaen" panose="010A0502050306030303" pitchFamily="18" charset="0"/>
              </a:rPr>
              <a:t> </a:t>
            </a:r>
            <a:r>
              <a:rPr lang="en-US" dirty="0" err="1" smtClean="0">
                <a:latin typeface="Sylfaen" panose="010A0502050306030303" pitchFamily="18" charset="0"/>
              </a:rPr>
              <a:t>դրույթների</a:t>
            </a:r>
            <a:r>
              <a:rPr lang="en-US" dirty="0" smtClean="0">
                <a:latin typeface="Sylfaen" panose="010A0502050306030303" pitchFamily="18" charset="0"/>
              </a:rPr>
              <a:t> </a:t>
            </a:r>
            <a:r>
              <a:rPr lang="en-US" dirty="0" err="1" smtClean="0">
                <a:latin typeface="Sylfaen" panose="010A0502050306030303" pitchFamily="18" charset="0"/>
              </a:rPr>
              <a:t>կիրառման</a:t>
            </a:r>
            <a:r>
              <a:rPr lang="en-US" dirty="0" smtClean="0">
                <a:latin typeface="Sylfaen" panose="010A0502050306030303" pitchFamily="18" charset="0"/>
              </a:rPr>
              <a:t> </a:t>
            </a:r>
            <a:r>
              <a:rPr lang="en-US" dirty="0" err="1" smtClean="0">
                <a:latin typeface="Sylfaen" panose="010A0502050306030303" pitchFamily="18" charset="0"/>
              </a:rPr>
              <a:t>հետ</a:t>
            </a:r>
            <a:r>
              <a:rPr lang="en-US" dirty="0" smtClean="0">
                <a:latin typeface="Sylfaen" panose="010A0502050306030303" pitchFamily="18" charset="0"/>
              </a:rPr>
              <a:t> </a:t>
            </a:r>
            <a:r>
              <a:rPr lang="en-US" dirty="0" err="1" smtClean="0">
                <a:latin typeface="Sylfaen" panose="010A0502050306030303" pitchFamily="18" charset="0"/>
              </a:rPr>
              <a:t>կապված</a:t>
            </a:r>
            <a:r>
              <a:rPr lang="en-US" dirty="0" smtClean="0">
                <a:latin typeface="Sylfaen" panose="010A0502050306030303" pitchFamily="18" charset="0"/>
              </a:rPr>
              <a:t> </a:t>
            </a:r>
            <a:r>
              <a:rPr lang="en-US" dirty="0" err="1" smtClean="0">
                <a:latin typeface="Sylfaen" panose="010A0502050306030303" pitchFamily="18" charset="0"/>
              </a:rPr>
              <a:t>համապատասխան</a:t>
            </a:r>
            <a:r>
              <a:rPr lang="en-US" dirty="0" smtClean="0">
                <a:latin typeface="Sylfaen" panose="010A0502050306030303" pitchFamily="18" charset="0"/>
              </a:rPr>
              <a:t> </a:t>
            </a:r>
            <a:r>
              <a:rPr lang="en-US" dirty="0" err="1" smtClean="0">
                <a:latin typeface="Sylfaen" panose="010A0502050306030303" pitchFamily="18" charset="0"/>
              </a:rPr>
              <a:t>պայմաններն</a:t>
            </a:r>
            <a:r>
              <a:rPr lang="en-US" dirty="0" smtClean="0">
                <a:latin typeface="Sylfaen" panose="010A0502050306030303" pitchFamily="18" charset="0"/>
              </a:rPr>
              <a:t> </a:t>
            </a:r>
            <a:r>
              <a:rPr lang="en-US" dirty="0" err="1" smtClean="0">
                <a:latin typeface="Sylfaen" panose="010A0502050306030303" pitchFamily="18" charset="0"/>
              </a:rPr>
              <a:t>ու</a:t>
            </a:r>
            <a:r>
              <a:rPr lang="en-US" dirty="0" smtClean="0">
                <a:latin typeface="Sylfaen" panose="010A0502050306030303" pitchFamily="18" charset="0"/>
              </a:rPr>
              <a:t> </a:t>
            </a:r>
            <a:r>
              <a:rPr lang="en-US" dirty="0" err="1" smtClean="0">
                <a:latin typeface="Sylfaen" panose="010A0502050306030303" pitchFamily="18" charset="0"/>
              </a:rPr>
              <a:t>երաշխիքները</a:t>
            </a:r>
            <a:endParaRPr lang="en-US" dirty="0">
              <a:latin typeface="Sylfaen" panose="010A0502050306030303" pitchFamily="18" charset="0"/>
            </a:endParaRPr>
          </a:p>
          <a:p>
            <a:pPr marL="0" indent="0" algn="just">
              <a:buNone/>
            </a:pPr>
            <a:r>
              <a:rPr lang="en-US" dirty="0" err="1" smtClean="0">
                <a:latin typeface="Sylfaen" panose="010A0502050306030303" pitchFamily="18" charset="0"/>
              </a:rPr>
              <a:t>Նույնականացնել</a:t>
            </a:r>
            <a:r>
              <a:rPr lang="en-US" dirty="0" smtClean="0">
                <a:latin typeface="Sylfaen" panose="010A0502050306030303" pitchFamily="18" charset="0"/>
              </a:rPr>
              <a:t> </a:t>
            </a:r>
            <a:r>
              <a:rPr lang="en-US" dirty="0" err="1" smtClean="0">
                <a:latin typeface="Sylfaen" panose="010A0502050306030303" pitchFamily="18" charset="0"/>
              </a:rPr>
              <a:t>հետևյալի</a:t>
            </a:r>
            <a:r>
              <a:rPr lang="en-US" dirty="0" smtClean="0">
                <a:latin typeface="Sylfaen" panose="010A0502050306030303" pitchFamily="18" charset="0"/>
              </a:rPr>
              <a:t> </a:t>
            </a:r>
            <a:r>
              <a:rPr lang="en-US" dirty="0" err="1" smtClean="0">
                <a:latin typeface="Sylfaen" panose="010A0502050306030303" pitchFamily="18" charset="0"/>
              </a:rPr>
              <a:t>մասին</a:t>
            </a:r>
            <a:r>
              <a:rPr lang="en-US" dirty="0" smtClean="0">
                <a:latin typeface="Sylfaen" panose="010A0502050306030303" pitchFamily="18" charset="0"/>
              </a:rPr>
              <a:t> </a:t>
            </a:r>
            <a:r>
              <a:rPr lang="en-US" dirty="0" err="1" smtClean="0">
                <a:latin typeface="Sylfaen" panose="010A0502050306030303" pitchFamily="18" charset="0"/>
              </a:rPr>
              <a:t>ընթացակարգային</a:t>
            </a:r>
            <a:r>
              <a:rPr lang="en-US" dirty="0" smtClean="0">
                <a:latin typeface="Sylfaen" panose="010A0502050306030303" pitchFamily="18" charset="0"/>
              </a:rPr>
              <a:t> </a:t>
            </a:r>
            <a:r>
              <a:rPr lang="en-US" dirty="0" err="1" smtClean="0">
                <a:latin typeface="Sylfaen" panose="010A0502050306030303" pitchFamily="18" charset="0"/>
              </a:rPr>
              <a:t>դրույթների</a:t>
            </a:r>
            <a:r>
              <a:rPr lang="en-US" dirty="0" smtClean="0">
                <a:latin typeface="Sylfaen" panose="010A0502050306030303" pitchFamily="18" charset="0"/>
              </a:rPr>
              <a:t> </a:t>
            </a:r>
            <a:r>
              <a:rPr lang="en-US" dirty="0" err="1" smtClean="0">
                <a:latin typeface="Sylfaen" panose="010A0502050306030303" pitchFamily="18" charset="0"/>
              </a:rPr>
              <a:t>բաղադրիչները</a:t>
            </a:r>
            <a:r>
              <a:rPr lang="en-US" dirty="0" smtClean="0">
                <a:latin typeface="Sylfaen" panose="010A0502050306030303" pitchFamily="18" charset="0"/>
              </a:rPr>
              <a:t>՝ </a:t>
            </a:r>
          </a:p>
          <a:p>
            <a:pPr algn="just"/>
            <a:r>
              <a:rPr lang="en-US" dirty="0" err="1" smtClean="0">
                <a:latin typeface="Sylfaen" panose="010A0502050306030303" pitchFamily="18" charset="0"/>
              </a:rPr>
              <a:t>պաշտպանվող</a:t>
            </a:r>
            <a:r>
              <a:rPr lang="en-US" dirty="0" smtClean="0">
                <a:latin typeface="Sylfaen" panose="010A0502050306030303" pitchFamily="18" charset="0"/>
              </a:rPr>
              <a:t> </a:t>
            </a:r>
            <a:r>
              <a:rPr lang="hy-AM" dirty="0" smtClean="0">
                <a:latin typeface="Sylfaen" panose="010A0502050306030303" pitchFamily="18" charset="0"/>
              </a:rPr>
              <a:t>համակարգչային </a:t>
            </a:r>
            <a:r>
              <a:rPr lang="hy-AM" dirty="0">
                <a:latin typeface="Sylfaen" panose="010A0502050306030303" pitchFamily="18" charset="0"/>
              </a:rPr>
              <a:t>տվյալների արագ </a:t>
            </a:r>
            <a:r>
              <a:rPr lang="hy-AM" dirty="0" smtClean="0">
                <a:latin typeface="Sylfaen" panose="010A0502050306030303" pitchFamily="18" charset="0"/>
              </a:rPr>
              <a:t>պահպանման</a:t>
            </a:r>
            <a:endParaRPr lang="en-US" dirty="0" smtClean="0">
              <a:latin typeface="Sylfaen" panose="010A0502050306030303" pitchFamily="18" charset="0"/>
            </a:endParaRPr>
          </a:p>
          <a:p>
            <a:pPr algn="just"/>
            <a:r>
              <a:rPr lang="hy-AM" dirty="0">
                <a:latin typeface="Sylfaen" panose="010A0502050306030303" pitchFamily="18" charset="0"/>
              </a:rPr>
              <a:t>փոխանցվող </a:t>
            </a:r>
            <a:r>
              <a:rPr lang="hy-AM" dirty="0" smtClean="0">
                <a:latin typeface="Sylfaen" panose="010A0502050306030303" pitchFamily="18" charset="0"/>
              </a:rPr>
              <a:t>տվյալների</a:t>
            </a:r>
            <a:r>
              <a:rPr lang="en-US" dirty="0" smtClean="0">
                <a:latin typeface="Sylfaen" panose="010A0502050306030303" pitchFamily="18" charset="0"/>
              </a:rPr>
              <a:t> </a:t>
            </a:r>
            <a:r>
              <a:rPr lang="en-US" dirty="0" err="1" smtClean="0">
                <a:latin typeface="Sylfaen" panose="010A0502050306030303" pitchFamily="18" charset="0"/>
              </a:rPr>
              <a:t>արագ</a:t>
            </a:r>
            <a:r>
              <a:rPr lang="en-US" dirty="0" smtClean="0">
                <a:latin typeface="Sylfaen" panose="010A0502050306030303" pitchFamily="18" charset="0"/>
              </a:rPr>
              <a:t> </a:t>
            </a:r>
            <a:r>
              <a:rPr lang="en-US" dirty="0" err="1" smtClean="0">
                <a:latin typeface="Sylfaen" panose="010A0502050306030303" pitchFamily="18" charset="0"/>
              </a:rPr>
              <a:t>պահպանման</a:t>
            </a:r>
            <a:r>
              <a:rPr lang="en-US" dirty="0" smtClean="0">
                <a:latin typeface="Sylfaen" panose="010A0502050306030303" pitchFamily="18" charset="0"/>
              </a:rPr>
              <a:t> և </a:t>
            </a:r>
          </a:p>
          <a:p>
            <a:pPr marL="0" indent="0" algn="just">
              <a:buNone/>
            </a:pPr>
            <a:r>
              <a:rPr lang="hy-AM" dirty="0" smtClean="0">
                <a:latin typeface="Sylfaen" panose="010A0502050306030303" pitchFamily="18" charset="0"/>
              </a:rPr>
              <a:t> </a:t>
            </a:r>
            <a:r>
              <a:rPr lang="hy-AM" dirty="0">
                <a:latin typeface="Sylfaen" panose="010A0502050306030303" pitchFamily="18" charset="0"/>
              </a:rPr>
              <a:t>մասնակի հայտնաբերման </a:t>
            </a:r>
            <a:endParaRPr lang="en-US" dirty="0" smtClean="0">
              <a:latin typeface="Sylfaen" panose="010A0502050306030303" pitchFamily="18" charset="0"/>
            </a:endParaRPr>
          </a:p>
          <a:p>
            <a:pPr algn="just"/>
            <a:r>
              <a:rPr lang="en-US" dirty="0" err="1" smtClean="0">
                <a:latin typeface="Sylfaen" panose="010A0502050306030303" pitchFamily="18" charset="0"/>
              </a:rPr>
              <a:t>արտադրության</a:t>
            </a:r>
            <a:r>
              <a:rPr lang="en-US" dirty="0" smtClean="0">
                <a:latin typeface="Sylfaen" panose="010A0502050306030303" pitchFamily="18" charset="0"/>
              </a:rPr>
              <a:t> </a:t>
            </a:r>
            <a:r>
              <a:rPr lang="en-US" dirty="0" err="1" smtClean="0">
                <a:latin typeface="Sylfaen" panose="010A0502050306030303" pitchFamily="18" charset="0"/>
              </a:rPr>
              <a:t>թույլտվության</a:t>
            </a:r>
            <a:endParaRPr lang="en-US" dirty="0">
              <a:latin typeface="Sylfaen" panose="010A0502050306030303" pitchFamily="18" charset="0"/>
            </a:endParaRPr>
          </a:p>
          <a:p>
            <a:pPr marL="0" indent="0">
              <a:buNone/>
            </a:pPr>
            <a:endParaRPr lang="en-US" dirty="0">
              <a:latin typeface="Sylfaen" panose="010A0502050306030303" pitchFamily="18" charset="0"/>
            </a:endParaRPr>
          </a:p>
        </p:txBody>
      </p:sp>
      <p:sp>
        <p:nvSpPr>
          <p:cNvPr id="3" name="Slide Number Placeholder 2"/>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4</a:t>
            </a:fld>
            <a:endParaRPr lang="en-GB" dirty="0">
              <a:latin typeface="Sylfaen" panose="010A0502050306030303" pitchFamily="18" charset="0"/>
            </a:endParaRPr>
          </a:p>
        </p:txBody>
      </p:sp>
      <p:sp>
        <p:nvSpPr>
          <p:cNvPr id="4" name="Text Placeholder 3"/>
          <p:cNvSpPr>
            <a:spLocks noGrp="1"/>
          </p:cNvSpPr>
          <p:nvPr>
            <p:ph type="body" sz="quarter" idx="11"/>
          </p:nvPr>
        </p:nvSpPr>
        <p:spPr/>
        <p:txBody>
          <a:bodyPr/>
          <a:lstStyle/>
          <a:p>
            <a:endParaRPr lang="en-GB" dirty="0" smtClean="0">
              <a:latin typeface="Sylfaen" panose="010A0502050306030303" pitchFamily="18" charset="0"/>
              <a:cs typeface="Verdana" charset="0"/>
            </a:endParaRPr>
          </a:p>
          <a:p>
            <a:r>
              <a:rPr lang="hy-AM" dirty="0" smtClean="0">
                <a:latin typeface="Sylfaen" panose="010A0502050306030303" pitchFamily="18" charset="0"/>
                <a:cs typeface="Verdana" charset="0"/>
              </a:rPr>
              <a:t>Դասընթացի</a:t>
            </a:r>
            <a:r>
              <a:rPr lang="en-GB" dirty="0" smtClean="0">
                <a:latin typeface="Sylfaen" panose="010A0502050306030303" pitchFamily="18" charset="0"/>
                <a:cs typeface="Verdana" charset="0"/>
              </a:rPr>
              <a:t> </a:t>
            </a:r>
            <a:r>
              <a:rPr lang="en-GB" dirty="0" err="1" smtClean="0">
                <a:latin typeface="Sylfaen" panose="010A0502050306030303" pitchFamily="18" charset="0"/>
                <a:cs typeface="Verdana" charset="0"/>
              </a:rPr>
              <a:t>խնդիրները</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96239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65212" y="1024136"/>
            <a:ext cx="3889351"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իր տարածքում գտնվող անձը տրամադրի իր տրամադրության կամ հսկողության տակ եղած որոշակի համակարգչային տվյալներ, որոնք պահվում են </a:t>
            </a:r>
            <a:r>
              <a:rPr lang="hy-AM" dirty="0">
                <a:solidFill>
                  <a:srgbClr val="FF0000"/>
                </a:solidFill>
                <a:latin typeface="Sylfaen" panose="010A0502050306030303" pitchFamily="18" charset="0"/>
              </a:rPr>
              <a:t>որևէ համակարգչային համակարգում կամ համակարգչային տվյալների պահման միջոցում</a:t>
            </a:r>
            <a:r>
              <a:rPr lang="hy-AM" dirty="0">
                <a:latin typeface="Sylfaen" panose="010A0502050306030303" pitchFamily="18" charset="0"/>
              </a:rPr>
              <a:t>, և</a:t>
            </a:r>
          </a:p>
          <a:p>
            <a:pPr algn="just"/>
            <a:r>
              <a:rPr lang="hy-AM" dirty="0">
                <a:latin typeface="Sylfaen" panose="010A0502050306030303" pitchFamily="18" charset="0"/>
              </a:rPr>
              <a:t>բ) Կողմի տարածքում ծառայություն տրամադրողը ներկայացնի իր տրամադրության կամ հսկողության տակ գտնվող տեղեկատվությունը բաժանորդների մասին:</a:t>
            </a:r>
          </a:p>
        </p:txBody>
      </p:sp>
      <p:sp>
        <p:nvSpPr>
          <p:cNvPr id="6" name="Rectangle 5">
            <a:extLst>
              <a:ext uri="{FF2B5EF4-FFF2-40B4-BE49-F238E27FC236}">
                <a16:creationId xmlns:a16="http://schemas.microsoft.com/office/drawing/2014/main" id="{524B6456-681F-2F44-A01A-AD3514E81BD2}"/>
              </a:ext>
            </a:extLst>
          </p:cNvPr>
          <p:cNvSpPr/>
          <p:nvPr/>
        </p:nvSpPr>
        <p:spPr>
          <a:xfrm>
            <a:off x="4289032" y="1336957"/>
            <a:ext cx="4212942" cy="1569660"/>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Իրավասությունը վերաբերում է միայն գոյություն ունեցող/պահված տվյալներին</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Չի պարունակում տվյալների պահման պարտավորություն։</a:t>
            </a:r>
            <a:endParaRPr lang="en-GB"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174700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072263"/>
            <a:ext cx="3889351"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իր տարածքում գտնվող անձը տրամադրի իր տրամադրության կամ հսկողության տակ եղած որոշակի համակարգչային տվյալներ, որոնք պահվում են որևէ համակարգչային համակարգում կամ համակարգչային տվյալների պահման միջոցում, և</a:t>
            </a:r>
          </a:p>
          <a:p>
            <a:pPr algn="just"/>
            <a:r>
              <a:rPr lang="hy-AM" dirty="0">
                <a:latin typeface="Sylfaen" panose="010A0502050306030303" pitchFamily="18" charset="0"/>
              </a:rPr>
              <a:t>բ) Կողմի </a:t>
            </a:r>
            <a:r>
              <a:rPr lang="hy-AM" dirty="0">
                <a:solidFill>
                  <a:srgbClr val="FF0000"/>
                </a:solidFill>
                <a:latin typeface="Sylfaen" panose="010A0502050306030303" pitchFamily="18" charset="0"/>
              </a:rPr>
              <a:t>տարածքում ծառայություն տրամադրողը </a:t>
            </a:r>
            <a:r>
              <a:rPr lang="hy-AM" dirty="0">
                <a:latin typeface="Sylfaen" panose="010A0502050306030303" pitchFamily="18" charset="0"/>
              </a:rPr>
              <a:t>ներկայացնի իր տրամադրության կամ հսկողության տակ գտնվող տեղեկատվությունը բաժանորդների մասին:</a:t>
            </a:r>
          </a:p>
        </p:txBody>
      </p:sp>
      <p:sp>
        <p:nvSpPr>
          <p:cNvPr id="6" name="Rectangle 5">
            <a:extLst>
              <a:ext uri="{FF2B5EF4-FFF2-40B4-BE49-F238E27FC236}">
                <a16:creationId xmlns:a16="http://schemas.microsoft.com/office/drawing/2014/main" id="{524B6456-681F-2F44-A01A-AD3514E81BD2}"/>
              </a:ext>
            </a:extLst>
          </p:cNvPr>
          <p:cNvSpPr/>
          <p:nvPr/>
        </p:nvSpPr>
        <p:spPr>
          <a:xfrm>
            <a:off x="4263407" y="1010708"/>
            <a:ext cx="4304358" cy="5693866"/>
          </a:xfrm>
          <a:prstGeom prst="rect">
            <a:avLst/>
          </a:prstGeom>
        </p:spPr>
        <p:txBody>
          <a:bodyPr wrap="square">
            <a:spAutoFit/>
          </a:bodyPr>
          <a:lstStyle/>
          <a:p>
            <a:pPr marL="342900" indent="-342900" algn="just">
              <a:buFont typeface="Wingdings" pitchFamily="2" charset="2"/>
              <a:buChar char="ü"/>
            </a:pPr>
            <a:r>
              <a:rPr lang="hy-AM" sz="1400" dirty="0" smtClean="0">
                <a:latin typeface="Sylfaen" panose="010A0502050306030303" pitchFamily="18" charset="0"/>
              </a:rPr>
              <a:t>Ծառայություն տրամադրողը պարտադիր չէ, որ տեղակայված լինի տարածքում, քանի նա առաջարկում է իր ծառայությունները այդ տարածքում։</a:t>
            </a:r>
            <a:endParaRPr lang="en-US" sz="1400" dirty="0">
              <a:latin typeface="Sylfaen" panose="010A0502050306030303" pitchFamily="18" charset="0"/>
            </a:endParaRPr>
          </a:p>
          <a:p>
            <a:pPr marL="342900" indent="-342900" algn="just">
              <a:buFont typeface="Wingdings" pitchFamily="2" charset="2"/>
              <a:buChar char="ü"/>
            </a:pPr>
            <a:r>
              <a:rPr lang="hy-AM" sz="1400" dirty="0" smtClean="0">
                <a:latin typeface="Sylfaen" panose="010A0502050306030303" pitchFamily="18" charset="0"/>
              </a:rPr>
              <a:t>Սա կարող է լինել, եթե՝</a:t>
            </a:r>
            <a:endParaRPr lang="en-US" sz="1400" dirty="0" smtClean="0">
              <a:latin typeface="Sylfaen" panose="010A0502050306030303" pitchFamily="18" charset="0"/>
            </a:endParaRPr>
          </a:p>
          <a:p>
            <a:pPr algn="just"/>
            <a:endParaRPr lang="en-US" sz="1400" dirty="0">
              <a:latin typeface="Sylfaen" panose="010A0502050306030303" pitchFamily="18" charset="0"/>
            </a:endParaRPr>
          </a:p>
          <a:p>
            <a:pPr marL="800100" marR="0" lvl="1"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y-AM" sz="1400" dirty="0" smtClean="0">
                <a:latin typeface="Sylfaen" panose="010A0502050306030303" pitchFamily="18" charset="0"/>
              </a:rPr>
              <a:t>Ծառայություն տրամադրողը թույլատրում է անձանց բաժանորդագրվել իր ծառայություններին այդ տարածքում </a:t>
            </a:r>
            <a:r>
              <a:rPr lang="en-US" sz="1400" dirty="0" smtClean="0">
                <a:latin typeface="Sylfaen" panose="010A0502050306030303" pitchFamily="18" charset="0"/>
              </a:rPr>
              <a:t>(</a:t>
            </a:r>
            <a:r>
              <a:rPr lang="hy-AM" sz="1400" dirty="0" smtClean="0">
                <a:latin typeface="Sylfaen" panose="010A0502050306030303" pitchFamily="18" charset="0"/>
              </a:rPr>
              <a:t>օր․՝ չի արգելափակում ծառայությունները</a:t>
            </a:r>
            <a:r>
              <a:rPr lang="en-US" sz="1400" dirty="0" smtClean="0">
                <a:latin typeface="Sylfaen" panose="010A0502050306030303" pitchFamily="18" charset="0"/>
              </a:rPr>
              <a:t>)</a:t>
            </a:r>
            <a:r>
              <a:rPr lang="hy-AM" sz="1400" dirty="0" smtClean="0">
                <a:latin typeface="Sylfaen" panose="010A0502050306030303" pitchFamily="18" charset="0"/>
              </a:rPr>
              <a:t> և</a:t>
            </a:r>
            <a:endParaRPr lang="en-US" sz="1400" dirty="0">
              <a:latin typeface="Sylfaen" panose="010A0502050306030303" pitchFamily="18" charset="0"/>
            </a:endParaRPr>
          </a:p>
          <a:p>
            <a:pPr marL="800100" lvl="1" indent="-342900" algn="just">
              <a:buFont typeface="Wingdings" pitchFamily="2" charset="2"/>
              <a:buChar char="ü"/>
            </a:pPr>
            <a:r>
              <a:rPr lang="hy-AM" sz="1400" dirty="0" smtClean="0">
                <a:latin typeface="Sylfaen" panose="010A0502050306030303" pitchFamily="18" charset="0"/>
              </a:rPr>
              <a:t>Ծառայություն տրամադրողը հիմնել է ռեալ և հիմնային կապ Կողմի հետ․ օր․՝</a:t>
            </a:r>
            <a:endParaRPr lang="en-US" sz="1400" dirty="0">
              <a:latin typeface="Sylfaen" panose="010A0502050306030303" pitchFamily="18" charset="0"/>
            </a:endParaRPr>
          </a:p>
          <a:p>
            <a:pPr marL="1257300" lvl="2" indent="-342900" algn="just">
              <a:buFont typeface="Wingdings" pitchFamily="2" charset="2"/>
              <a:buChar char="ü"/>
            </a:pPr>
            <a:r>
              <a:rPr lang="hy-AM" sz="1400" dirty="0" smtClean="0">
                <a:latin typeface="Sylfaen" panose="010A0502050306030303" pitchFamily="18" charset="0"/>
              </a:rPr>
              <a:t>Տեղական գովազդ և տեղական լեզվով գովազդ</a:t>
            </a:r>
            <a:endParaRPr lang="en-US" sz="1400" dirty="0">
              <a:latin typeface="Sylfaen" panose="010A0502050306030303" pitchFamily="18" charset="0"/>
            </a:endParaRPr>
          </a:p>
          <a:p>
            <a:pPr marL="1257300" lvl="2" indent="-342900" algn="just">
              <a:buFont typeface="Wingdings" pitchFamily="2" charset="2"/>
              <a:buChar char="ü"/>
            </a:pPr>
            <a:r>
              <a:rPr lang="hy-AM" sz="1400" dirty="0" smtClean="0">
                <a:latin typeface="Sylfaen" panose="010A0502050306030303" pitchFamily="18" charset="0"/>
              </a:rPr>
              <a:t>Օգտագործելով տեղական բաժանորդների տեղեկատվությունը կամ կապակցված փոխանցվող տվյալներ իր գործողությունների ընթացքում</a:t>
            </a:r>
          </a:p>
          <a:p>
            <a:pPr marL="1257300" lvl="2" indent="-342900" algn="just">
              <a:buFont typeface="Wingdings" pitchFamily="2" charset="2"/>
              <a:buChar char="ü"/>
            </a:pPr>
            <a:r>
              <a:rPr lang="hy-AM" sz="1400" dirty="0" smtClean="0">
                <a:latin typeface="Sylfaen" panose="010A0502050306030303" pitchFamily="18" charset="0"/>
              </a:rPr>
              <a:t>Շփումներ է ունենում տեղական բաժանորդների հետ</a:t>
            </a:r>
            <a:endParaRPr lang="en-US" sz="1400" dirty="0">
              <a:latin typeface="Sylfaen" panose="010A0502050306030303" pitchFamily="18" charset="0"/>
            </a:endParaRPr>
          </a:p>
          <a:p>
            <a:pPr marL="1257300" lvl="2" indent="-342900" algn="just">
              <a:buFont typeface="Wingdings" pitchFamily="2" charset="2"/>
              <a:buChar char="ü"/>
            </a:pPr>
            <a:r>
              <a:rPr lang="hy-AM" sz="1400" dirty="0" smtClean="0">
                <a:latin typeface="Sylfaen" panose="010A0502050306030303" pitchFamily="18" charset="0"/>
              </a:rPr>
              <a:t>Այլ կերպ համարվում է տեղական կերպով հիմնված։</a:t>
            </a:r>
            <a:endParaRPr lang="en-US" sz="14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833226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1">
            <a:extLst>
              <a:ext uri="{FF2B5EF4-FFF2-40B4-BE49-F238E27FC236}">
                <a16:creationId xmlns:a16="http://schemas.microsoft.com/office/drawing/2014/main" id="{D0D4F71E-2AF8-410F-97F8-1B9459E656A0}"/>
              </a:ext>
            </a:extLst>
          </p:cNvPr>
          <p:cNvPicPr>
            <a:picLocks noChangeAspect="1"/>
          </p:cNvPicPr>
          <p:nvPr/>
        </p:nvPicPr>
        <p:blipFill>
          <a:blip r:embed="rId3"/>
          <a:stretch>
            <a:fillRect/>
          </a:stretch>
        </p:blipFill>
        <p:spPr>
          <a:xfrm>
            <a:off x="790575" y="1141561"/>
            <a:ext cx="7562850" cy="5324475"/>
          </a:xfrm>
          <a:prstGeom prst="rect">
            <a:avLst/>
          </a:prstGeom>
        </p:spPr>
      </p:pic>
    </p:spTree>
    <p:extLst>
      <p:ext uri="{BB962C8B-B14F-4D97-AF65-F5344CB8AC3E}">
        <p14:creationId xmlns:p14="http://schemas.microsoft.com/office/powerpoint/2010/main" val="282274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05054" y="1072262"/>
            <a:ext cx="4045841" cy="5355312"/>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իր տարածքում գտնվող անձը տրամադրի իր տրամադրության կամ հսկողության տակ եղած որոշակի համակարգչային տվյալներ, որոնք պահվում են որևէ համակարգչային համակարգում կամ համակարգչային տվյալների պահման միջոցում, և</a:t>
            </a:r>
          </a:p>
          <a:p>
            <a:pPr algn="just"/>
            <a:r>
              <a:rPr lang="hy-AM" dirty="0">
                <a:latin typeface="Sylfaen" panose="010A0502050306030303" pitchFamily="18" charset="0"/>
              </a:rPr>
              <a:t>բ) Կողմի տարածքում ծառայություն տրամադրողը </a:t>
            </a:r>
            <a:r>
              <a:rPr lang="hy-AM" dirty="0">
                <a:solidFill>
                  <a:srgbClr val="FF0000"/>
                </a:solidFill>
                <a:latin typeface="Sylfaen" panose="010A0502050306030303" pitchFamily="18" charset="0"/>
              </a:rPr>
              <a:t>ներկայացնի</a:t>
            </a:r>
            <a:r>
              <a:rPr lang="hy-AM" dirty="0">
                <a:latin typeface="Sylfaen" panose="010A0502050306030303" pitchFamily="18" charset="0"/>
              </a:rPr>
              <a:t> իր տրամադրության կամ հսկողության տակ գտնվող </a:t>
            </a:r>
            <a:r>
              <a:rPr lang="hy-AM" dirty="0">
                <a:solidFill>
                  <a:srgbClr val="FF0000"/>
                </a:solidFill>
                <a:latin typeface="Sylfaen" panose="010A0502050306030303" pitchFamily="18" charset="0"/>
              </a:rPr>
              <a:t>տեղեկատվությունը բաժանորդների մասին</a:t>
            </a:r>
            <a:r>
              <a:rPr lang="hy-AM" dirty="0">
                <a:latin typeface="Sylfaen" panose="010A0502050306030303" pitchFamily="18" charset="0"/>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416356" y="1287212"/>
            <a:ext cx="4163439" cy="5016758"/>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Դա կարող է լինել ցանկացած ձևով</a:t>
            </a:r>
            <a:r>
              <a:rPr lang="en-US" sz="1600" dirty="0" smtClean="0">
                <a:latin typeface="Sylfaen" panose="010A0502050306030303" pitchFamily="18" charset="0"/>
              </a:rPr>
              <a:t> (</a:t>
            </a:r>
            <a:r>
              <a:rPr lang="hy-AM" sz="1600" dirty="0" smtClean="0">
                <a:latin typeface="Sylfaen" panose="010A0502050306030303" pitchFamily="18" charset="0"/>
              </a:rPr>
              <a:t>համակարգչային տվյալ կամ ոչ</a:t>
            </a:r>
            <a:r>
              <a:rPr lang="en-US" sz="1600" dirty="0" smtClean="0">
                <a:latin typeface="Sylfaen" panose="010A0502050306030303" pitchFamily="18" charset="0"/>
              </a:rPr>
              <a:t>)</a:t>
            </a:r>
            <a:endParaRPr lang="en-US" sz="1600" dirty="0">
              <a:latin typeface="Sylfaen" panose="010A0502050306030303" pitchFamily="18" charset="0"/>
            </a:endParaRPr>
          </a:p>
          <a:p>
            <a:pPr marL="342900" indent="-342900" algn="just">
              <a:buFont typeface="Wingdings" pitchFamily="2" charset="2"/>
              <a:buChar char="ü"/>
            </a:pPr>
            <a:endParaRPr lang="en-US"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Դա կարող է ներառել՝</a:t>
            </a:r>
            <a:r>
              <a:rPr lang="en-US" sz="1600" dirty="0" smtClean="0">
                <a:latin typeface="Sylfaen" panose="010A0502050306030303" pitchFamily="18" charset="0"/>
              </a:rPr>
              <a:t> </a:t>
            </a:r>
          </a:p>
          <a:p>
            <a:pPr algn="just"/>
            <a:endParaRPr lang="en-US"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Հաղորդակցման ծառայության տեսակը, որն օգտագործվել է, տեխնիկական դրույթներն ու ծառայության տևողությունը</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Բաժանորդի ինքնությունը, փոստային/աշխարհագրական հասցեն, հեռախոսահամարը և հասանելիության այլ համարներ, վճարումների տեղեկատվություն, եթե հասանելի է </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Հաղորդակցման սարքավորումների տեղադրման կայքում այլ տեղեկատվություն, հասանելի ծառայության կազմակերպման հիմքով։ </a:t>
            </a:r>
            <a:endParaRPr lang="en-US"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709254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3180" y="1012105"/>
            <a:ext cx="3889351"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իր տարածքում գտնվող անձը տրամադրի իր տրամադրության կամ հսկողության տակ եղած որոշակի համակարգչային տվյալներ, որոնք պահվում են որևէ համակարգչային համակարգում կամ համակարգչային տվյալների պահման միջոցում, և</a:t>
            </a:r>
          </a:p>
          <a:p>
            <a:pPr algn="just"/>
            <a:r>
              <a:rPr lang="hy-AM" dirty="0">
                <a:latin typeface="Sylfaen" panose="010A0502050306030303" pitchFamily="18" charset="0"/>
              </a:rPr>
              <a:t>բ) Կողմի տարածքում </a:t>
            </a:r>
            <a:r>
              <a:rPr lang="hy-AM" dirty="0">
                <a:solidFill>
                  <a:srgbClr val="FF0000"/>
                </a:solidFill>
                <a:latin typeface="Sylfaen" panose="010A0502050306030303" pitchFamily="18" charset="0"/>
              </a:rPr>
              <a:t>ծառայություն տրամադրողը ներկայացնի իր տրամադրության կամ հսկողության տակ գտնվող տեղեկատվությունը </a:t>
            </a:r>
            <a:r>
              <a:rPr lang="hy-AM" dirty="0">
                <a:latin typeface="Sylfaen" panose="010A0502050306030303" pitchFamily="18" charset="0"/>
              </a:rPr>
              <a:t>բաժանորդների մասին:</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352996" cy="1815882"/>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Թույլատրվող տեղեկատվությունը պետք է կապված լինի այդ տարածքում առաջարկվող ծառայությունների հետ</a:t>
            </a:r>
            <a:r>
              <a:rPr lang="en-GB" sz="1600" dirty="0" smtClean="0">
                <a:latin typeface="Sylfaen" panose="010A0502050306030303" pitchFamily="18" charset="0"/>
              </a:rPr>
              <a:t> </a:t>
            </a:r>
            <a:endParaRPr lang="en-GB" sz="1600" dirty="0">
              <a:latin typeface="Sylfaen" panose="010A0502050306030303" pitchFamily="18" charset="0"/>
            </a:endParaRP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Բաժանորդների տեղեկատվությունը չի կարող փնտրվել միայն տարածքից դուրս առաջարկվող ծառայությունների համար։</a:t>
            </a:r>
            <a:endParaRPr lang="en-GB"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963174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1148" y="1036167"/>
            <a:ext cx="3889351" cy="5632311"/>
          </a:xfrm>
          <a:prstGeom prst="rect">
            <a:avLst/>
          </a:prstGeom>
        </p:spPr>
        <p:txBody>
          <a:bodyPr wrap="square">
            <a:spAutoFit/>
          </a:bodyPr>
          <a:lstStyle/>
          <a:p>
            <a:pPr algn="just"/>
            <a:r>
              <a:rPr lang="hy-AM" dirty="0">
                <a:latin typeface="Sylfaen" panose="010A0502050306030303" pitchFamily="18" charset="0"/>
              </a:rPr>
              <a:t>1. Յուրաքանչյուր Կողմ ընդունում է այնպիսի օրենսդրական և այլ միջոցներ, որոնք կարող են անհրաժեշտ լինել, որպեսզի լիազորի իր իրավասու մարմիններին` պահանջելու, որ.</a:t>
            </a:r>
          </a:p>
          <a:p>
            <a:pPr algn="just"/>
            <a:r>
              <a:rPr lang="hy-AM" dirty="0">
                <a:latin typeface="Sylfaen" panose="010A0502050306030303" pitchFamily="18" charset="0"/>
              </a:rPr>
              <a:t>ա) իր տարածքում գտնվող անձը տրամադրի իր տրամադրության կամ հսկողության տակ եղած որոշակի համակարգչային տվյալներ, որոնք պահվում են որևէ համակարգչային համակարգում կամ համակարգչային տվյալների պահման միջոցում, և</a:t>
            </a:r>
          </a:p>
          <a:p>
            <a:pPr algn="just"/>
            <a:r>
              <a:rPr lang="hy-AM" dirty="0">
                <a:latin typeface="Sylfaen" panose="010A0502050306030303" pitchFamily="18" charset="0"/>
              </a:rPr>
              <a:t>բ) Կողմի տարածքում ծառայություն տրամադրողը ներկայացնի իր </a:t>
            </a:r>
            <a:r>
              <a:rPr lang="hy-AM" dirty="0">
                <a:solidFill>
                  <a:srgbClr val="FF0000"/>
                </a:solidFill>
                <a:latin typeface="Sylfaen" panose="010A0502050306030303" pitchFamily="18" charset="0"/>
              </a:rPr>
              <a:t>տրամադրության կամ հսկողության տակ </a:t>
            </a:r>
            <a:r>
              <a:rPr lang="hy-AM" dirty="0">
                <a:latin typeface="Sylfaen" panose="010A0502050306030303" pitchFamily="18" charset="0"/>
              </a:rPr>
              <a:t>գտնվող տեղեկատվությունը բաժանորդների մասին:</a:t>
            </a:r>
          </a:p>
        </p:txBody>
      </p:sp>
      <p:sp>
        <p:nvSpPr>
          <p:cNvPr id="6" name="Rectangle 5">
            <a:extLst>
              <a:ext uri="{FF2B5EF4-FFF2-40B4-BE49-F238E27FC236}">
                <a16:creationId xmlns:a16="http://schemas.microsoft.com/office/drawing/2014/main" id="{524B6456-681F-2F44-A01A-AD3514E81BD2}"/>
              </a:ext>
            </a:extLst>
          </p:cNvPr>
          <p:cNvSpPr/>
          <p:nvPr/>
        </p:nvSpPr>
        <p:spPr>
          <a:xfrm>
            <a:off x="4581728" y="1336957"/>
            <a:ext cx="4007795" cy="4278094"/>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Ծառայություն տրամադրողը կարող է ունենալ՝</a:t>
            </a:r>
            <a:endParaRPr lang="en-GB" sz="1600" dirty="0">
              <a:latin typeface="Sylfaen" panose="010A0502050306030303" pitchFamily="18" charset="0"/>
            </a:endParaRPr>
          </a:p>
          <a:p>
            <a:pPr marL="800100" lvl="1" indent="-342900" algn="just">
              <a:buFont typeface="Wingdings" pitchFamily="2" charset="2"/>
              <a:buChar char="ü"/>
            </a:pPr>
            <a:r>
              <a:rPr lang="hy-AM" sz="1600" dirty="0">
                <a:latin typeface="Sylfaen" panose="010A0502050306030303" pitchFamily="18" charset="0"/>
              </a:rPr>
              <a:t>Ֆիզիկական տիրապետում</a:t>
            </a:r>
            <a:endParaRPr lang="en-GB" sz="1600" dirty="0">
              <a:latin typeface="Sylfaen" panose="010A0502050306030303" pitchFamily="18" charset="0"/>
            </a:endParaRPr>
          </a:p>
          <a:p>
            <a:pPr marL="800100" lvl="1" indent="-342900" algn="just">
              <a:buFont typeface="Wingdings" pitchFamily="2" charset="2"/>
              <a:buChar char="ü"/>
            </a:pPr>
            <a:r>
              <a:rPr lang="hy-AM" sz="1600" dirty="0">
                <a:latin typeface="Sylfaen" panose="010A0502050306030303" pitchFamily="18" charset="0"/>
              </a:rPr>
              <a:t>Կառուցողական տիրապետում</a:t>
            </a:r>
            <a:r>
              <a:rPr lang="en-GB" sz="1600" dirty="0">
                <a:latin typeface="Sylfaen" panose="010A0502050306030303" pitchFamily="18" charset="0"/>
              </a:rPr>
              <a:t> (</a:t>
            </a:r>
            <a:r>
              <a:rPr lang="hy-AM" sz="1600" dirty="0">
                <a:latin typeface="Sylfaen" panose="010A0502050306030303" pitchFamily="18" charset="0"/>
              </a:rPr>
              <a:t>ազատ կառավարում իր արտադրության նկատմամբ</a:t>
            </a:r>
            <a:r>
              <a:rPr lang="en-GB" sz="1600" dirty="0">
                <a:latin typeface="Sylfaen" panose="010A0502050306030303" pitchFamily="18" charset="0"/>
              </a:rPr>
              <a:t>)</a:t>
            </a: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a:latin typeface="Sylfaen" panose="010A0502050306030303" pitchFamily="18" charset="0"/>
              </a:rPr>
              <a:t>Տվյալների տեղանքը կարևոր չէ, քանի կառավարվում է տարածքում գտնվող ծառայություն տրամադրողի կողմից</a:t>
            </a:r>
            <a:r>
              <a:rPr lang="en-GB" sz="1600" dirty="0">
                <a:latin typeface="Sylfaen" panose="010A0502050306030303" pitchFamily="18" charset="0"/>
              </a:rPr>
              <a:t> </a:t>
            </a:r>
          </a:p>
          <a:p>
            <a:pPr marL="342900" indent="-342900" algn="just">
              <a:buFont typeface="Wingdings" pitchFamily="2" charset="2"/>
              <a:buChar char="ü"/>
            </a:pPr>
            <a:endParaRPr lang="en-GB" sz="1600" dirty="0">
              <a:latin typeface="Sylfaen" panose="010A0502050306030303" pitchFamily="18" charset="0"/>
            </a:endParaRPr>
          </a:p>
          <a:p>
            <a:pPr marL="342900" indent="-342900" algn="just">
              <a:buFont typeface="Wingdings" pitchFamily="2" charset="2"/>
              <a:buChar char="ü"/>
            </a:pPr>
            <a:r>
              <a:rPr lang="hy-AM" sz="1600" dirty="0">
                <a:latin typeface="Sylfaen" panose="010A0502050306030303" pitchFamily="18" charset="0"/>
              </a:rPr>
              <a:t>Կառավարումը չի ներառում հեռավար կերպով պահված տվյալներին տեխնիկական հասանելիություն՝ ոչ իրավաչափ կառավարման շրջանակում։</a:t>
            </a:r>
            <a:endParaRPr lang="en-GB"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Արտադրության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թույլտվություն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516947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30833713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285451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04026530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702641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cs typeface="Verdana" charset="0"/>
              </a:rPr>
              <a:t>Դասընթացի</a:t>
            </a:r>
            <a:r>
              <a:rPr lang="en-GB" sz="3200" dirty="0" smtClean="0">
                <a:solidFill>
                  <a:schemeClr val="bg1"/>
                </a:solidFill>
                <a:latin typeface="Sylfaen" panose="010A0502050306030303" pitchFamily="18" charset="0"/>
                <a:cs typeface="Verdana" charset="0"/>
              </a:rPr>
              <a:t> </a:t>
            </a:r>
            <a:r>
              <a:rPr lang="en-GB" sz="3200" dirty="0" err="1" smtClean="0">
                <a:solidFill>
                  <a:schemeClr val="bg1"/>
                </a:solidFill>
                <a:latin typeface="Sylfaen" panose="010A0502050306030303" pitchFamily="18" charset="0"/>
                <a:cs typeface="Verdana" charset="0"/>
              </a:rPr>
              <a:t>խնդիրները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lnSpc>
                <a:spcPct val="150000"/>
              </a:lnSpc>
              <a:buNone/>
            </a:pPr>
            <a:r>
              <a:rPr lang="hy-AM" sz="2400" dirty="0" smtClean="0">
                <a:latin typeface="Sylfaen" panose="010A0502050306030303" pitchFamily="18" charset="0"/>
                <a:ea typeface="Verdana" panose="020B0604030504040204" pitchFamily="34" charset="0"/>
              </a:rPr>
              <a:t>Դասընթացի</a:t>
            </a:r>
            <a:r>
              <a:rPr lang="en-US" sz="2400" dirty="0" smtClean="0">
                <a:latin typeface="Sylfaen" panose="010A0502050306030303" pitchFamily="18" charset="0"/>
                <a:ea typeface="Verdana" panose="020B0604030504040204" pitchFamily="34" charset="0"/>
              </a:rPr>
              <a:t> </a:t>
            </a:r>
            <a:r>
              <a:rPr lang="en-US" sz="2400" dirty="0" err="1">
                <a:latin typeface="Sylfaen" panose="010A0502050306030303" pitchFamily="18" charset="0"/>
                <a:ea typeface="Verdana" panose="020B0604030504040204" pitchFamily="34" charset="0"/>
              </a:rPr>
              <a:t>ավարտին</a:t>
            </a:r>
            <a:r>
              <a:rPr lang="en-US" sz="2400" dirty="0">
                <a:latin typeface="Sylfaen" panose="010A0502050306030303" pitchFamily="18" charset="0"/>
                <a:ea typeface="Verdana" panose="020B0604030504040204" pitchFamily="34" charset="0"/>
              </a:rPr>
              <a:t> </a:t>
            </a:r>
            <a:r>
              <a:rPr lang="en-US" sz="2400" dirty="0" err="1">
                <a:latin typeface="Sylfaen" panose="010A0502050306030303" pitchFamily="18" charset="0"/>
                <a:ea typeface="Verdana" panose="020B0604030504040204" pitchFamily="34" charset="0"/>
              </a:rPr>
              <a:t>պատվիրակները</a:t>
            </a:r>
            <a:r>
              <a:rPr lang="en-US" sz="2400" dirty="0">
                <a:latin typeface="Sylfaen" panose="010A0502050306030303" pitchFamily="18" charset="0"/>
                <a:ea typeface="Verdana" panose="020B0604030504040204" pitchFamily="34" charset="0"/>
              </a:rPr>
              <a:t> </a:t>
            </a:r>
            <a:r>
              <a:rPr lang="en-US" sz="2400" dirty="0" err="1">
                <a:latin typeface="Sylfaen" panose="010A0502050306030303" pitchFamily="18" charset="0"/>
                <a:ea typeface="Verdana" panose="020B0604030504040204" pitchFamily="34" charset="0"/>
              </a:rPr>
              <a:t>կկարողանան</a:t>
            </a:r>
            <a:r>
              <a:rPr lang="en-US" sz="2400" dirty="0">
                <a:latin typeface="Sylfaen" panose="010A0502050306030303" pitchFamily="18" charset="0"/>
                <a:ea typeface="Verdana" panose="020B0604030504040204" pitchFamily="34" charset="0"/>
              </a:rPr>
              <a:t>՝</a:t>
            </a:r>
          </a:p>
          <a:p>
            <a:pPr marL="0" indent="0" algn="just">
              <a:buNone/>
            </a:pPr>
            <a:r>
              <a:rPr lang="en-US" sz="2400" dirty="0" err="1">
                <a:latin typeface="Sylfaen" panose="010A0502050306030303" pitchFamily="18" charset="0"/>
              </a:rPr>
              <a:t>Հասկանալ</a:t>
            </a:r>
            <a:r>
              <a:rPr lang="en-US" sz="2400" dirty="0">
                <a:latin typeface="Sylfaen" panose="010A0502050306030303" pitchFamily="18" charset="0"/>
              </a:rPr>
              <a:t> </a:t>
            </a:r>
            <a:r>
              <a:rPr lang="en-US" sz="2400" dirty="0" err="1">
                <a:latin typeface="Sylfaen" panose="010A0502050306030303" pitchFamily="18" charset="0"/>
              </a:rPr>
              <a:t>Բուդապեշտի</a:t>
            </a:r>
            <a:r>
              <a:rPr lang="en-US" sz="2400" dirty="0">
                <a:latin typeface="Sylfaen" panose="010A0502050306030303" pitchFamily="18" charset="0"/>
              </a:rPr>
              <a:t> </a:t>
            </a:r>
            <a:r>
              <a:rPr lang="en-US" sz="2400" dirty="0" err="1">
                <a:latin typeface="Sylfaen" panose="010A0502050306030303" pitchFamily="18" charset="0"/>
              </a:rPr>
              <a:t>կոնվենցիայի</a:t>
            </a:r>
            <a:r>
              <a:rPr lang="en-US" sz="2400" dirty="0">
                <a:latin typeface="Sylfaen" panose="010A0502050306030303" pitchFamily="18" charset="0"/>
              </a:rPr>
              <a:t> </a:t>
            </a:r>
            <a:r>
              <a:rPr lang="en-US" sz="2400" dirty="0" err="1">
                <a:latin typeface="Sylfaen" panose="010A0502050306030303" pitchFamily="18" charset="0"/>
              </a:rPr>
              <a:t>սահմանած</a:t>
            </a:r>
            <a:r>
              <a:rPr lang="en-US" sz="2400" dirty="0">
                <a:latin typeface="Sylfaen" panose="010A0502050306030303" pitchFamily="18" charset="0"/>
              </a:rPr>
              <a:t> </a:t>
            </a:r>
            <a:r>
              <a:rPr lang="en-US" sz="2400" dirty="0" err="1">
                <a:latin typeface="Sylfaen" panose="010A0502050306030303" pitchFamily="18" charset="0"/>
              </a:rPr>
              <a:t>ընթացակարգային</a:t>
            </a:r>
            <a:r>
              <a:rPr lang="en-US" sz="2400" dirty="0">
                <a:latin typeface="Sylfaen" panose="010A0502050306030303" pitchFamily="18" charset="0"/>
              </a:rPr>
              <a:t> </a:t>
            </a:r>
            <a:r>
              <a:rPr lang="en-US" sz="2400" dirty="0" err="1">
                <a:latin typeface="Sylfaen" panose="010A0502050306030303" pitchFamily="18" charset="0"/>
              </a:rPr>
              <a:t>դրույթների</a:t>
            </a:r>
            <a:r>
              <a:rPr lang="en-US" sz="2400" dirty="0">
                <a:latin typeface="Sylfaen" panose="010A0502050306030303" pitchFamily="18" charset="0"/>
              </a:rPr>
              <a:t> </a:t>
            </a:r>
            <a:r>
              <a:rPr lang="en-US" sz="2400" dirty="0" err="1">
                <a:latin typeface="Sylfaen" panose="010A0502050306030303" pitchFamily="18" charset="0"/>
              </a:rPr>
              <a:t>շրջանակը</a:t>
            </a:r>
            <a:endParaRPr lang="en-US" sz="2400" dirty="0">
              <a:latin typeface="Sylfaen" panose="010A0502050306030303" pitchFamily="18" charset="0"/>
            </a:endParaRPr>
          </a:p>
          <a:p>
            <a:pPr marL="0" indent="0" algn="just">
              <a:buNone/>
            </a:pPr>
            <a:r>
              <a:rPr lang="en-US" sz="2400" dirty="0" err="1">
                <a:latin typeface="Sylfaen" panose="010A0502050306030303" pitchFamily="18" charset="0"/>
              </a:rPr>
              <a:t>Քննարկել</a:t>
            </a:r>
            <a:r>
              <a:rPr lang="en-US" sz="2400" dirty="0">
                <a:latin typeface="Sylfaen" panose="010A0502050306030303" pitchFamily="18" charset="0"/>
              </a:rPr>
              <a:t> </a:t>
            </a:r>
            <a:r>
              <a:rPr lang="en-US" sz="2400" dirty="0" err="1">
                <a:latin typeface="Sylfaen" panose="010A0502050306030303" pitchFamily="18" charset="0"/>
              </a:rPr>
              <a:t>ընթացակարգային</a:t>
            </a:r>
            <a:r>
              <a:rPr lang="en-US" sz="2400" dirty="0">
                <a:latin typeface="Sylfaen" panose="010A0502050306030303" pitchFamily="18" charset="0"/>
              </a:rPr>
              <a:t> </a:t>
            </a:r>
            <a:r>
              <a:rPr lang="en-US" sz="2400" dirty="0" err="1">
                <a:latin typeface="Sylfaen" panose="010A0502050306030303" pitchFamily="18" charset="0"/>
              </a:rPr>
              <a:t>դրույթների</a:t>
            </a:r>
            <a:r>
              <a:rPr lang="en-US" sz="2400" dirty="0">
                <a:latin typeface="Sylfaen" panose="010A0502050306030303" pitchFamily="18" charset="0"/>
              </a:rPr>
              <a:t> </a:t>
            </a:r>
            <a:r>
              <a:rPr lang="en-US" sz="2400" dirty="0" err="1">
                <a:latin typeface="Sylfaen" panose="010A0502050306030303" pitchFamily="18" charset="0"/>
              </a:rPr>
              <a:t>կիրառման</a:t>
            </a:r>
            <a:r>
              <a:rPr lang="en-US" sz="2400" dirty="0">
                <a:latin typeface="Sylfaen" panose="010A0502050306030303" pitchFamily="18" charset="0"/>
              </a:rPr>
              <a:t> </a:t>
            </a:r>
            <a:r>
              <a:rPr lang="en-US" sz="2400" dirty="0" err="1">
                <a:latin typeface="Sylfaen" panose="010A0502050306030303" pitchFamily="18" charset="0"/>
              </a:rPr>
              <a:t>հետ</a:t>
            </a:r>
            <a:r>
              <a:rPr lang="en-US" sz="2400" dirty="0">
                <a:latin typeface="Sylfaen" panose="010A0502050306030303" pitchFamily="18" charset="0"/>
              </a:rPr>
              <a:t> </a:t>
            </a:r>
            <a:r>
              <a:rPr lang="en-US" sz="2400" dirty="0" err="1">
                <a:latin typeface="Sylfaen" panose="010A0502050306030303" pitchFamily="18" charset="0"/>
              </a:rPr>
              <a:t>կապված</a:t>
            </a:r>
            <a:r>
              <a:rPr lang="en-US" sz="2400" dirty="0">
                <a:latin typeface="Sylfaen" panose="010A0502050306030303" pitchFamily="18" charset="0"/>
              </a:rPr>
              <a:t> </a:t>
            </a:r>
            <a:r>
              <a:rPr lang="en-US" sz="2400" dirty="0" err="1">
                <a:latin typeface="Sylfaen" panose="010A0502050306030303" pitchFamily="18" charset="0"/>
              </a:rPr>
              <a:t>համապատասխան</a:t>
            </a:r>
            <a:r>
              <a:rPr lang="en-US" sz="2400" dirty="0">
                <a:latin typeface="Sylfaen" panose="010A0502050306030303" pitchFamily="18" charset="0"/>
              </a:rPr>
              <a:t> </a:t>
            </a:r>
            <a:r>
              <a:rPr lang="en-US" sz="2400" dirty="0" err="1">
                <a:latin typeface="Sylfaen" panose="010A0502050306030303" pitchFamily="18" charset="0"/>
              </a:rPr>
              <a:t>պայմաններն</a:t>
            </a:r>
            <a:r>
              <a:rPr lang="en-US" sz="2400" dirty="0">
                <a:latin typeface="Sylfaen" panose="010A0502050306030303" pitchFamily="18" charset="0"/>
              </a:rPr>
              <a:t> </a:t>
            </a:r>
            <a:r>
              <a:rPr lang="en-US" sz="2400" dirty="0" err="1">
                <a:latin typeface="Sylfaen" panose="010A0502050306030303" pitchFamily="18" charset="0"/>
              </a:rPr>
              <a:t>ու</a:t>
            </a:r>
            <a:r>
              <a:rPr lang="en-US" sz="2400" dirty="0">
                <a:latin typeface="Sylfaen" panose="010A0502050306030303" pitchFamily="18" charset="0"/>
              </a:rPr>
              <a:t> </a:t>
            </a:r>
            <a:r>
              <a:rPr lang="en-US" sz="2400" dirty="0" err="1">
                <a:latin typeface="Sylfaen" panose="010A0502050306030303" pitchFamily="18" charset="0"/>
              </a:rPr>
              <a:t>երաշխիքները</a:t>
            </a:r>
            <a:endParaRPr lang="en-US" sz="2400" dirty="0">
              <a:latin typeface="Sylfaen" panose="010A0502050306030303" pitchFamily="18" charset="0"/>
            </a:endParaRPr>
          </a:p>
          <a:p>
            <a:pPr marL="0" indent="0" algn="just">
              <a:buNone/>
            </a:pPr>
            <a:r>
              <a:rPr lang="en-US" sz="2400" dirty="0" err="1">
                <a:latin typeface="Sylfaen" panose="010A0502050306030303" pitchFamily="18" charset="0"/>
              </a:rPr>
              <a:t>Նույնականացնել</a:t>
            </a:r>
            <a:r>
              <a:rPr lang="en-US" sz="2400" dirty="0">
                <a:latin typeface="Sylfaen" panose="010A0502050306030303" pitchFamily="18" charset="0"/>
              </a:rPr>
              <a:t> </a:t>
            </a:r>
            <a:r>
              <a:rPr lang="en-US" sz="2400" dirty="0" err="1">
                <a:latin typeface="Sylfaen" panose="010A0502050306030303" pitchFamily="18" charset="0"/>
              </a:rPr>
              <a:t>հետևյալի</a:t>
            </a:r>
            <a:r>
              <a:rPr lang="en-US" sz="2400" dirty="0">
                <a:latin typeface="Sylfaen" panose="010A0502050306030303" pitchFamily="18" charset="0"/>
              </a:rPr>
              <a:t> </a:t>
            </a:r>
            <a:r>
              <a:rPr lang="en-US" sz="2400" dirty="0" err="1">
                <a:latin typeface="Sylfaen" panose="010A0502050306030303" pitchFamily="18" charset="0"/>
              </a:rPr>
              <a:t>մասին</a:t>
            </a:r>
            <a:r>
              <a:rPr lang="en-US" sz="2400" dirty="0">
                <a:latin typeface="Sylfaen" panose="010A0502050306030303" pitchFamily="18" charset="0"/>
              </a:rPr>
              <a:t> </a:t>
            </a:r>
            <a:r>
              <a:rPr lang="en-US" sz="2400" dirty="0" err="1">
                <a:latin typeface="Sylfaen" panose="010A0502050306030303" pitchFamily="18" charset="0"/>
              </a:rPr>
              <a:t>ընթացակարգային</a:t>
            </a:r>
            <a:r>
              <a:rPr lang="en-US" sz="2400" dirty="0">
                <a:latin typeface="Sylfaen" panose="010A0502050306030303" pitchFamily="18" charset="0"/>
              </a:rPr>
              <a:t> </a:t>
            </a:r>
            <a:r>
              <a:rPr lang="en-US" sz="2400" dirty="0" err="1">
                <a:latin typeface="Sylfaen" panose="010A0502050306030303" pitchFamily="18" charset="0"/>
              </a:rPr>
              <a:t>դրույթների</a:t>
            </a:r>
            <a:r>
              <a:rPr lang="en-US" sz="2400" dirty="0">
                <a:latin typeface="Sylfaen" panose="010A0502050306030303" pitchFamily="18" charset="0"/>
              </a:rPr>
              <a:t> </a:t>
            </a:r>
            <a:r>
              <a:rPr lang="en-US" sz="2400" dirty="0" err="1">
                <a:latin typeface="Sylfaen" panose="010A0502050306030303" pitchFamily="18" charset="0"/>
              </a:rPr>
              <a:t>բաղադրիչները</a:t>
            </a:r>
            <a:r>
              <a:rPr lang="en-US" sz="2400" dirty="0">
                <a:latin typeface="Sylfaen" panose="010A0502050306030303" pitchFamily="18" charset="0"/>
              </a:rPr>
              <a:t>՝ </a:t>
            </a:r>
          </a:p>
          <a:p>
            <a:pPr algn="just"/>
            <a:r>
              <a:rPr lang="hy-AM" sz="2400" dirty="0">
                <a:latin typeface="Sylfaen" panose="010A0502050306030303" pitchFamily="18" charset="0"/>
              </a:rPr>
              <a:t>համակարգչային տվյալների արագ պահպանման</a:t>
            </a:r>
            <a:endParaRPr lang="en-US" sz="2400" dirty="0">
              <a:latin typeface="Sylfaen" panose="010A0502050306030303" pitchFamily="18" charset="0"/>
            </a:endParaRPr>
          </a:p>
          <a:p>
            <a:pPr algn="just"/>
            <a:r>
              <a:rPr lang="hy-AM" sz="2400" dirty="0">
                <a:latin typeface="Sylfaen" panose="010A0502050306030303" pitchFamily="18" charset="0"/>
              </a:rPr>
              <a:t>փոխանցվող տվյալների</a:t>
            </a:r>
            <a:r>
              <a:rPr lang="en-US" sz="2400" dirty="0">
                <a:latin typeface="Sylfaen" panose="010A0502050306030303" pitchFamily="18" charset="0"/>
              </a:rPr>
              <a:t> </a:t>
            </a:r>
            <a:r>
              <a:rPr lang="en-US" sz="2400" dirty="0" err="1">
                <a:latin typeface="Sylfaen" panose="010A0502050306030303" pitchFamily="18" charset="0"/>
              </a:rPr>
              <a:t>արագ</a:t>
            </a:r>
            <a:r>
              <a:rPr lang="en-US" sz="2400" dirty="0">
                <a:latin typeface="Sylfaen" panose="010A0502050306030303" pitchFamily="18" charset="0"/>
              </a:rPr>
              <a:t> </a:t>
            </a:r>
            <a:r>
              <a:rPr lang="en-US" sz="2400" dirty="0" err="1">
                <a:latin typeface="Sylfaen" panose="010A0502050306030303" pitchFamily="18" charset="0"/>
              </a:rPr>
              <a:t>պահպանման</a:t>
            </a:r>
            <a:r>
              <a:rPr lang="en-US" sz="2400" dirty="0">
                <a:latin typeface="Sylfaen" panose="010A0502050306030303" pitchFamily="18" charset="0"/>
              </a:rPr>
              <a:t> և </a:t>
            </a:r>
          </a:p>
          <a:p>
            <a:pPr marL="0" indent="0" algn="just">
              <a:buNone/>
            </a:pPr>
            <a:r>
              <a:rPr lang="hy-AM" sz="2400" dirty="0">
                <a:latin typeface="Sylfaen" panose="010A0502050306030303" pitchFamily="18" charset="0"/>
              </a:rPr>
              <a:t> մասնակի հայտնաբերման </a:t>
            </a:r>
            <a:endParaRPr lang="en-US" sz="2400" dirty="0">
              <a:latin typeface="Sylfaen" panose="010A0502050306030303" pitchFamily="18" charset="0"/>
            </a:endParaRPr>
          </a:p>
          <a:p>
            <a:pPr algn="just"/>
            <a:r>
              <a:rPr lang="en-US" sz="2400" dirty="0" err="1">
                <a:latin typeface="Sylfaen" panose="010A0502050306030303" pitchFamily="18" charset="0"/>
              </a:rPr>
              <a:t>արտադրության</a:t>
            </a:r>
            <a:r>
              <a:rPr lang="en-US" sz="2400" dirty="0">
                <a:latin typeface="Sylfaen" panose="010A0502050306030303" pitchFamily="18" charset="0"/>
              </a:rPr>
              <a:t> </a:t>
            </a:r>
            <a:r>
              <a:rPr lang="en-US" sz="2400" dirty="0" err="1">
                <a:latin typeface="Sylfaen" panose="010A0502050306030303" pitchFamily="18" charset="0"/>
              </a:rPr>
              <a:t>թույլտվության</a:t>
            </a:r>
            <a:endParaRPr lang="en-US" sz="2400" dirty="0">
              <a:latin typeface="Sylfaen" panose="010A0502050306030303" pitchFamily="18" charset="0"/>
            </a:endParaRPr>
          </a:p>
        </p:txBody>
      </p:sp>
    </p:spTree>
    <p:extLst>
      <p:ext uri="{BB962C8B-B14F-4D97-AF65-F5344CB8AC3E}">
        <p14:creationId xmlns:p14="http://schemas.microsoft.com/office/powerpoint/2010/main" val="2531265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Sylfaen" panose="010A0502050306030303" pitchFamily="18"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err="1" smtClean="0">
                <a:latin typeface="Sylfaen" panose="010A0502050306030303" pitchFamily="18" charset="0"/>
              </a:rPr>
              <a:t>Շնորհակալություն</a:t>
            </a:r>
            <a:endParaRPr lang="en-GB" altLang="en-US" sz="16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r>
              <a:rPr lang="en-GB" altLang="en-US" sz="1800" b="1" dirty="0" err="1">
                <a:latin typeface="Sylfaen" panose="010A0502050306030303" pitchFamily="18" charset="0"/>
              </a:rPr>
              <a:t>Xxxxx</a:t>
            </a:r>
            <a:r>
              <a:rPr lang="en-GB" altLang="en-US" sz="1800" b="1" dirty="0">
                <a:latin typeface="Sylfaen" panose="010A0502050306030303" pitchFamily="18" charset="0"/>
              </a:rPr>
              <a:t> XXXXXXXX</a:t>
            </a:r>
          </a:p>
          <a:p>
            <a:pPr algn="ctr" eaLnBrk="1" hangingPunct="1">
              <a:spcBef>
                <a:spcPct val="0"/>
              </a:spcBef>
              <a:buFontTx/>
              <a:buNone/>
            </a:pPr>
            <a:endParaRPr lang="en-GB" altLang="en-US" sz="600" dirty="0">
              <a:latin typeface="Sylfaen" panose="010A0502050306030303" pitchFamily="18" charset="0"/>
            </a:endParaRPr>
          </a:p>
          <a:p>
            <a:pPr algn="ctr" eaLnBrk="1" hangingPunct="1">
              <a:spcBef>
                <a:spcPct val="0"/>
              </a:spcBef>
              <a:buFontTx/>
              <a:buNone/>
            </a:pPr>
            <a:r>
              <a:rPr lang="en-GB" altLang="en-US" sz="1400" i="1" dirty="0" err="1" smtClean="0">
                <a:latin typeface="Sylfaen" panose="010A0502050306030303" pitchFamily="18" charset="0"/>
              </a:rPr>
              <a:t>Եվրոպայի</a:t>
            </a:r>
            <a:r>
              <a:rPr lang="en-GB" altLang="en-US" sz="1400" i="1" dirty="0" smtClean="0">
                <a:latin typeface="Sylfaen" panose="010A0502050306030303" pitchFamily="18" charset="0"/>
              </a:rPr>
              <a:t> </a:t>
            </a:r>
            <a:r>
              <a:rPr lang="en-GB" altLang="en-US" sz="1400" i="1" dirty="0" err="1" smtClean="0">
                <a:latin typeface="Sylfaen" panose="010A0502050306030303" pitchFamily="18" charset="0"/>
              </a:rPr>
              <a:t>խորհուրդ</a:t>
            </a:r>
            <a:endParaRPr lang="en-GB" altLang="en-US" sz="1400" i="1" dirty="0">
              <a:latin typeface="Sylfaen" panose="010A0502050306030303" pitchFamily="18" charset="0"/>
            </a:endParaRPr>
          </a:p>
          <a:p>
            <a:pPr algn="ctr" eaLnBrk="1" hangingPunct="1">
              <a:spcBef>
                <a:spcPct val="0"/>
              </a:spcBef>
              <a:buFontTx/>
              <a:buNone/>
            </a:pPr>
            <a:endParaRPr lang="en-GB" altLang="en-US" sz="1400" b="1" dirty="0">
              <a:solidFill>
                <a:srgbClr val="2F618F"/>
              </a:solidFill>
              <a:latin typeface="Sylfaen" panose="010A0502050306030303" pitchFamily="18" charset="0"/>
              <a:hlinkClick r:id="rId3"/>
            </a:endParaRPr>
          </a:p>
          <a:p>
            <a:pPr algn="ctr" eaLnBrk="1" hangingPunct="1">
              <a:spcBef>
                <a:spcPct val="0"/>
              </a:spcBef>
              <a:buFontTx/>
              <a:buNone/>
            </a:pPr>
            <a:r>
              <a:rPr lang="hy-AM" altLang="en-US" sz="1200" b="1" dirty="0" smtClean="0">
                <a:solidFill>
                  <a:srgbClr val="2F618F"/>
                </a:solidFill>
                <a:latin typeface="Sylfaen" panose="010A0502050306030303" pitchFamily="18" charset="0"/>
              </a:rPr>
              <a:t>Է</a:t>
            </a:r>
            <a:r>
              <a:rPr lang="en-GB" altLang="en-US" sz="1200" b="1" dirty="0" smtClean="0">
                <a:solidFill>
                  <a:srgbClr val="2F618F"/>
                </a:solidFill>
                <a:latin typeface="Sylfaen" panose="010A0502050306030303" pitchFamily="18" charset="0"/>
              </a:rPr>
              <a:t>լ. </a:t>
            </a:r>
            <a:r>
              <a:rPr lang="en-GB" altLang="en-US" sz="1200" b="1" dirty="0" err="1" smtClean="0">
                <a:solidFill>
                  <a:srgbClr val="2F618F"/>
                </a:solidFill>
                <a:latin typeface="Sylfaen" panose="010A0502050306030303" pitchFamily="18" charset="0"/>
              </a:rPr>
              <a:t>փոստ</a:t>
            </a:r>
            <a:endParaRPr lang="en-GB" altLang="en-US" sz="1200" b="1" dirty="0">
              <a:solidFill>
                <a:srgbClr val="2F618F"/>
              </a:solidFill>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400" b="1" dirty="0">
              <a:latin typeface="Sylfaen" panose="010A0502050306030303" pitchFamily="18" charset="0"/>
            </a:endParaRPr>
          </a:p>
          <a:p>
            <a:pPr algn="ctr" eaLnBrk="1" hangingPunct="1">
              <a:spcBef>
                <a:spcPct val="0"/>
              </a:spcBef>
              <a:buFontTx/>
              <a:buNone/>
            </a:pPr>
            <a:r>
              <a:rPr lang="en-GB" altLang="en-US" sz="1600" b="1" dirty="0" err="1" smtClean="0">
                <a:latin typeface="Sylfaen" panose="010A0502050306030303" pitchFamily="18" charset="0"/>
              </a:rPr>
              <a:t>Օր.ամիս.տարի</a:t>
            </a:r>
            <a:endParaRPr lang="en-GB" altLang="en-US" sz="1600" b="1" dirty="0">
              <a:latin typeface="Sylfaen" panose="010A0502050306030303" pitchFamily="18" charset="0"/>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hy-AM" altLang="en-US" sz="1800" b="1" dirty="0">
                <a:latin typeface="Sylfaen" panose="010A0502050306030303" pitchFamily="18" charset="0"/>
              </a:rPr>
              <a:t>Ներածական դատական վերապատրաստման դասընթաց </a:t>
            </a:r>
            <a:r>
              <a:rPr lang="hy-AM" altLang="en-US" sz="1800" b="1" dirty="0" smtClean="0">
                <a:latin typeface="Sylfaen" panose="010A0502050306030303" pitchFamily="18" charset="0"/>
              </a:rPr>
              <a:t>կիբերհանցագործությունների </a:t>
            </a:r>
            <a:r>
              <a:rPr lang="hy-AM" altLang="en-US" sz="1800" b="1" dirty="0">
                <a:latin typeface="Sylfaen" panose="010A0502050306030303" pitchFamily="18" charset="0"/>
              </a:rPr>
              <a:t>և էլեկտրոնային ապացույցների վերաբերյալ</a:t>
            </a:r>
          </a:p>
        </p:txBody>
      </p:sp>
    </p:spTree>
    <p:extLst>
      <p:ext uri="{BB962C8B-B14F-4D97-AF65-F5344CB8AC3E}">
        <p14:creationId xmlns:p14="http://schemas.microsoft.com/office/powerpoint/2010/main" val="54643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smtClean="0">
                <a:latin typeface="Sylfaen" panose="010A0502050306030303" pitchFamily="18" charset="0"/>
              </a:rPr>
              <a:t>Ընթացակարգային</a:t>
            </a:r>
            <a:r>
              <a:rPr lang="en-GB" sz="3200" dirty="0" smtClean="0">
                <a:latin typeface="Sylfaen" panose="010A0502050306030303" pitchFamily="18" charset="0"/>
              </a:rPr>
              <a:t> </a:t>
            </a:r>
            <a:r>
              <a:rPr lang="en-GB" sz="3200" dirty="0" err="1" smtClean="0">
                <a:latin typeface="Sylfaen" panose="010A0502050306030303" pitchFamily="18" charset="0"/>
              </a:rPr>
              <a:t>դրույթների</a:t>
            </a:r>
            <a:r>
              <a:rPr lang="en-GB" sz="3200" dirty="0" smtClean="0">
                <a:latin typeface="Sylfaen" panose="010A0502050306030303" pitchFamily="18" charset="0"/>
              </a:rPr>
              <a:t> </a:t>
            </a:r>
            <a:r>
              <a:rPr lang="en-GB" sz="3200" dirty="0" err="1" smtClean="0">
                <a:latin typeface="Sylfaen" panose="010A0502050306030303" pitchFamily="18" charset="0"/>
              </a:rPr>
              <a:t>շրջանակը</a:t>
            </a:r>
            <a:r>
              <a:rPr lang="en-GB" sz="3200" dirty="0" smtClean="0">
                <a:latin typeface="Sylfaen" panose="010A0502050306030303" pitchFamily="18" charset="0"/>
              </a:rPr>
              <a:t> </a:t>
            </a:r>
            <a:endParaRPr lang="en-US" sz="3200" dirty="0">
              <a:latin typeface="Sylfaen" panose="010A0502050306030303" pitchFamily="18" charset="0"/>
            </a:endParaRPr>
          </a:p>
        </p:txBody>
      </p:sp>
      <p:sp>
        <p:nvSpPr>
          <p:cNvPr id="3" name="Text Placeholder 2"/>
          <p:cNvSpPr>
            <a:spLocks noGrp="1"/>
          </p:cNvSpPr>
          <p:nvPr>
            <p:ph type="body" idx="1"/>
          </p:nvPr>
        </p:nvSpPr>
        <p:spPr/>
        <p:txBody>
          <a:bodyPr>
            <a:normAutofit fontScale="85000" lnSpcReduction="10000"/>
          </a:bodyPr>
          <a:lstStyle/>
          <a:p>
            <a:r>
              <a:rPr lang="hy-AM" dirty="0">
                <a:latin typeface="Sylfaen" panose="010A0502050306030303" pitchFamily="18" charset="0"/>
                <a:ea typeface="Verdana" panose="020B0604030504040204" pitchFamily="34" charset="0"/>
              </a:rPr>
              <a:t>Բուդապեշտի կոնվենցիայի </a:t>
            </a:r>
            <a:r>
              <a:rPr lang="en-US" dirty="0" err="1" smtClean="0">
                <a:latin typeface="Sylfaen" panose="010A0502050306030303" pitchFamily="18" charset="0"/>
                <a:ea typeface="Verdana" panose="020B0604030504040204" pitchFamily="34" charset="0"/>
              </a:rPr>
              <a:t>ընթացակարգային</a:t>
            </a:r>
            <a:r>
              <a:rPr lang="hy-AM"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իրավասություն</a:t>
            </a:r>
            <a:r>
              <a:rPr lang="hy-AM" dirty="0" smtClean="0">
                <a:latin typeface="Sylfaen" panose="010A0502050306030303" pitchFamily="18" charset="0"/>
                <a:ea typeface="Verdana" panose="020B0604030504040204" pitchFamily="34" charset="0"/>
              </a:rPr>
              <a:t>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a:t>
            </a:r>
            <a:r>
              <a:rPr lang="en-GB" dirty="0" smtClean="0">
                <a:latin typeface="Sylfaen" panose="010A0502050306030303" pitchFamily="18" charset="0"/>
                <a:ea typeface="Verdana" panose="020B0604030504040204" pitchFamily="34" charset="0"/>
              </a:rPr>
              <a:t>1)</a:t>
            </a:r>
            <a:endParaRPr lang="en-GB" dirty="0">
              <a:latin typeface="Sylfaen" panose="010A0502050306030303" pitchFamily="18"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5</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smtClean="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a:t>
            </a:r>
            <a:r>
              <a:rPr lang="en-GB" dirty="0">
                <a:latin typeface="Sylfaen" panose="010A0502050306030303" pitchFamily="18" charset="0"/>
                <a:cs typeface="Verdana" charset="0"/>
              </a:rPr>
              <a:t>1</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256818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0676" y="1456521"/>
            <a:ext cx="3889351" cy="4939814"/>
          </a:xfrm>
          <a:prstGeom prst="rect">
            <a:avLst/>
          </a:prstGeom>
        </p:spPr>
        <p:txBody>
          <a:bodyPr wrap="square">
            <a:spAutoFit/>
          </a:bodyPr>
          <a:lstStyle/>
          <a:p>
            <a:pPr algn="just"/>
            <a:r>
              <a:rPr lang="hy-AM" sz="1500" dirty="0">
                <a:latin typeface="Sylfaen" panose="010A0502050306030303" pitchFamily="18" charset="0"/>
              </a:rPr>
              <a:t>1. Յուրաքանչյուր Կողմ </a:t>
            </a:r>
            <a:r>
              <a:rPr lang="hy-AM" sz="1500" dirty="0">
                <a:solidFill>
                  <a:srgbClr val="FF0000"/>
                </a:solidFill>
                <a:latin typeface="Sylfaen" panose="010A0502050306030303" pitchFamily="18" charset="0"/>
              </a:rPr>
              <a:t>ընդունում է այնպիսի օրենսդրական և այլ միջոցներ</a:t>
            </a:r>
            <a:r>
              <a:rPr lang="hy-AM" sz="1500" dirty="0">
                <a:latin typeface="Sylfaen" panose="010A0502050306030303" pitchFamily="18" charset="0"/>
              </a:rPr>
              <a:t>, որոնք կարող են անհրաժեշտ լինել` </a:t>
            </a:r>
            <a:r>
              <a:rPr lang="hy-AM" sz="1500" dirty="0">
                <a:solidFill>
                  <a:srgbClr val="FF0000"/>
                </a:solidFill>
                <a:latin typeface="Sylfaen" panose="010A0502050306030303" pitchFamily="18" charset="0"/>
              </a:rPr>
              <a:t>ապահովելու հատուկ քրեական հետաքննությունների կամ դատավարությունների համար սույն բաժնում նախատեսված իրավասությունները և ընթացակարգերը:</a:t>
            </a:r>
          </a:p>
          <a:p>
            <a:pPr algn="just"/>
            <a:r>
              <a:rPr lang="hy-AM" sz="1500" dirty="0">
                <a:latin typeface="Sylfaen" panose="010A0502050306030303" pitchFamily="18" charset="0"/>
              </a:rPr>
              <a:t>2. Բացի 21-րդ հոդվածում նշվածից` յուրաքանչյուր Կողմ կկիրառի սույն հոդվածի 1-ին կետում սահմանված իրավասությունները և ընթացակարգերը.</a:t>
            </a:r>
          </a:p>
          <a:p>
            <a:pPr algn="just"/>
            <a:r>
              <a:rPr lang="hy-AM" sz="1500" dirty="0">
                <a:latin typeface="Sylfaen" panose="010A0502050306030303" pitchFamily="18" charset="0"/>
              </a:rPr>
              <a:t>ա) սույն Կոնվենցիայի 2-11-րդ հոդվածների համաձայն սահմանված քրեական հանցագործությունները,</a:t>
            </a:r>
          </a:p>
          <a:p>
            <a:pPr algn="just"/>
            <a:r>
              <a:rPr lang="hy-AM" sz="1500" dirty="0">
                <a:latin typeface="Sylfaen" panose="010A0502050306030303" pitchFamily="18" charset="0"/>
              </a:rPr>
              <a:t>բ) այլ քրեական հանցագործություններ՝ կատարված համակարգչային համակարգի միջոցով, և</a:t>
            </a:r>
          </a:p>
          <a:p>
            <a:pPr algn="just"/>
            <a:r>
              <a:rPr lang="hy-AM" sz="1500" dirty="0">
                <a:latin typeface="Sylfaen" panose="010A0502050306030303" pitchFamily="18" charset="0"/>
              </a:rPr>
              <a:t>գ) քրեական հանցագործության` էլեկտրոնային ձևով ապացույցների հավաքում:</a:t>
            </a:r>
          </a:p>
        </p:txBody>
      </p:sp>
      <p:sp>
        <p:nvSpPr>
          <p:cNvPr id="6" name="Rectangle 5">
            <a:extLst>
              <a:ext uri="{FF2B5EF4-FFF2-40B4-BE49-F238E27FC236}">
                <a16:creationId xmlns:a16="http://schemas.microsoft.com/office/drawing/2014/main" id="{524B6456-681F-2F44-A01A-AD3514E81BD2}"/>
              </a:ext>
            </a:extLst>
          </p:cNvPr>
          <p:cNvSpPr/>
          <p:nvPr/>
        </p:nvSpPr>
        <p:spPr>
          <a:xfrm>
            <a:off x="4532223" y="1456521"/>
            <a:ext cx="4125394" cy="2862322"/>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Կողմերը</a:t>
            </a:r>
            <a:r>
              <a:rPr lang="en-GB" sz="1500" dirty="0" smtClean="0">
                <a:latin typeface="Sylfaen" panose="010A0502050306030303" pitchFamily="18" charset="0"/>
              </a:rPr>
              <a:t> </a:t>
            </a:r>
            <a:r>
              <a:rPr lang="en-GB" sz="1500" dirty="0" err="1" smtClean="0">
                <a:latin typeface="Sylfaen" panose="010A0502050306030303" pitchFamily="18" charset="0"/>
              </a:rPr>
              <a:t>պետք</a:t>
            </a:r>
            <a:r>
              <a:rPr lang="en-GB" sz="1500" dirty="0" smtClean="0">
                <a:latin typeface="Sylfaen" panose="010A0502050306030303" pitchFamily="18" charset="0"/>
              </a:rPr>
              <a:t> է </a:t>
            </a:r>
            <a:r>
              <a:rPr lang="en-GB" sz="1500" dirty="0" err="1" smtClean="0">
                <a:latin typeface="Sylfaen" panose="010A0502050306030303" pitchFamily="18" charset="0"/>
              </a:rPr>
              <a:t>ընդունեն</a:t>
            </a:r>
            <a:r>
              <a:rPr lang="en-GB" sz="1500" dirty="0" smtClean="0">
                <a:latin typeface="Sylfaen" panose="010A0502050306030303" pitchFamily="18" charset="0"/>
              </a:rPr>
              <a:t> </a:t>
            </a:r>
            <a:r>
              <a:rPr lang="en-GB" sz="1500" dirty="0" err="1" smtClean="0">
                <a:latin typeface="Sylfaen" panose="010A0502050306030303" pitchFamily="18" charset="0"/>
              </a:rPr>
              <a:t>անհրաժեշտ</a:t>
            </a:r>
            <a:r>
              <a:rPr lang="en-GB" sz="1500" dirty="0" smtClean="0">
                <a:latin typeface="Sylfaen" panose="010A0502050306030303" pitchFamily="18" charset="0"/>
              </a:rPr>
              <a:t> </a:t>
            </a:r>
            <a:r>
              <a:rPr lang="en-GB" sz="1500" dirty="0" err="1" smtClean="0">
                <a:latin typeface="Sylfaen" panose="010A0502050306030303" pitchFamily="18" charset="0"/>
              </a:rPr>
              <a:t>միջոցներ</a:t>
            </a:r>
            <a:r>
              <a:rPr lang="en-GB" sz="1500" dirty="0" smtClean="0">
                <a:latin typeface="Sylfaen" panose="010A0502050306030303" pitchFamily="18" charset="0"/>
              </a:rPr>
              <a:t>՝ </a:t>
            </a:r>
            <a:r>
              <a:rPr lang="en-GB" sz="1500" dirty="0" err="1" smtClean="0">
                <a:latin typeface="Sylfaen" panose="010A0502050306030303" pitchFamily="18" charset="0"/>
              </a:rPr>
              <a:t>ապահովելու</a:t>
            </a:r>
            <a:r>
              <a:rPr lang="en-GB" sz="1500" dirty="0" smtClean="0">
                <a:latin typeface="Sylfaen" panose="010A0502050306030303" pitchFamily="18" charset="0"/>
              </a:rPr>
              <a:t> </a:t>
            </a:r>
            <a:r>
              <a:rPr lang="en-GB" sz="1500" dirty="0" err="1" smtClean="0">
                <a:latin typeface="Sylfaen" panose="010A0502050306030303" pitchFamily="18" charset="0"/>
              </a:rPr>
              <a:t>համար</a:t>
            </a:r>
            <a:r>
              <a:rPr lang="en-GB" sz="1500" dirty="0" smtClean="0">
                <a:latin typeface="Sylfaen" panose="010A0502050306030303" pitchFamily="18" charset="0"/>
              </a:rPr>
              <a:t> </a:t>
            </a:r>
            <a:r>
              <a:rPr lang="en-GB" sz="1500" dirty="0" err="1" smtClean="0">
                <a:latin typeface="Sylfaen" panose="010A0502050306030303" pitchFamily="18" charset="0"/>
              </a:rPr>
              <a:t>Բուդապեշտի</a:t>
            </a:r>
            <a:r>
              <a:rPr lang="en-GB" sz="1500" dirty="0" smtClean="0">
                <a:latin typeface="Sylfaen" panose="010A0502050306030303" pitchFamily="18" charset="0"/>
              </a:rPr>
              <a:t> </a:t>
            </a:r>
            <a:r>
              <a:rPr lang="en-GB" sz="1500" dirty="0" err="1" smtClean="0">
                <a:latin typeface="Sylfaen" panose="010A0502050306030303" pitchFamily="18" charset="0"/>
              </a:rPr>
              <a:t>կոնվենցիայի</a:t>
            </a:r>
            <a:r>
              <a:rPr lang="en-GB" sz="1500" dirty="0" smtClean="0">
                <a:latin typeface="Sylfaen" panose="010A0502050306030303" pitchFamily="18" charset="0"/>
              </a:rPr>
              <a:t> </a:t>
            </a:r>
            <a:r>
              <a:rPr lang="en-GB" sz="1500" dirty="0" err="1" smtClean="0">
                <a:latin typeface="Sylfaen" panose="010A0502050306030303" pitchFamily="18" charset="0"/>
              </a:rPr>
              <a:t>Հոդվածներ</a:t>
            </a:r>
            <a:r>
              <a:rPr lang="en-GB" sz="1500" dirty="0" smtClean="0">
                <a:latin typeface="Sylfaen" panose="010A0502050306030303" pitchFamily="18" charset="0"/>
              </a:rPr>
              <a:t> 16-21-ի </a:t>
            </a:r>
            <a:r>
              <a:rPr lang="en-GB" sz="1500" dirty="0" err="1" smtClean="0">
                <a:latin typeface="Sylfaen" panose="010A0502050306030303" pitchFamily="18" charset="0"/>
              </a:rPr>
              <a:t>իրավասություններն</a:t>
            </a:r>
            <a:r>
              <a:rPr lang="en-GB" sz="1500" dirty="0" smtClean="0">
                <a:latin typeface="Sylfaen" panose="010A0502050306030303" pitchFamily="18" charset="0"/>
              </a:rPr>
              <a:t> </a:t>
            </a:r>
            <a:r>
              <a:rPr lang="en-GB" sz="1500" dirty="0" err="1" smtClean="0">
                <a:latin typeface="Sylfaen" panose="010A0502050306030303" pitchFamily="18" charset="0"/>
              </a:rPr>
              <a:t>ու</a:t>
            </a:r>
            <a:r>
              <a:rPr lang="en-GB" sz="1500" dirty="0" smtClean="0">
                <a:latin typeface="Sylfaen" panose="010A0502050306030303" pitchFamily="18" charset="0"/>
              </a:rPr>
              <a:t> </a:t>
            </a:r>
            <a:r>
              <a:rPr lang="en-GB" sz="1500" dirty="0" err="1" smtClean="0">
                <a:latin typeface="Sylfaen" panose="010A0502050306030303" pitchFamily="18" charset="0"/>
              </a:rPr>
              <a:t>ընթացակարգերը</a:t>
            </a:r>
            <a:r>
              <a:rPr lang="en-GB" sz="1500" dirty="0" smtClean="0">
                <a:latin typeface="Sylfaen" panose="010A0502050306030303" pitchFamily="18" charset="0"/>
              </a:rPr>
              <a:t>  </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Այս</a:t>
            </a:r>
            <a:r>
              <a:rPr lang="en-GB" sz="1500" dirty="0" smtClean="0">
                <a:latin typeface="Sylfaen" panose="010A0502050306030303" pitchFamily="18" charset="0"/>
              </a:rPr>
              <a:t> </a:t>
            </a:r>
            <a:r>
              <a:rPr lang="en-GB" sz="1500" dirty="0" err="1" smtClean="0">
                <a:latin typeface="Sylfaen" panose="010A0502050306030303" pitchFamily="18" charset="0"/>
              </a:rPr>
              <a:t>իրավասությունները</a:t>
            </a:r>
            <a:r>
              <a:rPr lang="en-GB" sz="1500" dirty="0" smtClean="0">
                <a:latin typeface="Sylfaen" panose="010A0502050306030303" pitchFamily="18" charset="0"/>
              </a:rPr>
              <a:t> </a:t>
            </a:r>
            <a:r>
              <a:rPr lang="en-GB" sz="1500" dirty="0" err="1" smtClean="0">
                <a:latin typeface="Sylfaen" panose="010A0502050306030303" pitchFamily="18" charset="0"/>
              </a:rPr>
              <a:t>պետք</a:t>
            </a:r>
            <a:r>
              <a:rPr lang="en-GB" sz="1500" dirty="0" smtClean="0">
                <a:latin typeface="Sylfaen" panose="010A0502050306030303" pitchFamily="18" charset="0"/>
              </a:rPr>
              <a:t> է </a:t>
            </a:r>
            <a:r>
              <a:rPr lang="en-GB" sz="1500" dirty="0" err="1" smtClean="0">
                <a:latin typeface="Sylfaen" panose="010A0502050306030303" pitchFamily="18" charset="0"/>
              </a:rPr>
              <a:t>գործածվեն</a:t>
            </a:r>
            <a:r>
              <a:rPr lang="en-GB" sz="1500" dirty="0" smtClean="0">
                <a:latin typeface="Sylfaen" panose="010A0502050306030303" pitchFamily="18" charset="0"/>
              </a:rPr>
              <a:t> </a:t>
            </a:r>
            <a:r>
              <a:rPr lang="en-GB" sz="1500" dirty="0" err="1" smtClean="0">
                <a:latin typeface="Sylfaen" panose="010A0502050306030303" pitchFamily="18" charset="0"/>
              </a:rPr>
              <a:t>կապված</a:t>
            </a:r>
            <a:r>
              <a:rPr lang="en-GB" sz="1500" dirty="0" smtClean="0">
                <a:latin typeface="Sylfaen" panose="010A0502050306030303" pitchFamily="18" charset="0"/>
              </a:rPr>
              <a:t> </a:t>
            </a:r>
            <a:r>
              <a:rPr lang="en-GB" sz="1500" dirty="0" err="1" smtClean="0">
                <a:latin typeface="Sylfaen" panose="010A0502050306030303" pitchFamily="18" charset="0"/>
              </a:rPr>
              <a:t>հատուկ</a:t>
            </a:r>
            <a:r>
              <a:rPr lang="en-GB" sz="1500" dirty="0" smtClean="0">
                <a:latin typeface="Sylfaen" panose="010A0502050306030303" pitchFamily="18" charset="0"/>
              </a:rPr>
              <a:t> </a:t>
            </a:r>
            <a:r>
              <a:rPr lang="en-GB" sz="1500" dirty="0" err="1" smtClean="0">
                <a:latin typeface="Sylfaen" panose="010A0502050306030303" pitchFamily="18" charset="0"/>
              </a:rPr>
              <a:t>քրեական</a:t>
            </a:r>
            <a:r>
              <a:rPr lang="en-GB" sz="1500" dirty="0" smtClean="0">
                <a:latin typeface="Sylfaen" panose="010A0502050306030303" pitchFamily="18" charset="0"/>
              </a:rPr>
              <a:t> </a:t>
            </a:r>
            <a:r>
              <a:rPr lang="en-GB" sz="1500" dirty="0" err="1" smtClean="0">
                <a:latin typeface="Sylfaen" panose="010A0502050306030303" pitchFamily="18" charset="0"/>
              </a:rPr>
              <a:t>հետաքննությունների</a:t>
            </a:r>
            <a:r>
              <a:rPr lang="en-GB" sz="1500" dirty="0" smtClean="0">
                <a:latin typeface="Sylfaen" panose="010A0502050306030303" pitchFamily="18" charset="0"/>
              </a:rPr>
              <a:t> </a:t>
            </a:r>
            <a:r>
              <a:rPr lang="en-GB" sz="1500" dirty="0" err="1" smtClean="0">
                <a:latin typeface="Sylfaen" panose="010A0502050306030303" pitchFamily="18" charset="0"/>
              </a:rPr>
              <a:t>կամ</a:t>
            </a:r>
            <a:r>
              <a:rPr lang="en-GB" sz="1500" dirty="0" smtClean="0">
                <a:latin typeface="Sylfaen" panose="010A0502050306030303" pitchFamily="18" charset="0"/>
              </a:rPr>
              <a:t> </a:t>
            </a:r>
            <a:r>
              <a:rPr lang="en-GB" sz="1500" dirty="0" err="1" smtClean="0">
                <a:latin typeface="Sylfaen" panose="010A0502050306030303" pitchFamily="18" charset="0"/>
              </a:rPr>
              <a:t>դատավարությունների</a:t>
            </a:r>
            <a:r>
              <a:rPr lang="en-GB" sz="1500" dirty="0" smtClean="0">
                <a:latin typeface="Sylfaen" panose="010A0502050306030303" pitchFamily="18" charset="0"/>
              </a:rPr>
              <a:t> </a:t>
            </a:r>
            <a:r>
              <a:rPr lang="en-GB" sz="1500" dirty="0" err="1" smtClean="0">
                <a:latin typeface="Sylfaen" panose="010A0502050306030303" pitchFamily="18" charset="0"/>
              </a:rPr>
              <a:t>հետ</a:t>
            </a:r>
            <a:r>
              <a:rPr lang="en-GB" sz="1500" dirty="0" smtClean="0">
                <a:latin typeface="Sylfaen" panose="010A0502050306030303" pitchFamily="18" charset="0"/>
              </a:rPr>
              <a:t> (</a:t>
            </a:r>
            <a:r>
              <a:rPr lang="en-GB" sz="1500" dirty="0" err="1" smtClean="0">
                <a:latin typeface="Sylfaen" panose="010A0502050306030303" pitchFamily="18" charset="0"/>
              </a:rPr>
              <a:t>օր</a:t>
            </a:r>
            <a:r>
              <a:rPr lang="en-GB" sz="1500" dirty="0" smtClean="0">
                <a:latin typeface="Sylfaen" panose="010A0502050306030303" pitchFamily="18" charset="0"/>
              </a:rPr>
              <a:t>.՝ </a:t>
            </a:r>
            <a:r>
              <a:rPr lang="en-GB" sz="1500" dirty="0" err="1" smtClean="0">
                <a:latin typeface="Sylfaen" panose="010A0502050306030303" pitchFamily="18" charset="0"/>
              </a:rPr>
              <a:t>ոչ</a:t>
            </a:r>
            <a:r>
              <a:rPr lang="en-GB" sz="1500" dirty="0" smtClean="0">
                <a:latin typeface="Sylfaen" panose="010A0502050306030303" pitchFamily="18" charset="0"/>
              </a:rPr>
              <a:t> </a:t>
            </a:r>
            <a:r>
              <a:rPr lang="en-GB" sz="1500" dirty="0" err="1" smtClean="0">
                <a:latin typeface="Sylfaen" panose="010A0502050306030303" pitchFamily="18" charset="0"/>
              </a:rPr>
              <a:t>ընդհանուր</a:t>
            </a:r>
            <a:r>
              <a:rPr lang="en-GB" sz="1500" dirty="0" smtClean="0">
                <a:latin typeface="Sylfaen" panose="010A0502050306030303" pitchFamily="18" charset="0"/>
              </a:rPr>
              <a:t> </a:t>
            </a:r>
            <a:r>
              <a:rPr lang="en-GB" sz="1500" dirty="0" err="1" smtClean="0">
                <a:latin typeface="Sylfaen" panose="010A0502050306030303" pitchFamily="18" charset="0"/>
              </a:rPr>
              <a:t>հետախուզական</a:t>
            </a:r>
            <a:r>
              <a:rPr lang="en-GB" sz="1500" dirty="0" smtClean="0">
                <a:latin typeface="Sylfaen" panose="010A0502050306030303" pitchFamily="18" charset="0"/>
              </a:rPr>
              <a:t> </a:t>
            </a:r>
            <a:r>
              <a:rPr lang="en-GB" sz="1500" dirty="0" err="1" smtClean="0">
                <a:latin typeface="Sylfaen" panose="010A0502050306030303" pitchFamily="18" charset="0"/>
              </a:rPr>
              <a:t>տեղեկատվության</a:t>
            </a:r>
            <a:r>
              <a:rPr lang="en-GB" sz="1500" dirty="0" smtClean="0">
                <a:latin typeface="Sylfaen" panose="010A0502050306030303" pitchFamily="18" charset="0"/>
              </a:rPr>
              <a:t> </a:t>
            </a:r>
            <a:r>
              <a:rPr lang="en-GB" sz="1500" dirty="0" err="1" smtClean="0">
                <a:latin typeface="Sylfaen" panose="010A0502050306030303" pitchFamily="18" charset="0"/>
              </a:rPr>
              <a:t>հավաքման</a:t>
            </a:r>
            <a:r>
              <a:rPr lang="en-GB" sz="1500" dirty="0" smtClean="0">
                <a:latin typeface="Sylfaen" panose="010A0502050306030303" pitchFamily="18" charset="0"/>
              </a:rPr>
              <a:t> </a:t>
            </a:r>
            <a:r>
              <a:rPr lang="en-GB" sz="1500" dirty="0" err="1" smtClean="0">
                <a:latin typeface="Sylfaen" panose="010A0502050306030303" pitchFamily="18" charset="0"/>
              </a:rPr>
              <a:t>համար</a:t>
            </a:r>
            <a:r>
              <a:rPr lang="en-GB" sz="1500" dirty="0" smtClean="0">
                <a:latin typeface="Sylfaen" panose="010A0502050306030303" pitchFamily="18" charset="0"/>
              </a:rPr>
              <a:t>): </a:t>
            </a:r>
            <a:endParaRPr lang="en-GB" sz="15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806116" y="190500"/>
            <a:ext cx="82299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err="1" smtClean="0">
                <a:solidFill>
                  <a:schemeClr val="bg1"/>
                </a:solidFill>
                <a:latin typeface="Sylfaen" panose="010A0502050306030303" pitchFamily="18" charset="0"/>
                <a:ea typeface="Verdana" panose="020B0604030504040204" pitchFamily="34" charset="0"/>
                <a:cs typeface="Verdana" charset="0"/>
              </a:rPr>
              <a:t>Ընթացակարգային</a:t>
            </a:r>
            <a:r>
              <a:rPr lang="en-GB" sz="3000" dirty="0" smtClean="0">
                <a:solidFill>
                  <a:schemeClr val="bg1"/>
                </a:solidFill>
                <a:latin typeface="Sylfaen" panose="010A0502050306030303" pitchFamily="18" charset="0"/>
                <a:ea typeface="Verdana" panose="020B0604030504040204" pitchFamily="34" charset="0"/>
                <a:cs typeface="Verdana" charset="0"/>
              </a:rPr>
              <a:t> </a:t>
            </a:r>
            <a:r>
              <a:rPr lang="en-GB" sz="3000" dirty="0" err="1" smtClean="0">
                <a:solidFill>
                  <a:schemeClr val="bg1"/>
                </a:solidFill>
                <a:latin typeface="Sylfaen" panose="010A0502050306030303" pitchFamily="18" charset="0"/>
                <a:ea typeface="Verdana" panose="020B0604030504040204" pitchFamily="34" charset="0"/>
                <a:cs typeface="Verdana" charset="0"/>
              </a:rPr>
              <a:t>դրույթների</a:t>
            </a:r>
            <a:r>
              <a:rPr lang="en-GB" sz="3000" dirty="0" smtClean="0">
                <a:solidFill>
                  <a:schemeClr val="bg1"/>
                </a:solidFill>
                <a:latin typeface="Sylfaen" panose="010A0502050306030303" pitchFamily="18" charset="0"/>
                <a:ea typeface="Verdana" panose="020B0604030504040204" pitchFamily="34" charset="0"/>
                <a:cs typeface="Verdana" charset="0"/>
              </a:rPr>
              <a:t> </a:t>
            </a:r>
            <a:r>
              <a:rPr lang="en-GB" sz="3000" dirty="0" err="1" smtClean="0">
                <a:solidFill>
                  <a:schemeClr val="bg1"/>
                </a:solidFill>
                <a:latin typeface="Sylfaen" panose="010A0502050306030303" pitchFamily="18" charset="0"/>
                <a:ea typeface="Verdana" panose="020B0604030504040204" pitchFamily="34" charset="0"/>
                <a:cs typeface="Verdana" charset="0"/>
              </a:rPr>
              <a:t>շրջանակը</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64150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75150" y="1441911"/>
            <a:ext cx="3889351" cy="4939814"/>
          </a:xfrm>
          <a:prstGeom prst="rect">
            <a:avLst/>
          </a:prstGeom>
        </p:spPr>
        <p:txBody>
          <a:bodyPr wrap="square">
            <a:spAutoFit/>
          </a:bodyPr>
          <a:lstStyle/>
          <a:p>
            <a:pPr algn="just"/>
            <a:r>
              <a:rPr lang="hy-AM" sz="1500" dirty="0">
                <a:latin typeface="Sylfaen" panose="010A0502050306030303" pitchFamily="18" charset="0"/>
              </a:rPr>
              <a:t>1. Յուրաքանչյուր Կողմ ընդունում է այնպիսի օրենսդրական և այլ միջոցներ, որոնք կարող են անհրաժեշտ լինել` ապահովելու հատուկ քրեական հետաքննությունների կամ դատավարությունների համար սույն բաժնում նախատեսված իրավասությունները և ընթացակարգերը:</a:t>
            </a:r>
          </a:p>
          <a:p>
            <a:pPr algn="just"/>
            <a:r>
              <a:rPr lang="hy-AM" sz="1500" dirty="0">
                <a:latin typeface="Sylfaen" panose="010A0502050306030303" pitchFamily="18" charset="0"/>
              </a:rPr>
              <a:t>2. Բացի 21-րդ հոդվածում նշվածից` յուրաքանչյուր Կողմ կկիրառի սույն հոդվածի 1-ին կետում սահմանված իրավասությունները և ընթացակարգերը.</a:t>
            </a:r>
          </a:p>
          <a:p>
            <a:pPr algn="just"/>
            <a:r>
              <a:rPr lang="hy-AM" sz="1500" dirty="0">
                <a:latin typeface="Sylfaen" panose="010A0502050306030303" pitchFamily="18" charset="0"/>
              </a:rPr>
              <a:t>ա) սույն Կոնվենցիայի 2-11-րդ հոդվածների համաձայն սահմանված </a:t>
            </a:r>
            <a:r>
              <a:rPr lang="hy-AM" sz="1500" dirty="0">
                <a:solidFill>
                  <a:srgbClr val="FF0000"/>
                </a:solidFill>
                <a:latin typeface="Sylfaen" panose="010A0502050306030303" pitchFamily="18" charset="0"/>
              </a:rPr>
              <a:t>քրեական հանցագործությունները</a:t>
            </a:r>
            <a:r>
              <a:rPr lang="hy-AM" sz="1500" dirty="0">
                <a:latin typeface="Sylfaen" panose="010A0502050306030303" pitchFamily="18" charset="0"/>
              </a:rPr>
              <a:t>,</a:t>
            </a:r>
          </a:p>
          <a:p>
            <a:pPr algn="just"/>
            <a:r>
              <a:rPr lang="hy-AM" sz="1500" dirty="0">
                <a:latin typeface="Sylfaen" panose="010A0502050306030303" pitchFamily="18" charset="0"/>
              </a:rPr>
              <a:t>բ) </a:t>
            </a:r>
            <a:r>
              <a:rPr lang="hy-AM" sz="1500" dirty="0">
                <a:solidFill>
                  <a:srgbClr val="FF0000"/>
                </a:solidFill>
                <a:latin typeface="Sylfaen" panose="010A0502050306030303" pitchFamily="18" charset="0"/>
              </a:rPr>
              <a:t>այլ քրեական հանցագործություններ</a:t>
            </a:r>
            <a:r>
              <a:rPr lang="hy-AM" sz="1500" dirty="0">
                <a:latin typeface="Sylfaen" panose="010A0502050306030303" pitchFamily="18" charset="0"/>
              </a:rPr>
              <a:t>՝ </a:t>
            </a:r>
            <a:r>
              <a:rPr lang="hy-AM" sz="1500" dirty="0">
                <a:solidFill>
                  <a:srgbClr val="FF0000"/>
                </a:solidFill>
                <a:latin typeface="Sylfaen" panose="010A0502050306030303" pitchFamily="18" charset="0"/>
              </a:rPr>
              <a:t>կատարված համակարգչային համակարգի միջոցով</a:t>
            </a:r>
            <a:r>
              <a:rPr lang="hy-AM" sz="1500" dirty="0">
                <a:latin typeface="Sylfaen" panose="010A0502050306030303" pitchFamily="18" charset="0"/>
              </a:rPr>
              <a:t>, և</a:t>
            </a:r>
          </a:p>
          <a:p>
            <a:pPr algn="just"/>
            <a:r>
              <a:rPr lang="hy-AM" sz="1500" dirty="0">
                <a:latin typeface="Sylfaen" panose="010A0502050306030303" pitchFamily="18" charset="0"/>
              </a:rPr>
              <a:t>գ) </a:t>
            </a:r>
            <a:r>
              <a:rPr lang="hy-AM" sz="1500" dirty="0">
                <a:solidFill>
                  <a:srgbClr val="FF0000"/>
                </a:solidFill>
                <a:latin typeface="Sylfaen" panose="010A0502050306030303" pitchFamily="18" charset="0"/>
              </a:rPr>
              <a:t>քրեական հանցագործության` էլեկտրոնային ձևով ապացույցների հավաքում</a:t>
            </a:r>
            <a:r>
              <a:rPr lang="hy-AM" sz="1500" dirty="0">
                <a:latin typeface="Sylfaen" panose="010A0502050306030303" pitchFamily="18" charset="0"/>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602088" y="1441911"/>
            <a:ext cx="4134256" cy="5170646"/>
          </a:xfrm>
          <a:prstGeom prst="rect">
            <a:avLst/>
          </a:prstGeom>
        </p:spPr>
        <p:txBody>
          <a:bodyPr wrap="square">
            <a:spAutoFit/>
          </a:bodyPr>
          <a:lstStyle/>
          <a:p>
            <a:pPr marL="342900" indent="-342900" algn="just">
              <a:buFont typeface="Wingdings" pitchFamily="2" charset="2"/>
              <a:buChar char="ü"/>
            </a:pPr>
            <a:r>
              <a:rPr lang="en-GB" sz="1500" dirty="0" err="1" smtClean="0">
                <a:latin typeface="Sylfaen" panose="010A0502050306030303" pitchFamily="18" charset="0"/>
              </a:rPr>
              <a:t>Բուդապեշտի</a:t>
            </a:r>
            <a:r>
              <a:rPr lang="en-GB" sz="1500" dirty="0" smtClean="0">
                <a:latin typeface="Sylfaen" panose="010A0502050306030303" pitchFamily="18" charset="0"/>
              </a:rPr>
              <a:t> </a:t>
            </a:r>
            <a:r>
              <a:rPr lang="en-GB" sz="1500" dirty="0" err="1" smtClean="0">
                <a:latin typeface="Sylfaen" panose="010A0502050306030303" pitchFamily="18" charset="0"/>
              </a:rPr>
              <a:t>կոնվենցիայով</a:t>
            </a:r>
            <a:r>
              <a:rPr lang="en-GB" sz="1500" dirty="0" smtClean="0">
                <a:latin typeface="Sylfaen" panose="010A0502050306030303" pitchFamily="18" charset="0"/>
              </a:rPr>
              <a:t> </a:t>
            </a:r>
            <a:r>
              <a:rPr lang="en-GB" sz="1500" dirty="0" err="1" smtClean="0">
                <a:latin typeface="Sylfaen" panose="010A0502050306030303" pitchFamily="18" charset="0"/>
              </a:rPr>
              <a:t>սահմանված</a:t>
            </a:r>
            <a:r>
              <a:rPr lang="en-GB" sz="1500" dirty="0" smtClean="0">
                <a:latin typeface="Sylfaen" panose="010A0502050306030303" pitchFamily="18" charset="0"/>
              </a:rPr>
              <a:t> </a:t>
            </a:r>
            <a:r>
              <a:rPr lang="en-GB" sz="1500" dirty="0" err="1" smtClean="0">
                <a:latin typeface="Sylfaen" panose="010A0502050306030303" pitchFamily="18" charset="0"/>
              </a:rPr>
              <a:t>ընթացակարգային</a:t>
            </a:r>
            <a:r>
              <a:rPr lang="en-GB" sz="1500" dirty="0" smtClean="0">
                <a:latin typeface="Sylfaen" panose="010A0502050306030303" pitchFamily="18" charset="0"/>
              </a:rPr>
              <a:t> </a:t>
            </a:r>
            <a:r>
              <a:rPr lang="en-GB" sz="1500" dirty="0" err="1" smtClean="0">
                <a:latin typeface="Sylfaen" panose="010A0502050306030303" pitchFamily="18" charset="0"/>
              </a:rPr>
              <a:t>իրավասությունները</a:t>
            </a:r>
            <a:r>
              <a:rPr lang="en-GB" sz="1500" dirty="0" smtClean="0">
                <a:latin typeface="Sylfaen" panose="010A0502050306030303" pitchFamily="18" charset="0"/>
              </a:rPr>
              <a:t> </a:t>
            </a:r>
            <a:r>
              <a:rPr lang="en-GB" sz="1500" dirty="0" err="1" smtClean="0">
                <a:latin typeface="Sylfaen" panose="010A0502050306030303" pitchFamily="18" charset="0"/>
              </a:rPr>
              <a:t>նախատեսված</a:t>
            </a:r>
            <a:r>
              <a:rPr lang="en-GB" sz="1500" dirty="0" smtClean="0">
                <a:latin typeface="Sylfaen" panose="010A0502050306030303" pitchFamily="18" charset="0"/>
              </a:rPr>
              <a:t> </a:t>
            </a:r>
            <a:r>
              <a:rPr lang="en-GB" sz="1500" dirty="0" err="1" smtClean="0">
                <a:latin typeface="Sylfaen" panose="010A0502050306030303" pitchFamily="18" charset="0"/>
              </a:rPr>
              <a:t>չեն</a:t>
            </a:r>
            <a:r>
              <a:rPr lang="en-GB" sz="1500" dirty="0" smtClean="0">
                <a:latin typeface="Sylfaen" panose="010A0502050306030303" pitchFamily="18" charset="0"/>
              </a:rPr>
              <a:t> </a:t>
            </a:r>
            <a:r>
              <a:rPr lang="en-GB" sz="1500" dirty="0" err="1" smtClean="0">
                <a:latin typeface="Sylfaen" panose="010A0502050306030303" pitchFamily="18" charset="0"/>
              </a:rPr>
              <a:t>միայն</a:t>
            </a:r>
            <a:r>
              <a:rPr lang="en-GB" sz="1500" dirty="0" smtClean="0">
                <a:latin typeface="Sylfaen" panose="010A0502050306030303" pitchFamily="18" charset="0"/>
              </a:rPr>
              <a:t> </a:t>
            </a:r>
            <a:r>
              <a:rPr lang="en-GB" sz="1500" dirty="0" err="1" smtClean="0">
                <a:latin typeface="Sylfaen" panose="010A0502050306030303" pitchFamily="18" charset="0"/>
              </a:rPr>
              <a:t>կիբերհանցագործությունների</a:t>
            </a:r>
            <a:r>
              <a:rPr lang="en-GB" sz="1500" dirty="0" smtClean="0">
                <a:latin typeface="Sylfaen" panose="010A0502050306030303" pitchFamily="18" charset="0"/>
              </a:rPr>
              <a:t> </a:t>
            </a:r>
            <a:r>
              <a:rPr lang="en-GB" sz="1500" dirty="0" err="1" smtClean="0">
                <a:latin typeface="Sylfaen" panose="010A0502050306030303" pitchFamily="18" charset="0"/>
              </a:rPr>
              <a:t>համար</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Այս</a:t>
            </a:r>
            <a:r>
              <a:rPr lang="en-GB" sz="1500" dirty="0" smtClean="0">
                <a:latin typeface="Sylfaen" panose="010A0502050306030303" pitchFamily="18" charset="0"/>
              </a:rPr>
              <a:t> </a:t>
            </a:r>
            <a:r>
              <a:rPr lang="en-GB" sz="1500" dirty="0" err="1" smtClean="0">
                <a:latin typeface="Sylfaen" panose="010A0502050306030303" pitchFamily="18" charset="0"/>
              </a:rPr>
              <a:t>իրավասությունները</a:t>
            </a:r>
            <a:r>
              <a:rPr lang="en-GB" sz="1500" dirty="0" smtClean="0">
                <a:latin typeface="Sylfaen" panose="010A0502050306030303" pitchFamily="18" charset="0"/>
              </a:rPr>
              <a:t> </a:t>
            </a:r>
            <a:r>
              <a:rPr lang="en-GB" sz="1500" dirty="0" err="1" smtClean="0">
                <a:latin typeface="Sylfaen" panose="010A0502050306030303" pitchFamily="18" charset="0"/>
              </a:rPr>
              <a:t>կարող</a:t>
            </a:r>
            <a:r>
              <a:rPr lang="en-GB" sz="1500" dirty="0" smtClean="0">
                <a:latin typeface="Sylfaen" panose="010A0502050306030303" pitchFamily="18" charset="0"/>
              </a:rPr>
              <a:t> </a:t>
            </a:r>
            <a:r>
              <a:rPr lang="en-GB" sz="1500" dirty="0" err="1" smtClean="0">
                <a:latin typeface="Sylfaen" panose="010A0502050306030303" pitchFamily="18" charset="0"/>
              </a:rPr>
              <a:t>են</a:t>
            </a:r>
            <a:r>
              <a:rPr lang="en-GB" sz="1500" dirty="0" smtClean="0">
                <a:latin typeface="Sylfaen" panose="010A0502050306030303" pitchFamily="18" charset="0"/>
              </a:rPr>
              <a:t> </a:t>
            </a:r>
            <a:r>
              <a:rPr lang="en-GB" sz="1500" dirty="0" err="1" smtClean="0">
                <a:latin typeface="Sylfaen" panose="010A0502050306030303" pitchFamily="18" charset="0"/>
              </a:rPr>
              <a:t>գործածվել</a:t>
            </a:r>
            <a:r>
              <a:rPr lang="en-GB" sz="1500" dirty="0" smtClean="0">
                <a:latin typeface="Sylfaen" panose="010A0502050306030303" pitchFamily="18" charset="0"/>
              </a:rPr>
              <a:t> </a:t>
            </a:r>
            <a:r>
              <a:rPr lang="en-GB" sz="1500" dirty="0" err="1" smtClean="0">
                <a:latin typeface="Sylfaen" panose="010A0502050306030303" pitchFamily="18" charset="0"/>
              </a:rPr>
              <a:t>կապված</a:t>
            </a:r>
            <a:r>
              <a:rPr lang="en-GB" sz="1500" dirty="0" smtClean="0">
                <a:latin typeface="Sylfaen" panose="010A0502050306030303" pitchFamily="18" charset="0"/>
              </a:rPr>
              <a:t> </a:t>
            </a:r>
            <a:r>
              <a:rPr lang="en-GB" sz="1500" dirty="0" err="1" smtClean="0">
                <a:latin typeface="Sylfaen" panose="010A0502050306030303" pitchFamily="18" charset="0"/>
              </a:rPr>
              <a:t>հետևյալի</a:t>
            </a:r>
            <a:r>
              <a:rPr lang="en-GB" sz="1500" dirty="0" smtClean="0">
                <a:latin typeface="Sylfaen" panose="010A0502050306030303" pitchFamily="18" charset="0"/>
              </a:rPr>
              <a:t> </a:t>
            </a:r>
            <a:r>
              <a:rPr lang="en-GB" sz="1500" dirty="0" err="1" smtClean="0">
                <a:latin typeface="Sylfaen" panose="010A0502050306030303" pitchFamily="18" charset="0"/>
              </a:rPr>
              <a:t>հետ</a:t>
            </a:r>
            <a:r>
              <a:rPr lang="en-GB" sz="1500" dirty="0" smtClean="0">
                <a:latin typeface="Sylfaen" panose="010A0502050306030303" pitchFamily="18" charset="0"/>
              </a:rPr>
              <a:t>՝</a:t>
            </a:r>
            <a:endParaRPr lang="en-GB"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Բուդապեշտի</a:t>
            </a:r>
            <a:r>
              <a:rPr lang="en-US" sz="1500" dirty="0" smtClean="0">
                <a:latin typeface="Sylfaen" panose="010A0502050306030303" pitchFamily="18" charset="0"/>
              </a:rPr>
              <a:t> </a:t>
            </a:r>
            <a:r>
              <a:rPr lang="en-US" sz="1500" dirty="0" err="1" smtClean="0">
                <a:latin typeface="Sylfaen" panose="010A0502050306030303" pitchFamily="18" charset="0"/>
              </a:rPr>
              <a:t>կոնվենցիայի</a:t>
            </a:r>
            <a:r>
              <a:rPr lang="en-US" sz="1500" dirty="0" smtClean="0">
                <a:latin typeface="Sylfaen" panose="010A0502050306030303" pitchFamily="18" charset="0"/>
              </a:rPr>
              <a:t> </a:t>
            </a:r>
            <a:r>
              <a:rPr lang="hy-AM" sz="1500" dirty="0" smtClean="0">
                <a:latin typeface="Sylfaen" panose="010A0502050306030303" pitchFamily="18" charset="0"/>
              </a:rPr>
              <a:t>համաձայն </a:t>
            </a:r>
            <a:r>
              <a:rPr lang="hy-AM" sz="1500" dirty="0">
                <a:latin typeface="Sylfaen" panose="010A0502050306030303" pitchFamily="18" charset="0"/>
              </a:rPr>
              <a:t>սահմանված քրեական </a:t>
            </a:r>
            <a:r>
              <a:rPr lang="hy-AM" sz="1500" dirty="0" smtClean="0">
                <a:latin typeface="Sylfaen" panose="010A0502050306030303" pitchFamily="18" charset="0"/>
              </a:rPr>
              <a:t>հանցագործությունները</a:t>
            </a:r>
            <a:endParaRPr lang="en-US" sz="1500" dirty="0" smtClean="0">
              <a:latin typeface="Sylfaen" panose="010A0502050306030303" pitchFamily="18" charset="0"/>
            </a:endParaRPr>
          </a:p>
          <a:p>
            <a:pPr marL="800100" lvl="1" indent="-342900" algn="just">
              <a:buFont typeface="Wingdings" pitchFamily="2" charset="2"/>
              <a:buChar char="ü"/>
            </a:pPr>
            <a:r>
              <a:rPr lang="hy-AM" sz="1500" dirty="0">
                <a:latin typeface="Sylfaen" panose="010A0502050306030303" pitchFamily="18" charset="0"/>
              </a:rPr>
              <a:t>այլ քրեական հանցագործություններ՝ կատարված համակարգչային համակարգի </a:t>
            </a:r>
            <a:r>
              <a:rPr lang="hy-AM" sz="1500" dirty="0" smtClean="0">
                <a:latin typeface="Sylfaen" panose="010A0502050306030303" pitchFamily="18" charset="0"/>
              </a:rPr>
              <a:t>միջոցով</a:t>
            </a:r>
            <a:endParaRPr lang="en-US" sz="1500" dirty="0" smtClean="0">
              <a:latin typeface="Sylfaen" panose="010A0502050306030303" pitchFamily="18" charset="0"/>
            </a:endParaRPr>
          </a:p>
          <a:p>
            <a:pPr marL="800100" lvl="1" indent="-342900" algn="just">
              <a:buFont typeface="Wingdings" pitchFamily="2" charset="2"/>
              <a:buChar char="ü"/>
            </a:pPr>
            <a:r>
              <a:rPr lang="hy-AM" sz="1500" dirty="0">
                <a:latin typeface="Sylfaen" panose="010A0502050306030303" pitchFamily="18" charset="0"/>
              </a:rPr>
              <a:t>քրեական հանցագործության` էլեկտրոնային ձևով ապացույցների հավաքում</a:t>
            </a: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Բուդապեշտի</a:t>
            </a:r>
            <a:r>
              <a:rPr lang="en-GB" sz="1500" dirty="0" smtClean="0">
                <a:latin typeface="Sylfaen" panose="010A0502050306030303" pitchFamily="18" charset="0"/>
              </a:rPr>
              <a:t> </a:t>
            </a:r>
            <a:r>
              <a:rPr lang="en-GB" sz="1500" dirty="0" err="1" smtClean="0">
                <a:latin typeface="Sylfaen" panose="010A0502050306030303" pitchFamily="18" charset="0"/>
              </a:rPr>
              <a:t>կոնվենցիան</a:t>
            </a:r>
            <a:r>
              <a:rPr lang="en-GB" sz="1500" dirty="0" smtClean="0">
                <a:latin typeface="Sylfaen" panose="010A0502050306030303" pitchFamily="18" charset="0"/>
              </a:rPr>
              <a:t> </a:t>
            </a:r>
            <a:r>
              <a:rPr lang="en-GB" sz="1500" dirty="0" err="1" smtClean="0">
                <a:latin typeface="Sylfaen" panose="010A0502050306030303" pitchFamily="18" charset="0"/>
              </a:rPr>
              <a:t>կիբերհանցագործությունների</a:t>
            </a:r>
            <a:r>
              <a:rPr lang="en-GB" sz="1500" dirty="0" smtClean="0">
                <a:latin typeface="Sylfaen" panose="010A0502050306030303" pitchFamily="18" charset="0"/>
              </a:rPr>
              <a:t> ԵՎ </a:t>
            </a:r>
            <a:r>
              <a:rPr lang="en-GB" sz="1500" dirty="0" err="1" smtClean="0">
                <a:latin typeface="Sylfaen" panose="010A0502050306030303" pitchFamily="18" charset="0"/>
              </a:rPr>
              <a:t>էլեկտրոնային</a:t>
            </a:r>
            <a:r>
              <a:rPr lang="en-GB" sz="1500" dirty="0" smtClean="0">
                <a:latin typeface="Sylfaen" panose="010A0502050306030303" pitchFamily="18" charset="0"/>
              </a:rPr>
              <a:t> </a:t>
            </a:r>
            <a:r>
              <a:rPr lang="en-GB" sz="1500" dirty="0" err="1" smtClean="0">
                <a:latin typeface="Sylfaen" panose="010A0502050306030303" pitchFamily="18" charset="0"/>
              </a:rPr>
              <a:t>ապացույցների</a:t>
            </a:r>
            <a:r>
              <a:rPr lang="en-GB" sz="1500" dirty="0" smtClean="0">
                <a:latin typeface="Sylfaen" panose="010A0502050306030303" pitchFamily="18" charset="0"/>
              </a:rPr>
              <a:t> </a:t>
            </a:r>
            <a:r>
              <a:rPr lang="en-GB" sz="1500" dirty="0" err="1" smtClean="0">
                <a:latin typeface="Sylfaen" panose="010A0502050306030303" pitchFamily="18" charset="0"/>
              </a:rPr>
              <a:t>մասին</a:t>
            </a:r>
            <a:r>
              <a:rPr lang="en-GB" sz="1500" dirty="0" smtClean="0">
                <a:latin typeface="Sylfaen" panose="010A0502050306030303" pitchFamily="18" charset="0"/>
              </a:rPr>
              <a:t> </a:t>
            </a:r>
            <a:r>
              <a:rPr lang="en-GB" sz="1500" dirty="0" err="1" smtClean="0">
                <a:latin typeface="Sylfaen" panose="010A0502050306030303" pitchFamily="18" charset="0"/>
              </a:rPr>
              <a:t>Կոնվենցիա</a:t>
            </a:r>
            <a:r>
              <a:rPr lang="en-GB" sz="1500" dirty="0" smtClean="0">
                <a:latin typeface="Sylfaen" panose="010A0502050306030303" pitchFamily="18" charset="0"/>
              </a:rPr>
              <a:t> է:</a:t>
            </a:r>
            <a:endParaRPr lang="en-GB" sz="15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850605" y="190500"/>
            <a:ext cx="81854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000" dirty="0" err="1" smtClean="0">
                <a:solidFill>
                  <a:schemeClr val="bg1"/>
                </a:solidFill>
                <a:latin typeface="Sylfaen" panose="010A0502050306030303" pitchFamily="18" charset="0"/>
                <a:ea typeface="Verdana" panose="020B0604030504040204" pitchFamily="34" charset="0"/>
                <a:cs typeface="Verdana" charset="0"/>
              </a:rPr>
              <a:t>Ընթացակարգային</a:t>
            </a:r>
            <a:r>
              <a:rPr lang="en-GB" sz="3000" dirty="0" smtClean="0">
                <a:solidFill>
                  <a:schemeClr val="bg1"/>
                </a:solidFill>
                <a:latin typeface="Sylfaen" panose="010A0502050306030303" pitchFamily="18" charset="0"/>
                <a:ea typeface="Verdana" panose="020B0604030504040204" pitchFamily="34" charset="0"/>
                <a:cs typeface="Verdana" charset="0"/>
              </a:rPr>
              <a:t> </a:t>
            </a:r>
            <a:r>
              <a:rPr lang="en-GB" sz="3000" dirty="0" err="1" smtClean="0">
                <a:solidFill>
                  <a:schemeClr val="bg1"/>
                </a:solidFill>
                <a:latin typeface="Sylfaen" panose="010A0502050306030303" pitchFamily="18" charset="0"/>
                <a:ea typeface="Verdana" panose="020B0604030504040204" pitchFamily="34" charset="0"/>
                <a:cs typeface="Verdana" charset="0"/>
              </a:rPr>
              <a:t>դրույթների</a:t>
            </a:r>
            <a:r>
              <a:rPr lang="en-GB" sz="3000" dirty="0" smtClean="0">
                <a:solidFill>
                  <a:schemeClr val="bg1"/>
                </a:solidFill>
                <a:latin typeface="Sylfaen" panose="010A0502050306030303" pitchFamily="18" charset="0"/>
                <a:ea typeface="Verdana" panose="020B0604030504040204" pitchFamily="34" charset="0"/>
                <a:cs typeface="Verdana" charset="0"/>
              </a:rPr>
              <a:t> </a:t>
            </a:r>
            <a:r>
              <a:rPr lang="en-GB" sz="3000" dirty="0" err="1" smtClean="0">
                <a:solidFill>
                  <a:schemeClr val="bg1"/>
                </a:solidFill>
                <a:latin typeface="Sylfaen" panose="010A0502050306030303" pitchFamily="18" charset="0"/>
                <a:ea typeface="Verdana" panose="020B0604030504040204" pitchFamily="34" charset="0"/>
                <a:cs typeface="Verdana" charset="0"/>
              </a:rPr>
              <a:t>շրջանակը</a:t>
            </a:r>
            <a:endParaRPr lang="en-GB" sz="3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08343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sz="3200" dirty="0" smtClean="0">
                <a:latin typeface="Sylfaen" panose="010A0502050306030303" pitchFamily="18" charset="0"/>
              </a:rPr>
              <a:t>Պ</a:t>
            </a:r>
            <a:r>
              <a:rPr lang="en-GB" sz="3200" dirty="0" err="1" smtClean="0">
                <a:latin typeface="Sylfaen" panose="010A0502050306030303" pitchFamily="18" charset="0"/>
              </a:rPr>
              <a:t>այմանները</a:t>
            </a:r>
            <a:r>
              <a:rPr lang="en-GB" sz="3200" dirty="0" smtClean="0">
                <a:latin typeface="Sylfaen" panose="010A0502050306030303" pitchFamily="18" charset="0"/>
              </a:rPr>
              <a:t> </a:t>
            </a:r>
            <a:r>
              <a:rPr lang="en-GB" sz="3200" dirty="0" err="1" smtClean="0">
                <a:latin typeface="Sylfaen" panose="010A0502050306030303" pitchFamily="18" charset="0"/>
              </a:rPr>
              <a:t>եվ</a:t>
            </a:r>
            <a:r>
              <a:rPr lang="en-GB" sz="3200" dirty="0" smtClean="0">
                <a:latin typeface="Sylfaen" panose="010A0502050306030303" pitchFamily="18" charset="0"/>
              </a:rPr>
              <a:t> </a:t>
            </a:r>
            <a:r>
              <a:rPr lang="en-GB" sz="3200" dirty="0" err="1" smtClean="0">
                <a:latin typeface="Sylfaen" panose="010A0502050306030303" pitchFamily="18" charset="0"/>
              </a:rPr>
              <a:t>երաշխիքները</a:t>
            </a:r>
            <a:endParaRPr lang="en-US" sz="3200" dirty="0">
              <a:latin typeface="Sylfaen" panose="010A0502050306030303" pitchFamily="18" charset="0"/>
            </a:endParaRPr>
          </a:p>
        </p:txBody>
      </p:sp>
      <p:sp>
        <p:nvSpPr>
          <p:cNvPr id="3" name="Text Placeholder 2"/>
          <p:cNvSpPr>
            <a:spLocks noGrp="1"/>
          </p:cNvSpPr>
          <p:nvPr>
            <p:ph type="body" idx="1"/>
          </p:nvPr>
        </p:nvSpPr>
        <p:spPr/>
        <p:txBody>
          <a:bodyPr>
            <a:normAutofit fontScale="85000" lnSpcReduction="10000"/>
          </a:bodyPr>
          <a:lstStyle/>
          <a:p>
            <a:r>
              <a:rPr lang="hy-AM" dirty="0">
                <a:latin typeface="Sylfaen" panose="010A0502050306030303" pitchFamily="18" charset="0"/>
                <a:ea typeface="Verdana" panose="020B0604030504040204" pitchFamily="34" charset="0"/>
              </a:rPr>
              <a:t>Բուդապեշտի կոնվենցիայի </a:t>
            </a:r>
            <a:r>
              <a:rPr lang="en-US" dirty="0" err="1">
                <a:latin typeface="Sylfaen" panose="010A0502050306030303" pitchFamily="18" charset="0"/>
                <a:ea typeface="Verdana" panose="020B0604030504040204" pitchFamily="34" charset="0"/>
              </a:rPr>
              <a:t>ընթացակարգային</a:t>
            </a:r>
            <a:r>
              <a:rPr lang="hy-AM" dirty="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իրավասություն</a:t>
            </a:r>
            <a:r>
              <a:rPr lang="hy-AM" dirty="0" smtClean="0">
                <a:latin typeface="Sylfaen" panose="010A0502050306030303" pitchFamily="18" charset="0"/>
                <a:ea typeface="Verdana" panose="020B0604030504040204" pitchFamily="34" charset="0"/>
              </a:rPr>
              <a:t>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1)</a:t>
            </a: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8</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smtClean="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2</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286311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2980" y="1445757"/>
            <a:ext cx="3889351" cy="4832092"/>
          </a:xfrm>
          <a:prstGeom prst="rect">
            <a:avLst/>
          </a:prstGeom>
        </p:spPr>
        <p:txBody>
          <a:bodyPr wrap="square">
            <a:spAutoFit/>
          </a:bodyPr>
          <a:lstStyle/>
          <a:p>
            <a:pPr marL="342900" indent="-342900" algn="just">
              <a:buFont typeface="Wingdings" pitchFamily="2" charset="2"/>
              <a:buChar char="Ø"/>
            </a:pPr>
            <a:r>
              <a:rPr lang="hy-AM" sz="1400" dirty="0"/>
              <a:t>1. Յուրաքանչյուր Կողմ կապահովի, որ սույն բաժնով տրամադրված ուժերի և ընթացակարգերի սահմանումը, իրագործումը և կիրառումը ենթարկվեն իր </a:t>
            </a:r>
            <a:r>
              <a:rPr lang="hy-AM" sz="1400" dirty="0">
                <a:solidFill>
                  <a:srgbClr val="FF0000"/>
                </a:solidFill>
              </a:rPr>
              <a:t>ներպետական օրենսդրությամբ սահմանված պայմաններին ու երաշխիքներին</a:t>
            </a:r>
            <a:r>
              <a:rPr lang="hy-AM" sz="1400" dirty="0"/>
              <a:t>, որոնք կապահովեն </a:t>
            </a:r>
            <a:r>
              <a:rPr lang="hy-AM" sz="1400" dirty="0">
                <a:solidFill>
                  <a:srgbClr val="FF0000"/>
                </a:solidFill>
              </a:rPr>
              <a:t>մարդու իրավունքների և ազատությունների համապատասխան պաշտպանությունը</a:t>
            </a:r>
            <a:r>
              <a:rPr lang="hy-AM" sz="1400" dirty="0"/>
              <a:t>. ներառյալ այն իրավունքները, որոնք բխում են Եվրոպայի խորհրդի` Մարդու իրավունքների և հիմնարար ազատությունների 1950 թ. Կոնվենցիայով, 1966 թ. ՄԱԿ-ի` Քաղաքացիական և քաղաքական իրավունքների միջազգային Դաշնագրով և </a:t>
            </a:r>
            <a:r>
              <a:rPr lang="hy-AM" sz="1400" dirty="0">
                <a:solidFill>
                  <a:srgbClr val="FF0000"/>
                </a:solidFill>
              </a:rPr>
              <a:t>մարդու իրավունքների մյուս կիրառելի միջազգային փաստաթղթերով </a:t>
            </a:r>
            <a:r>
              <a:rPr lang="hy-AM" sz="1400" dirty="0"/>
              <a:t>ստանձնած պարտավորություններից, և որոնք կմիացնեն համաչափության սկզբունքը:</a:t>
            </a:r>
            <a:endParaRPr lang="en-GB" sz="12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10911" y="1445757"/>
            <a:ext cx="4056434" cy="3554819"/>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Ընթացակարգային</a:t>
            </a:r>
            <a:r>
              <a:rPr lang="en-US" sz="1500" dirty="0" smtClean="0">
                <a:latin typeface="Sylfaen" panose="010A0502050306030303" pitchFamily="18" charset="0"/>
              </a:rPr>
              <a:t> </a:t>
            </a:r>
            <a:r>
              <a:rPr lang="en-US" sz="1500" dirty="0" err="1" smtClean="0">
                <a:latin typeface="Sylfaen" panose="010A0502050306030303" pitchFamily="18" charset="0"/>
              </a:rPr>
              <a:t>իրավասությունը</a:t>
            </a:r>
            <a:r>
              <a:rPr lang="en-US" sz="1500" dirty="0" smtClean="0">
                <a:latin typeface="Sylfaen" panose="010A0502050306030303" pitchFamily="18" charset="0"/>
              </a:rPr>
              <a:t> </a:t>
            </a:r>
            <a:r>
              <a:rPr lang="en-US" sz="1500" dirty="0" err="1" smtClean="0">
                <a:latin typeface="Sylfaen" panose="010A0502050306030303" pitchFamily="18" charset="0"/>
              </a:rPr>
              <a:t>պետք</a:t>
            </a:r>
            <a:r>
              <a:rPr lang="en-US" sz="1500" dirty="0" smtClean="0">
                <a:latin typeface="Sylfaen" panose="010A0502050306030303" pitchFamily="18" charset="0"/>
              </a:rPr>
              <a:t> է </a:t>
            </a:r>
            <a:r>
              <a:rPr lang="en-US" sz="1500" dirty="0" err="1" smtClean="0">
                <a:latin typeface="Sylfaen" panose="010A0502050306030303" pitchFamily="18" charset="0"/>
              </a:rPr>
              <a:t>համաչափ</a:t>
            </a:r>
            <a:r>
              <a:rPr lang="en-US" sz="1500" dirty="0" smtClean="0">
                <a:latin typeface="Sylfaen" panose="010A0502050306030303" pitchFamily="18" charset="0"/>
              </a:rPr>
              <a:t> </a:t>
            </a:r>
            <a:r>
              <a:rPr lang="en-US" sz="1500" dirty="0" err="1" smtClean="0">
                <a:latin typeface="Sylfaen" panose="010A0502050306030303" pitchFamily="18" charset="0"/>
              </a:rPr>
              <a:t>լինի</a:t>
            </a:r>
            <a:r>
              <a:rPr lang="en-US" sz="1500" dirty="0" smtClean="0">
                <a:latin typeface="Sylfaen" panose="010A0502050306030303" pitchFamily="18" charset="0"/>
              </a:rPr>
              <a:t> </a:t>
            </a:r>
            <a:r>
              <a:rPr lang="en-US" sz="1500" dirty="0" err="1" smtClean="0">
                <a:latin typeface="Sylfaen" panose="010A0502050306030303" pitchFamily="18" charset="0"/>
              </a:rPr>
              <a:t>հանցաործության</a:t>
            </a:r>
            <a:r>
              <a:rPr lang="en-US" sz="1500" dirty="0" smtClean="0">
                <a:latin typeface="Sylfaen" panose="010A0502050306030303" pitchFamily="18" charset="0"/>
              </a:rPr>
              <a:t> </a:t>
            </a:r>
            <a:r>
              <a:rPr lang="en-US" sz="1500" dirty="0" err="1" smtClean="0">
                <a:latin typeface="Sylfaen" panose="010A0502050306030303" pitchFamily="18" charset="0"/>
              </a:rPr>
              <a:t>հանգամանքներին</a:t>
            </a:r>
            <a:r>
              <a:rPr lang="en-US" sz="1500" dirty="0" smtClean="0">
                <a:latin typeface="Sylfaen" panose="010A0502050306030303" pitchFamily="18" charset="0"/>
              </a:rPr>
              <a:t> և </a:t>
            </a:r>
            <a:r>
              <a:rPr lang="en-US" sz="1500" dirty="0" err="1" smtClean="0">
                <a:latin typeface="Sylfaen" panose="010A0502050306030303" pitchFamily="18" charset="0"/>
              </a:rPr>
              <a:t>բնույթին</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Ներպետական</a:t>
            </a:r>
            <a:r>
              <a:rPr lang="en-US" sz="1500" dirty="0" smtClean="0">
                <a:latin typeface="Sylfaen" panose="010A0502050306030303" pitchFamily="18" charset="0"/>
              </a:rPr>
              <a:t> </a:t>
            </a:r>
            <a:r>
              <a:rPr lang="en-US" sz="1500" dirty="0" err="1" smtClean="0">
                <a:latin typeface="Sylfaen" panose="010A0502050306030303" pitchFamily="18" charset="0"/>
              </a:rPr>
              <a:t>օրենսդրությունը</a:t>
            </a:r>
            <a:r>
              <a:rPr lang="en-US" sz="1500" dirty="0" smtClean="0">
                <a:latin typeface="Sylfaen" panose="010A0502050306030303" pitchFamily="18" charset="0"/>
              </a:rPr>
              <a:t> </a:t>
            </a:r>
            <a:r>
              <a:rPr lang="en-US" sz="1500" dirty="0" err="1" smtClean="0">
                <a:latin typeface="Sylfaen" panose="010A0502050306030303" pitchFamily="18" charset="0"/>
              </a:rPr>
              <a:t>պետք</a:t>
            </a:r>
            <a:r>
              <a:rPr lang="en-US" sz="1500" dirty="0" smtClean="0">
                <a:latin typeface="Sylfaen" panose="010A0502050306030303" pitchFamily="18" charset="0"/>
              </a:rPr>
              <a:t> է </a:t>
            </a:r>
            <a:r>
              <a:rPr lang="en-US" sz="1500" dirty="0" err="1" smtClean="0">
                <a:latin typeface="Sylfaen" panose="010A0502050306030303" pitchFamily="18" charset="0"/>
              </a:rPr>
              <a:t>սահմանափակի</a:t>
            </a:r>
            <a:r>
              <a:rPr lang="en-US" sz="1500" dirty="0" smtClean="0">
                <a:latin typeface="Sylfaen" panose="010A0502050306030303" pitchFamily="18" charset="0"/>
              </a:rPr>
              <a:t> </a:t>
            </a:r>
            <a:r>
              <a:rPr lang="en-US" sz="1500" dirty="0" err="1" smtClean="0">
                <a:latin typeface="Sylfaen" panose="010A0502050306030303" pitchFamily="18" charset="0"/>
              </a:rPr>
              <a:t>արտադրության</a:t>
            </a:r>
            <a:r>
              <a:rPr lang="en-US" sz="1500" dirty="0" smtClean="0">
                <a:latin typeface="Sylfaen" panose="010A0502050306030303" pitchFamily="18" charset="0"/>
              </a:rPr>
              <a:t> </a:t>
            </a:r>
            <a:r>
              <a:rPr lang="en-US" sz="1500" dirty="0" err="1" smtClean="0">
                <a:latin typeface="Sylfaen" panose="010A0502050306030303" pitchFamily="18" charset="0"/>
              </a:rPr>
              <a:t>թույլտվությունների</a:t>
            </a:r>
            <a:r>
              <a:rPr lang="en-US" sz="1500" dirty="0" smtClean="0">
                <a:latin typeface="Sylfaen" panose="010A0502050306030303" pitchFamily="18" charset="0"/>
              </a:rPr>
              <a:t> </a:t>
            </a:r>
            <a:r>
              <a:rPr lang="en-US" sz="1500" dirty="0" err="1" smtClean="0">
                <a:latin typeface="Sylfaen" panose="010A0502050306030303" pitchFamily="18" charset="0"/>
              </a:rPr>
              <a:t>գեր-լայնացումը</a:t>
            </a:r>
            <a:r>
              <a:rPr lang="en-US" sz="1500" dirty="0" smtClean="0">
                <a:latin typeface="Sylfaen" panose="010A0502050306030303" pitchFamily="18" charset="0"/>
              </a:rPr>
              <a:t> և </a:t>
            </a:r>
            <a:r>
              <a:rPr lang="en-US" sz="1500" dirty="0" err="1" smtClean="0">
                <a:latin typeface="Sylfaen" panose="010A0502050306030303" pitchFamily="18" charset="0"/>
              </a:rPr>
              <a:t>խուզարկումների</a:t>
            </a:r>
            <a:r>
              <a:rPr lang="en-US" sz="1500" dirty="0" smtClean="0">
                <a:latin typeface="Sylfaen" panose="010A0502050306030303" pitchFamily="18" charset="0"/>
              </a:rPr>
              <a:t> </a:t>
            </a:r>
            <a:r>
              <a:rPr lang="en-US" sz="1500" dirty="0" err="1" smtClean="0">
                <a:latin typeface="Sylfaen" panose="010A0502050306030303" pitchFamily="18" charset="0"/>
              </a:rPr>
              <a:t>ու</a:t>
            </a:r>
            <a:r>
              <a:rPr lang="en-US" sz="1500" dirty="0" smtClean="0">
                <a:latin typeface="Sylfaen" panose="010A0502050306030303" pitchFamily="18" charset="0"/>
              </a:rPr>
              <a:t> </a:t>
            </a:r>
            <a:r>
              <a:rPr lang="en-US" sz="1500" dirty="0" err="1" smtClean="0">
                <a:latin typeface="Sylfaen" panose="010A0502050306030303" pitchFamily="18" charset="0"/>
              </a:rPr>
              <a:t>առգրավումների</a:t>
            </a:r>
            <a:r>
              <a:rPr lang="en-US" sz="1500" dirty="0" smtClean="0">
                <a:latin typeface="Sylfaen" panose="010A0502050306030303" pitchFamily="18" charset="0"/>
              </a:rPr>
              <a:t> </a:t>
            </a:r>
            <a:r>
              <a:rPr lang="en-US" sz="1500" dirty="0" err="1" smtClean="0">
                <a:latin typeface="Sylfaen" panose="010A0502050306030303" pitchFamily="18" charset="0"/>
              </a:rPr>
              <a:t>պահանջների</a:t>
            </a:r>
            <a:r>
              <a:rPr lang="en-US" sz="1500" dirty="0" smtClean="0">
                <a:latin typeface="Sylfaen" panose="010A0502050306030303" pitchFamily="18" charset="0"/>
              </a:rPr>
              <a:t> </a:t>
            </a:r>
            <a:r>
              <a:rPr lang="en-US" sz="1500" dirty="0" err="1" smtClean="0">
                <a:latin typeface="Sylfaen" panose="010A0502050306030303" pitchFamily="18" charset="0"/>
              </a:rPr>
              <a:t>ողջամտությունը</a:t>
            </a:r>
            <a:r>
              <a:rPr lang="en-US" sz="1500" dirty="0" smtClean="0">
                <a:latin typeface="Sylfaen" panose="010A0502050306030303" pitchFamily="18" charset="0"/>
              </a:rPr>
              <a:t> </a:t>
            </a:r>
            <a:endParaRPr lang="en-GB" sz="1500" dirty="0">
              <a:latin typeface="Sylfaen" panose="010A0502050306030303" pitchFamily="18" charset="0"/>
            </a:endParaRPr>
          </a:p>
          <a:p>
            <a:pPr marL="342900" indent="-342900" algn="just">
              <a:buFont typeface="Wingdings" pitchFamily="2" charset="2"/>
              <a:buChar char="ü"/>
            </a:pPr>
            <a:endParaRPr lang="en-GB" sz="1500" dirty="0">
              <a:latin typeface="Sylfaen" panose="010A0502050306030303" pitchFamily="18" charset="0"/>
            </a:endParaRPr>
          </a:p>
          <a:p>
            <a:pPr marL="342900" indent="-342900" algn="just">
              <a:buFont typeface="Wingdings" pitchFamily="2" charset="2"/>
              <a:buChar char="ü"/>
            </a:pPr>
            <a:r>
              <a:rPr lang="en-GB" sz="1500" dirty="0" err="1" smtClean="0">
                <a:latin typeface="Sylfaen" panose="010A0502050306030303" pitchFamily="18" charset="0"/>
              </a:rPr>
              <a:t>Կողմերը</a:t>
            </a:r>
            <a:r>
              <a:rPr lang="en-GB" sz="1500" dirty="0" smtClean="0">
                <a:latin typeface="Sylfaen" panose="010A0502050306030303" pitchFamily="18" charset="0"/>
              </a:rPr>
              <a:t> </a:t>
            </a:r>
            <a:r>
              <a:rPr lang="en-GB" sz="1500" dirty="0" err="1" smtClean="0">
                <a:latin typeface="Sylfaen" panose="010A0502050306030303" pitchFamily="18" charset="0"/>
              </a:rPr>
              <a:t>պարտավորված</a:t>
            </a:r>
            <a:r>
              <a:rPr lang="en-GB" sz="1500" dirty="0" smtClean="0">
                <a:latin typeface="Sylfaen" panose="010A0502050306030303" pitchFamily="18" charset="0"/>
              </a:rPr>
              <a:t> </a:t>
            </a:r>
            <a:r>
              <a:rPr lang="en-GB" sz="1500" dirty="0" err="1" smtClean="0">
                <a:latin typeface="Sylfaen" panose="010A0502050306030303" pitchFamily="18" charset="0"/>
              </a:rPr>
              <a:t>են</a:t>
            </a:r>
            <a:r>
              <a:rPr lang="en-GB" sz="1500" dirty="0" smtClean="0">
                <a:latin typeface="Sylfaen" panose="010A0502050306030303" pitchFamily="18" charset="0"/>
              </a:rPr>
              <a:t> </a:t>
            </a:r>
            <a:r>
              <a:rPr lang="en-GB" sz="1500" dirty="0" err="1" smtClean="0">
                <a:latin typeface="Sylfaen" panose="010A0502050306030303" pitchFamily="18" charset="0"/>
              </a:rPr>
              <a:t>իմպլեմենտացնել</a:t>
            </a:r>
            <a:r>
              <a:rPr lang="en-GB" sz="1500" dirty="0" smtClean="0">
                <a:latin typeface="Sylfaen" panose="010A0502050306030303" pitchFamily="18" charset="0"/>
              </a:rPr>
              <a:t> </a:t>
            </a:r>
            <a:r>
              <a:rPr lang="en-GB" sz="1500" dirty="0" err="1" smtClean="0">
                <a:latin typeface="Sylfaen" panose="010A0502050306030303" pitchFamily="18" charset="0"/>
              </a:rPr>
              <a:t>համաչափության</a:t>
            </a:r>
            <a:r>
              <a:rPr lang="en-GB" sz="1500" dirty="0" smtClean="0">
                <a:latin typeface="Sylfaen" panose="010A0502050306030303" pitchFamily="18" charset="0"/>
              </a:rPr>
              <a:t> </a:t>
            </a:r>
            <a:r>
              <a:rPr lang="en-GB" sz="1500" dirty="0" err="1" smtClean="0">
                <a:latin typeface="Sylfaen" panose="010A0502050306030303" pitchFamily="18" charset="0"/>
              </a:rPr>
              <a:t>սկզբունքը</a:t>
            </a:r>
            <a:r>
              <a:rPr lang="en-GB" sz="1500" dirty="0" smtClean="0">
                <a:latin typeface="Sylfaen" panose="010A0502050306030303" pitchFamily="18" charset="0"/>
              </a:rPr>
              <a:t> </a:t>
            </a:r>
            <a:r>
              <a:rPr lang="en-GB" sz="1500" dirty="0" err="1" smtClean="0">
                <a:latin typeface="Sylfaen" panose="010A0502050306030303" pitchFamily="18" charset="0"/>
              </a:rPr>
              <a:t>ներպետական</a:t>
            </a:r>
            <a:r>
              <a:rPr lang="en-GB" sz="1500" dirty="0" smtClean="0">
                <a:latin typeface="Sylfaen" panose="010A0502050306030303" pitchFamily="18" charset="0"/>
              </a:rPr>
              <a:t> </a:t>
            </a:r>
            <a:r>
              <a:rPr lang="en-GB" sz="1500" dirty="0" err="1" smtClean="0">
                <a:latin typeface="Sylfaen" panose="010A0502050306030303" pitchFamily="18" charset="0"/>
              </a:rPr>
              <a:t>օրենսդրությանը</a:t>
            </a:r>
            <a:r>
              <a:rPr lang="en-GB" sz="1500" dirty="0" smtClean="0">
                <a:latin typeface="Sylfaen" panose="010A0502050306030303" pitchFamily="18" charset="0"/>
              </a:rPr>
              <a:t> </a:t>
            </a:r>
            <a:r>
              <a:rPr lang="en-GB" sz="1500" dirty="0" err="1" smtClean="0">
                <a:latin typeface="Sylfaen" panose="010A0502050306030303" pitchFamily="18" charset="0"/>
              </a:rPr>
              <a:t>համապատասխան</a:t>
            </a:r>
            <a:r>
              <a:rPr lang="en-GB" sz="1500" dirty="0" smtClean="0">
                <a:latin typeface="Sylfaen" panose="010A0502050306030303" pitchFamily="18" charset="0"/>
              </a:rPr>
              <a:t>:</a:t>
            </a:r>
            <a:endParaRPr lang="en-GB" sz="15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Պայմանները</a:t>
            </a:r>
            <a:r>
              <a:rPr lang="en-GB" sz="3200" dirty="0" smtClean="0">
                <a:solidFill>
                  <a:schemeClr val="bg1"/>
                </a:solidFill>
                <a:latin typeface="Sylfaen" panose="010A0502050306030303" pitchFamily="18" charset="0"/>
                <a:ea typeface="Verdana" panose="020B0604030504040204" pitchFamily="34" charset="0"/>
                <a:cs typeface="Verdana" charset="0"/>
              </a:rPr>
              <a:t> և </a:t>
            </a:r>
            <a:r>
              <a:rPr lang="en-GB" sz="3200" dirty="0" err="1" smtClean="0">
                <a:solidFill>
                  <a:schemeClr val="bg1"/>
                </a:solidFill>
                <a:latin typeface="Sylfaen" panose="010A0502050306030303" pitchFamily="18" charset="0"/>
                <a:ea typeface="Verdana" panose="020B0604030504040204" pitchFamily="34" charset="0"/>
                <a:cs typeface="Verdana" charset="0"/>
              </a:rPr>
              <a:t>երաշխիքները</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78915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1694</TotalTime>
  <Words>8588</Words>
  <Application>Microsoft Office PowerPoint</Application>
  <PresentationFormat>On-screen Show (4:3)</PresentationFormat>
  <Paragraphs>683</Paragraphs>
  <Slides>49</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ＭＳ Ｐゴシック</vt:lpstr>
      <vt:lpstr>ＭＳ Ｐゴシック</vt:lpstr>
      <vt:lpstr>Arial</vt:lpstr>
      <vt:lpstr>Calibri</vt:lpstr>
      <vt:lpstr>Calibri (heading)</vt:lpstr>
      <vt:lpstr>Calibri Light</vt:lpstr>
      <vt:lpstr>Sylfaen</vt:lpstr>
      <vt:lpstr>Verdana</vt:lpstr>
      <vt:lpstr>Wingdings</vt:lpstr>
      <vt:lpstr>Office Theme</vt:lpstr>
      <vt:lpstr>PowerPoint Presentation</vt:lpstr>
      <vt:lpstr>PowerPoint Presentation</vt:lpstr>
      <vt:lpstr>PowerPoint Presentation</vt:lpstr>
      <vt:lpstr>PowerPoint Presentation</vt:lpstr>
      <vt:lpstr>Ընթացակարգային դրույթների շրջանակը </vt:lpstr>
      <vt:lpstr>PowerPoint Presentation</vt:lpstr>
      <vt:lpstr>PowerPoint Presentation</vt:lpstr>
      <vt:lpstr>Պայմանները եվ երաշխիքները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ՊԱՇՏՊԱՆՎՈՂ համակարգչային տվյալների արագ պահպանում եվ փոխանցվող տվյալների մասնակի հայտնաբերում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Արտադրության թույլտվություն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User</cp:lastModifiedBy>
  <cp:revision>408</cp:revision>
  <dcterms:created xsi:type="dcterms:W3CDTF">2020-10-07T11:36:01Z</dcterms:created>
  <dcterms:modified xsi:type="dcterms:W3CDTF">2021-05-17T06:27:50Z</dcterms:modified>
</cp:coreProperties>
</file>