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7" r:id="rId2"/>
    <p:sldId id="338" r:id="rId3"/>
    <p:sldId id="399" r:id="rId4"/>
    <p:sldId id="658" r:id="rId5"/>
    <p:sldId id="668" r:id="rId6"/>
    <p:sldId id="663" r:id="rId7"/>
    <p:sldId id="664" r:id="rId8"/>
    <p:sldId id="667" r:id="rId9"/>
    <p:sldId id="659" r:id="rId10"/>
    <p:sldId id="656" r:id="rId11"/>
    <p:sldId id="677" r:id="rId12"/>
    <p:sldId id="678" r:id="rId13"/>
    <p:sldId id="676" r:id="rId14"/>
    <p:sldId id="679" r:id="rId15"/>
    <p:sldId id="680" r:id="rId16"/>
    <p:sldId id="681" r:id="rId17"/>
    <p:sldId id="353" r:id="rId18"/>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289" autoAdjust="0"/>
    <p:restoredTop sz="58717" autoAdjust="0"/>
  </p:normalViewPr>
  <p:slideViewPr>
    <p:cSldViewPr snapToGrid="0" snapToObjects="1">
      <p:cViewPr varScale="1">
        <p:scale>
          <a:sx n="52" d="100"/>
          <a:sy n="52" d="100"/>
        </p:scale>
        <p:origin x="1781" y="29"/>
      </p:cViewPr>
      <p:guideLst>
        <p:guide orient="horz" pos="2160"/>
        <p:guide pos="2880"/>
      </p:guideLst>
    </p:cSldViewPr>
  </p:slideViewPr>
  <p:outlineViewPr>
    <p:cViewPr>
      <p:scale>
        <a:sx n="75" d="100"/>
        <a:sy n="75" d="100"/>
      </p:scale>
      <p:origin x="0" y="-13776"/>
    </p:cViewPr>
  </p:outlineViewPr>
  <p:notesTextViewPr>
    <p:cViewPr>
      <p:scale>
        <a:sx n="100" d="100"/>
        <a:sy n="100" d="100"/>
      </p:scale>
      <p:origin x="0" y="0"/>
    </p:cViewPr>
  </p:notesTextViewPr>
  <p:sorterViewPr>
    <p:cViewPr>
      <p:scale>
        <a:sx n="80" d="100"/>
        <a:sy n="80" d="100"/>
      </p:scale>
      <p:origin x="0" y="1086"/>
    </p:cViewPr>
  </p:sorterViewPr>
  <p:notesViewPr>
    <p:cSldViewPr snapToGrid="0" snapToObjects="1">
      <p:cViewPr varScale="1">
        <p:scale>
          <a:sx n="54" d="100"/>
          <a:sy n="54" d="100"/>
        </p:scale>
        <p:origin x="2796" y="4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A2792A3-98CC-48EA-8335-72B5CEDF5693}" type="doc">
      <dgm:prSet loTypeId="urn:microsoft.com/office/officeart/2005/8/layout/vProcess5" loCatId="process" qsTypeId="urn:microsoft.com/office/officeart/2005/8/quickstyle/simple1" qsCatId="simple" csTypeId="urn:microsoft.com/office/officeart/2005/8/colors/colorful5" csCatId="colorful" phldr="1"/>
      <dgm:spPr/>
      <dgm:t>
        <a:bodyPr/>
        <a:lstStyle/>
        <a:p>
          <a:endParaRPr lang="en-US"/>
        </a:p>
      </dgm:t>
    </dgm:pt>
    <dgm:pt modelId="{92193974-31B8-40B7-924C-6EB43A649076}">
      <dgm:prSet phldrT="[Text]" custT="1"/>
      <dgm:spPr/>
      <dgm:t>
        <a:bodyPr/>
        <a:lstStyle/>
        <a:p>
          <a:r>
            <a:rPr lang="sr-Latn-ME" sz="1700" dirty="0" smtClean="0">
              <a:solidFill>
                <a:schemeClr val="tx1"/>
              </a:solidFill>
            </a:rPr>
            <a:t>Podijelite svaku grupu u dvije podgrupe od kojih svaka ima dva učesnika</a:t>
          </a:r>
          <a:endParaRPr lang="en-US" sz="1700" dirty="0">
            <a:solidFill>
              <a:schemeClr val="tx1"/>
            </a:solidFill>
          </a:endParaRPr>
        </a:p>
      </dgm:t>
    </dgm:pt>
    <dgm:pt modelId="{9E6A763B-787B-4FA3-A5F6-C3BBF8A9B2ED}" type="parTrans" cxnId="{865D0F5B-2E60-471A-A38F-55E1C6EE9D37}">
      <dgm:prSet/>
      <dgm:spPr/>
      <dgm:t>
        <a:bodyPr/>
        <a:lstStyle/>
        <a:p>
          <a:endParaRPr lang="en-US"/>
        </a:p>
      </dgm:t>
    </dgm:pt>
    <dgm:pt modelId="{00B8580E-FF2C-4353-9F3C-DD7082118DC5}" type="sibTrans" cxnId="{865D0F5B-2E60-471A-A38F-55E1C6EE9D37}">
      <dgm:prSet custT="1"/>
      <dgm:spPr/>
      <dgm:t>
        <a:bodyPr/>
        <a:lstStyle/>
        <a:p>
          <a:endParaRPr lang="en-US" sz="1700"/>
        </a:p>
      </dgm:t>
    </dgm:pt>
    <dgm:pt modelId="{2EFD1FDE-365A-498D-BFC1-671747A3CCAE}">
      <dgm:prSet phldrT="[Text]" custT="1"/>
      <dgm:spPr/>
      <dgm:t>
        <a:bodyPr/>
        <a:lstStyle/>
        <a:p>
          <a:r>
            <a:rPr lang="sr-Latn-ME" sz="1700" dirty="0" smtClean="0">
              <a:solidFill>
                <a:schemeClr val="tx1"/>
              </a:solidFill>
            </a:rPr>
            <a:t>Podgrupa</a:t>
          </a:r>
          <a:r>
            <a:rPr lang="en-US" sz="1700" dirty="0" smtClean="0">
              <a:solidFill>
                <a:schemeClr val="tx1"/>
              </a:solidFill>
            </a:rPr>
            <a:t> </a:t>
          </a:r>
          <a:r>
            <a:rPr lang="en-US" sz="1700" dirty="0">
              <a:solidFill>
                <a:schemeClr val="tx1"/>
              </a:solidFill>
            </a:rPr>
            <a:t>1:  </a:t>
          </a:r>
          <a:r>
            <a:rPr lang="sr-Latn-ME" sz="1700" dirty="0" smtClean="0">
              <a:solidFill>
                <a:schemeClr val="tx1"/>
              </a:solidFill>
            </a:rPr>
            <a:t>podnosilac zahtjeva</a:t>
          </a:r>
          <a:r>
            <a:rPr lang="en-US" sz="1700" dirty="0">
              <a:solidFill>
                <a:schemeClr val="tx1"/>
              </a:solidFill>
            </a:rPr>
            <a:t/>
          </a:r>
          <a:br>
            <a:rPr lang="en-US" sz="1700" dirty="0">
              <a:solidFill>
                <a:schemeClr val="tx1"/>
              </a:solidFill>
            </a:rPr>
          </a:br>
          <a:r>
            <a:rPr lang="sr-Latn-ME" sz="1700" dirty="0" smtClean="0">
              <a:solidFill>
                <a:schemeClr val="tx1"/>
              </a:solidFill>
            </a:rPr>
            <a:t>Podgrupa</a:t>
          </a:r>
          <a:r>
            <a:rPr lang="en-US" sz="1700" dirty="0" smtClean="0">
              <a:solidFill>
                <a:schemeClr val="tx1"/>
              </a:solidFill>
            </a:rPr>
            <a:t> </a:t>
          </a:r>
          <a:r>
            <a:rPr lang="en-US" sz="1700" dirty="0">
              <a:solidFill>
                <a:schemeClr val="tx1"/>
              </a:solidFill>
            </a:rPr>
            <a:t>2: </a:t>
          </a:r>
          <a:r>
            <a:rPr lang="sr-Latn-ME" sz="1700" dirty="0" smtClean="0">
              <a:solidFill>
                <a:schemeClr val="tx1"/>
              </a:solidFill>
            </a:rPr>
            <a:t>nadležni organ</a:t>
          </a:r>
          <a:endParaRPr lang="en-US" sz="1700" dirty="0">
            <a:solidFill>
              <a:schemeClr val="tx1"/>
            </a:solidFill>
          </a:endParaRPr>
        </a:p>
      </dgm:t>
    </dgm:pt>
    <dgm:pt modelId="{7C80833D-EFDB-46AA-AF74-88F1C38E70C2}" type="parTrans" cxnId="{5C9BC363-50E0-4C72-8EC2-6F6A357F9071}">
      <dgm:prSet/>
      <dgm:spPr/>
      <dgm:t>
        <a:bodyPr/>
        <a:lstStyle/>
        <a:p>
          <a:endParaRPr lang="en-US"/>
        </a:p>
      </dgm:t>
    </dgm:pt>
    <dgm:pt modelId="{D634298B-7E84-4DE5-AA73-C4B2BE66446B}" type="sibTrans" cxnId="{5C9BC363-50E0-4C72-8EC2-6F6A357F9071}">
      <dgm:prSet custT="1"/>
      <dgm:spPr/>
      <dgm:t>
        <a:bodyPr/>
        <a:lstStyle/>
        <a:p>
          <a:endParaRPr lang="en-US" sz="1700"/>
        </a:p>
      </dgm:t>
    </dgm:pt>
    <dgm:pt modelId="{13455E8D-81E7-4C8C-B53F-95987ABB59E8}">
      <dgm:prSet phldrT="[Text]" custT="1"/>
      <dgm:spPr/>
      <dgm:t>
        <a:bodyPr/>
        <a:lstStyle/>
        <a:p>
          <a:r>
            <a:rPr lang="sr-Latn-ME" sz="1700" dirty="0" smtClean="0">
              <a:solidFill>
                <a:schemeClr val="tx1"/>
              </a:solidFill>
            </a:rPr>
            <a:t>Podijelite polaznike u grupe od po četvoro polaznika</a:t>
          </a:r>
          <a:endParaRPr lang="en-US" sz="1700" dirty="0">
            <a:solidFill>
              <a:schemeClr val="tx1"/>
            </a:solidFill>
          </a:endParaRPr>
        </a:p>
      </dgm:t>
    </dgm:pt>
    <dgm:pt modelId="{B2BB317F-9F1C-4CBE-9C2C-7CB343168899}" type="sibTrans" cxnId="{1EBAD909-B18F-4334-89E5-5E955B8F7190}">
      <dgm:prSet custT="1"/>
      <dgm:spPr/>
      <dgm:t>
        <a:bodyPr/>
        <a:lstStyle/>
        <a:p>
          <a:endParaRPr lang="en-US" sz="1700"/>
        </a:p>
      </dgm:t>
    </dgm:pt>
    <dgm:pt modelId="{3FEBFEA4-F396-4534-B158-606342CB84CC}" type="parTrans" cxnId="{1EBAD909-B18F-4334-89E5-5E955B8F7190}">
      <dgm:prSet/>
      <dgm:spPr/>
      <dgm:t>
        <a:bodyPr/>
        <a:lstStyle/>
        <a:p>
          <a:endParaRPr lang="en-US"/>
        </a:p>
      </dgm:t>
    </dgm:pt>
    <dgm:pt modelId="{7B1F2C66-9AFA-4368-ABEE-407FF557EE60}">
      <dgm:prSet custT="1"/>
      <dgm:spPr/>
      <dgm:t>
        <a:bodyPr/>
        <a:lstStyle/>
        <a:p>
          <a:pPr algn="just"/>
          <a:r>
            <a:rPr lang="sr-Latn-ME" sz="1700" dirty="0" smtClean="0">
              <a:solidFill>
                <a:schemeClr val="tx1"/>
              </a:solidFill>
            </a:rPr>
            <a:t>Dajte </a:t>
          </a:r>
          <a:r>
            <a:rPr lang="sr-Latn-ME" sz="1700" dirty="0" smtClean="0">
              <a:solidFill>
                <a:schemeClr val="tx1"/>
              </a:solidFill>
            </a:rPr>
            <a:t>unaprijed pripremljen zahtjev </a:t>
          </a:r>
          <a:r>
            <a:rPr lang="sr-Latn-ME" sz="1700" dirty="0" smtClean="0">
              <a:solidFill>
                <a:schemeClr val="tx1"/>
              </a:solidFill>
            </a:rPr>
            <a:t>za privremeno oduzimanje podataka objema podgrupama</a:t>
          </a:r>
          <a:endParaRPr lang="en-US" sz="1700" dirty="0">
            <a:solidFill>
              <a:schemeClr val="tx1"/>
            </a:solidFill>
          </a:endParaRPr>
        </a:p>
      </dgm:t>
    </dgm:pt>
    <dgm:pt modelId="{759F26C6-83A6-415A-A1B3-F484AB36373A}" type="parTrans" cxnId="{0C5EDBCD-8D78-4999-9D4E-AA89AB97CE60}">
      <dgm:prSet/>
      <dgm:spPr/>
      <dgm:t>
        <a:bodyPr/>
        <a:lstStyle/>
        <a:p>
          <a:endParaRPr lang="en-US"/>
        </a:p>
      </dgm:t>
    </dgm:pt>
    <dgm:pt modelId="{1D582044-8EF8-4BAA-A6B9-4388C837B75F}" type="sibTrans" cxnId="{0C5EDBCD-8D78-4999-9D4E-AA89AB97CE60}">
      <dgm:prSet custT="1"/>
      <dgm:spPr/>
      <dgm:t>
        <a:bodyPr/>
        <a:lstStyle/>
        <a:p>
          <a:endParaRPr lang="en-US" sz="1700"/>
        </a:p>
      </dgm:t>
    </dgm:pt>
    <dgm:pt modelId="{858F0CC7-1CDA-4016-B9C6-17C2559D7049}">
      <dgm:prSet custT="1"/>
      <dgm:spPr/>
      <dgm:t>
        <a:bodyPr/>
        <a:lstStyle/>
        <a:p>
          <a:pPr algn="just"/>
          <a:r>
            <a:rPr lang="sr-Latn-ME" sz="1700" dirty="0" smtClean="0">
              <a:solidFill>
                <a:schemeClr val="tx1"/>
              </a:solidFill>
            </a:rPr>
            <a:t>Ostavite podgrupama </a:t>
          </a:r>
          <a:r>
            <a:rPr lang="sr-Latn-ME" sz="1700" dirty="0" smtClean="0">
              <a:solidFill>
                <a:schemeClr val="tx1"/>
              </a:solidFill>
            </a:rPr>
            <a:t>vrijeme da sprovedu </a:t>
          </a:r>
          <a:r>
            <a:rPr lang="sr-Latn-ME" sz="1700" dirty="0" smtClean="0">
              <a:solidFill>
                <a:schemeClr val="tx1"/>
              </a:solidFill>
            </a:rPr>
            <a:t>raspravu o </a:t>
          </a:r>
          <a:r>
            <a:rPr lang="sr-Latn-ME" sz="1700" dirty="0" smtClean="0">
              <a:solidFill>
                <a:schemeClr val="tx1"/>
              </a:solidFill>
            </a:rPr>
            <a:t>zahtjevu</a:t>
          </a:r>
          <a:endParaRPr lang="en-US" sz="1700" dirty="0">
            <a:solidFill>
              <a:schemeClr val="tx1"/>
            </a:solidFill>
          </a:endParaRPr>
        </a:p>
      </dgm:t>
    </dgm:pt>
    <dgm:pt modelId="{5E4E9E39-3FBC-45A7-A841-FBEF4A02800D}" type="parTrans" cxnId="{52033190-8C53-4E11-85C4-672CC6FDCC32}">
      <dgm:prSet/>
      <dgm:spPr/>
      <dgm:t>
        <a:bodyPr/>
        <a:lstStyle/>
        <a:p>
          <a:endParaRPr lang="en-US"/>
        </a:p>
      </dgm:t>
    </dgm:pt>
    <dgm:pt modelId="{0A3B2F58-1E9C-4C7F-96DD-CFBA44E4932D}" type="sibTrans" cxnId="{52033190-8C53-4E11-85C4-672CC6FDCC32}">
      <dgm:prSet/>
      <dgm:spPr/>
      <dgm:t>
        <a:bodyPr/>
        <a:lstStyle/>
        <a:p>
          <a:endParaRPr lang="en-US"/>
        </a:p>
      </dgm:t>
    </dgm:pt>
    <dgm:pt modelId="{288BA70A-2942-43EE-A321-17E44298B772}" type="pres">
      <dgm:prSet presAssocID="{CA2792A3-98CC-48EA-8335-72B5CEDF5693}" presName="outerComposite" presStyleCnt="0">
        <dgm:presLayoutVars>
          <dgm:chMax val="5"/>
          <dgm:dir/>
          <dgm:resizeHandles val="exact"/>
        </dgm:presLayoutVars>
      </dgm:prSet>
      <dgm:spPr/>
      <dgm:t>
        <a:bodyPr/>
        <a:lstStyle/>
        <a:p>
          <a:endParaRPr lang="en-GB"/>
        </a:p>
      </dgm:t>
    </dgm:pt>
    <dgm:pt modelId="{DE14C399-9EB8-4587-8F73-7B378AD6A438}" type="pres">
      <dgm:prSet presAssocID="{CA2792A3-98CC-48EA-8335-72B5CEDF5693}" presName="dummyMaxCanvas" presStyleCnt="0">
        <dgm:presLayoutVars/>
      </dgm:prSet>
      <dgm:spPr/>
    </dgm:pt>
    <dgm:pt modelId="{0439922A-95CE-48DA-9CF4-EF6C8BF45F3F}" type="pres">
      <dgm:prSet presAssocID="{CA2792A3-98CC-48EA-8335-72B5CEDF5693}" presName="FiveNodes_1" presStyleLbl="node1" presStyleIdx="0" presStyleCnt="5">
        <dgm:presLayoutVars>
          <dgm:bulletEnabled val="1"/>
        </dgm:presLayoutVars>
      </dgm:prSet>
      <dgm:spPr/>
      <dgm:t>
        <a:bodyPr/>
        <a:lstStyle/>
        <a:p>
          <a:endParaRPr lang="en-GB"/>
        </a:p>
      </dgm:t>
    </dgm:pt>
    <dgm:pt modelId="{7C64CE0A-A6E5-4987-9430-A72612FE1215}" type="pres">
      <dgm:prSet presAssocID="{CA2792A3-98CC-48EA-8335-72B5CEDF5693}" presName="FiveNodes_2" presStyleLbl="node1" presStyleIdx="1" presStyleCnt="5">
        <dgm:presLayoutVars>
          <dgm:bulletEnabled val="1"/>
        </dgm:presLayoutVars>
      </dgm:prSet>
      <dgm:spPr/>
      <dgm:t>
        <a:bodyPr/>
        <a:lstStyle/>
        <a:p>
          <a:endParaRPr lang="en-GB"/>
        </a:p>
      </dgm:t>
    </dgm:pt>
    <dgm:pt modelId="{68BA073B-CCD6-4677-BA91-A9F487572368}" type="pres">
      <dgm:prSet presAssocID="{CA2792A3-98CC-48EA-8335-72B5CEDF5693}" presName="FiveNodes_3" presStyleLbl="node1" presStyleIdx="2" presStyleCnt="5">
        <dgm:presLayoutVars>
          <dgm:bulletEnabled val="1"/>
        </dgm:presLayoutVars>
      </dgm:prSet>
      <dgm:spPr/>
      <dgm:t>
        <a:bodyPr/>
        <a:lstStyle/>
        <a:p>
          <a:endParaRPr lang="en-GB"/>
        </a:p>
      </dgm:t>
    </dgm:pt>
    <dgm:pt modelId="{D7F3AEA7-009A-441C-9186-4ABDD3AB7AD6}" type="pres">
      <dgm:prSet presAssocID="{CA2792A3-98CC-48EA-8335-72B5CEDF5693}" presName="FiveNodes_4" presStyleLbl="node1" presStyleIdx="3" presStyleCnt="5">
        <dgm:presLayoutVars>
          <dgm:bulletEnabled val="1"/>
        </dgm:presLayoutVars>
      </dgm:prSet>
      <dgm:spPr/>
      <dgm:t>
        <a:bodyPr/>
        <a:lstStyle/>
        <a:p>
          <a:endParaRPr lang="en-GB"/>
        </a:p>
      </dgm:t>
    </dgm:pt>
    <dgm:pt modelId="{D518109D-FBB8-4C41-8E42-5289D4555D1B}" type="pres">
      <dgm:prSet presAssocID="{CA2792A3-98CC-48EA-8335-72B5CEDF5693}" presName="FiveNodes_5" presStyleLbl="node1" presStyleIdx="4" presStyleCnt="5">
        <dgm:presLayoutVars>
          <dgm:bulletEnabled val="1"/>
        </dgm:presLayoutVars>
      </dgm:prSet>
      <dgm:spPr/>
      <dgm:t>
        <a:bodyPr/>
        <a:lstStyle/>
        <a:p>
          <a:endParaRPr lang="en-GB"/>
        </a:p>
      </dgm:t>
    </dgm:pt>
    <dgm:pt modelId="{3DAB8160-BEC5-4189-B5FC-B433CC6373C4}" type="pres">
      <dgm:prSet presAssocID="{CA2792A3-98CC-48EA-8335-72B5CEDF5693}" presName="FiveConn_1-2" presStyleLbl="fgAccFollowNode1" presStyleIdx="0" presStyleCnt="4">
        <dgm:presLayoutVars>
          <dgm:bulletEnabled val="1"/>
        </dgm:presLayoutVars>
      </dgm:prSet>
      <dgm:spPr/>
      <dgm:t>
        <a:bodyPr/>
        <a:lstStyle/>
        <a:p>
          <a:endParaRPr lang="en-GB"/>
        </a:p>
      </dgm:t>
    </dgm:pt>
    <dgm:pt modelId="{A9F38C27-5A53-4EDB-9B48-69560A99E5AF}" type="pres">
      <dgm:prSet presAssocID="{CA2792A3-98CC-48EA-8335-72B5CEDF5693}" presName="FiveConn_2-3" presStyleLbl="fgAccFollowNode1" presStyleIdx="1" presStyleCnt="4">
        <dgm:presLayoutVars>
          <dgm:bulletEnabled val="1"/>
        </dgm:presLayoutVars>
      </dgm:prSet>
      <dgm:spPr/>
      <dgm:t>
        <a:bodyPr/>
        <a:lstStyle/>
        <a:p>
          <a:endParaRPr lang="en-GB"/>
        </a:p>
      </dgm:t>
    </dgm:pt>
    <dgm:pt modelId="{63350FC2-B63F-4F6C-98D1-A821852393E9}" type="pres">
      <dgm:prSet presAssocID="{CA2792A3-98CC-48EA-8335-72B5CEDF5693}" presName="FiveConn_3-4" presStyleLbl="fgAccFollowNode1" presStyleIdx="2" presStyleCnt="4">
        <dgm:presLayoutVars>
          <dgm:bulletEnabled val="1"/>
        </dgm:presLayoutVars>
      </dgm:prSet>
      <dgm:spPr/>
      <dgm:t>
        <a:bodyPr/>
        <a:lstStyle/>
        <a:p>
          <a:endParaRPr lang="en-GB"/>
        </a:p>
      </dgm:t>
    </dgm:pt>
    <dgm:pt modelId="{250DE909-D4ED-437B-BDFE-AE9B1546A816}" type="pres">
      <dgm:prSet presAssocID="{CA2792A3-98CC-48EA-8335-72B5CEDF5693}" presName="FiveConn_4-5" presStyleLbl="fgAccFollowNode1" presStyleIdx="3" presStyleCnt="4">
        <dgm:presLayoutVars>
          <dgm:bulletEnabled val="1"/>
        </dgm:presLayoutVars>
      </dgm:prSet>
      <dgm:spPr/>
      <dgm:t>
        <a:bodyPr/>
        <a:lstStyle/>
        <a:p>
          <a:endParaRPr lang="en-GB"/>
        </a:p>
      </dgm:t>
    </dgm:pt>
    <dgm:pt modelId="{0B7142A4-E71D-4956-AAAF-687FE352F86D}" type="pres">
      <dgm:prSet presAssocID="{CA2792A3-98CC-48EA-8335-72B5CEDF5693}" presName="FiveNodes_1_text" presStyleLbl="node1" presStyleIdx="4" presStyleCnt="5">
        <dgm:presLayoutVars>
          <dgm:bulletEnabled val="1"/>
        </dgm:presLayoutVars>
      </dgm:prSet>
      <dgm:spPr/>
      <dgm:t>
        <a:bodyPr/>
        <a:lstStyle/>
        <a:p>
          <a:endParaRPr lang="en-GB"/>
        </a:p>
      </dgm:t>
    </dgm:pt>
    <dgm:pt modelId="{CF27DB4C-6783-492C-A9C0-D1AC2E027AA0}" type="pres">
      <dgm:prSet presAssocID="{CA2792A3-98CC-48EA-8335-72B5CEDF5693}" presName="FiveNodes_2_text" presStyleLbl="node1" presStyleIdx="4" presStyleCnt="5">
        <dgm:presLayoutVars>
          <dgm:bulletEnabled val="1"/>
        </dgm:presLayoutVars>
      </dgm:prSet>
      <dgm:spPr/>
      <dgm:t>
        <a:bodyPr/>
        <a:lstStyle/>
        <a:p>
          <a:endParaRPr lang="en-GB"/>
        </a:p>
      </dgm:t>
    </dgm:pt>
    <dgm:pt modelId="{BB24EDFE-54B1-47ED-BD2C-FD9CF7B34895}" type="pres">
      <dgm:prSet presAssocID="{CA2792A3-98CC-48EA-8335-72B5CEDF5693}" presName="FiveNodes_3_text" presStyleLbl="node1" presStyleIdx="4" presStyleCnt="5">
        <dgm:presLayoutVars>
          <dgm:bulletEnabled val="1"/>
        </dgm:presLayoutVars>
      </dgm:prSet>
      <dgm:spPr/>
      <dgm:t>
        <a:bodyPr/>
        <a:lstStyle/>
        <a:p>
          <a:endParaRPr lang="en-GB"/>
        </a:p>
      </dgm:t>
    </dgm:pt>
    <dgm:pt modelId="{143D5406-7CB5-40BF-82B9-39758E41F39F}" type="pres">
      <dgm:prSet presAssocID="{CA2792A3-98CC-48EA-8335-72B5CEDF5693}" presName="FiveNodes_4_text" presStyleLbl="node1" presStyleIdx="4" presStyleCnt="5">
        <dgm:presLayoutVars>
          <dgm:bulletEnabled val="1"/>
        </dgm:presLayoutVars>
      </dgm:prSet>
      <dgm:spPr/>
      <dgm:t>
        <a:bodyPr/>
        <a:lstStyle/>
        <a:p>
          <a:endParaRPr lang="en-GB"/>
        </a:p>
      </dgm:t>
    </dgm:pt>
    <dgm:pt modelId="{4E2A09DD-26AF-43EF-ABA1-BCC2E951AAED}" type="pres">
      <dgm:prSet presAssocID="{CA2792A3-98CC-48EA-8335-72B5CEDF5693}" presName="FiveNodes_5_text" presStyleLbl="node1" presStyleIdx="4" presStyleCnt="5">
        <dgm:presLayoutVars>
          <dgm:bulletEnabled val="1"/>
        </dgm:presLayoutVars>
      </dgm:prSet>
      <dgm:spPr/>
      <dgm:t>
        <a:bodyPr/>
        <a:lstStyle/>
        <a:p>
          <a:endParaRPr lang="en-GB"/>
        </a:p>
      </dgm:t>
    </dgm:pt>
  </dgm:ptLst>
  <dgm:cxnLst>
    <dgm:cxn modelId="{0C5EDBCD-8D78-4999-9D4E-AA89AB97CE60}" srcId="{CA2792A3-98CC-48EA-8335-72B5CEDF5693}" destId="{7B1F2C66-9AFA-4368-ABEE-407FF557EE60}" srcOrd="3" destOrd="0" parTransId="{759F26C6-83A6-415A-A1B3-F484AB36373A}" sibTransId="{1D582044-8EF8-4BAA-A6B9-4388C837B75F}"/>
    <dgm:cxn modelId="{806AB91C-3391-404A-A819-D3E44E79F56C}" type="presOf" srcId="{CA2792A3-98CC-48EA-8335-72B5CEDF5693}" destId="{288BA70A-2942-43EE-A321-17E44298B772}" srcOrd="0" destOrd="0" presId="urn:microsoft.com/office/officeart/2005/8/layout/vProcess5"/>
    <dgm:cxn modelId="{52033190-8C53-4E11-85C4-672CC6FDCC32}" srcId="{CA2792A3-98CC-48EA-8335-72B5CEDF5693}" destId="{858F0CC7-1CDA-4016-B9C6-17C2559D7049}" srcOrd="4" destOrd="0" parTransId="{5E4E9E39-3FBC-45A7-A841-FBEF4A02800D}" sibTransId="{0A3B2F58-1E9C-4C7F-96DD-CFBA44E4932D}"/>
    <dgm:cxn modelId="{30BDF9AE-750A-4F2A-9C01-45635E2D7613}" type="presOf" srcId="{13455E8D-81E7-4C8C-B53F-95987ABB59E8}" destId="{0B7142A4-E71D-4956-AAAF-687FE352F86D}" srcOrd="1" destOrd="0" presId="urn:microsoft.com/office/officeart/2005/8/layout/vProcess5"/>
    <dgm:cxn modelId="{5E595A16-0D4E-468D-97D1-F1AEDAB6D155}" type="presOf" srcId="{92193974-31B8-40B7-924C-6EB43A649076}" destId="{CF27DB4C-6783-492C-A9C0-D1AC2E027AA0}" srcOrd="1" destOrd="0" presId="urn:microsoft.com/office/officeart/2005/8/layout/vProcess5"/>
    <dgm:cxn modelId="{865D0F5B-2E60-471A-A38F-55E1C6EE9D37}" srcId="{CA2792A3-98CC-48EA-8335-72B5CEDF5693}" destId="{92193974-31B8-40B7-924C-6EB43A649076}" srcOrd="1" destOrd="0" parTransId="{9E6A763B-787B-4FA3-A5F6-C3BBF8A9B2ED}" sibTransId="{00B8580E-FF2C-4353-9F3C-DD7082118DC5}"/>
    <dgm:cxn modelId="{FCC2CBEE-07B8-44F0-AA2A-E236F9DE8723}" type="presOf" srcId="{D634298B-7E84-4DE5-AA73-C4B2BE66446B}" destId="{63350FC2-B63F-4F6C-98D1-A821852393E9}" srcOrd="0" destOrd="0" presId="urn:microsoft.com/office/officeart/2005/8/layout/vProcess5"/>
    <dgm:cxn modelId="{3671872E-C97D-4212-A6E9-F6D28D57696B}" type="presOf" srcId="{858F0CC7-1CDA-4016-B9C6-17C2559D7049}" destId="{D518109D-FBB8-4C41-8E42-5289D4555D1B}" srcOrd="0" destOrd="0" presId="urn:microsoft.com/office/officeart/2005/8/layout/vProcess5"/>
    <dgm:cxn modelId="{4216BD37-3255-4412-A622-17813EB6ECA8}" type="presOf" srcId="{92193974-31B8-40B7-924C-6EB43A649076}" destId="{7C64CE0A-A6E5-4987-9430-A72612FE1215}" srcOrd="0" destOrd="0" presId="urn:microsoft.com/office/officeart/2005/8/layout/vProcess5"/>
    <dgm:cxn modelId="{748394C4-6C08-40C9-9B03-7B8C828BA394}" type="presOf" srcId="{13455E8D-81E7-4C8C-B53F-95987ABB59E8}" destId="{0439922A-95CE-48DA-9CF4-EF6C8BF45F3F}" srcOrd="0" destOrd="0" presId="urn:microsoft.com/office/officeart/2005/8/layout/vProcess5"/>
    <dgm:cxn modelId="{4A0F1E03-09B8-48B8-A8BD-2AA910559CA6}" type="presOf" srcId="{00B8580E-FF2C-4353-9F3C-DD7082118DC5}" destId="{A9F38C27-5A53-4EDB-9B48-69560A99E5AF}" srcOrd="0" destOrd="0" presId="urn:microsoft.com/office/officeart/2005/8/layout/vProcess5"/>
    <dgm:cxn modelId="{104A77D5-8434-4FAB-856E-9D6F72C79FA2}" type="presOf" srcId="{1D582044-8EF8-4BAA-A6B9-4388C837B75F}" destId="{250DE909-D4ED-437B-BDFE-AE9B1546A816}" srcOrd="0" destOrd="0" presId="urn:microsoft.com/office/officeart/2005/8/layout/vProcess5"/>
    <dgm:cxn modelId="{85C5EBF6-834E-4309-BA8C-6E7F6B256834}" type="presOf" srcId="{B2BB317F-9F1C-4CBE-9C2C-7CB343168899}" destId="{3DAB8160-BEC5-4189-B5FC-B433CC6373C4}" srcOrd="0" destOrd="0" presId="urn:microsoft.com/office/officeart/2005/8/layout/vProcess5"/>
    <dgm:cxn modelId="{996E444F-5196-4704-AB68-6CE0AF4FAC9C}" type="presOf" srcId="{7B1F2C66-9AFA-4368-ABEE-407FF557EE60}" destId="{143D5406-7CB5-40BF-82B9-39758E41F39F}" srcOrd="1" destOrd="0" presId="urn:microsoft.com/office/officeart/2005/8/layout/vProcess5"/>
    <dgm:cxn modelId="{6672EFAC-6AB8-4246-A5D1-16DAC80C3A35}" type="presOf" srcId="{2EFD1FDE-365A-498D-BFC1-671747A3CCAE}" destId="{68BA073B-CCD6-4677-BA91-A9F487572368}" srcOrd="0" destOrd="0" presId="urn:microsoft.com/office/officeart/2005/8/layout/vProcess5"/>
    <dgm:cxn modelId="{6357EF54-D3A4-4E19-B767-867094594AFD}" type="presOf" srcId="{858F0CC7-1CDA-4016-B9C6-17C2559D7049}" destId="{4E2A09DD-26AF-43EF-ABA1-BCC2E951AAED}" srcOrd="1" destOrd="0" presId="urn:microsoft.com/office/officeart/2005/8/layout/vProcess5"/>
    <dgm:cxn modelId="{5C9BC363-50E0-4C72-8EC2-6F6A357F9071}" srcId="{CA2792A3-98CC-48EA-8335-72B5CEDF5693}" destId="{2EFD1FDE-365A-498D-BFC1-671747A3CCAE}" srcOrd="2" destOrd="0" parTransId="{7C80833D-EFDB-46AA-AF74-88F1C38E70C2}" sibTransId="{D634298B-7E84-4DE5-AA73-C4B2BE66446B}"/>
    <dgm:cxn modelId="{2E166A2F-312B-48C0-8B7E-79BF12334CE1}" type="presOf" srcId="{2EFD1FDE-365A-498D-BFC1-671747A3CCAE}" destId="{BB24EDFE-54B1-47ED-BD2C-FD9CF7B34895}" srcOrd="1" destOrd="0" presId="urn:microsoft.com/office/officeart/2005/8/layout/vProcess5"/>
    <dgm:cxn modelId="{2D2A7B51-66F0-43C6-9A59-B2BAC3B20852}" type="presOf" srcId="{7B1F2C66-9AFA-4368-ABEE-407FF557EE60}" destId="{D7F3AEA7-009A-441C-9186-4ABDD3AB7AD6}" srcOrd="0" destOrd="0" presId="urn:microsoft.com/office/officeart/2005/8/layout/vProcess5"/>
    <dgm:cxn modelId="{1EBAD909-B18F-4334-89E5-5E955B8F7190}" srcId="{CA2792A3-98CC-48EA-8335-72B5CEDF5693}" destId="{13455E8D-81E7-4C8C-B53F-95987ABB59E8}" srcOrd="0" destOrd="0" parTransId="{3FEBFEA4-F396-4534-B158-606342CB84CC}" sibTransId="{B2BB317F-9F1C-4CBE-9C2C-7CB343168899}"/>
    <dgm:cxn modelId="{05CE02BB-6455-435A-BBD2-FB8D385238F3}" type="presParOf" srcId="{288BA70A-2942-43EE-A321-17E44298B772}" destId="{DE14C399-9EB8-4587-8F73-7B378AD6A438}" srcOrd="0" destOrd="0" presId="urn:microsoft.com/office/officeart/2005/8/layout/vProcess5"/>
    <dgm:cxn modelId="{35235B90-80A4-4EA6-B277-ED469D20A04B}" type="presParOf" srcId="{288BA70A-2942-43EE-A321-17E44298B772}" destId="{0439922A-95CE-48DA-9CF4-EF6C8BF45F3F}" srcOrd="1" destOrd="0" presId="urn:microsoft.com/office/officeart/2005/8/layout/vProcess5"/>
    <dgm:cxn modelId="{D57B9A5F-31AA-4D7A-A187-917CCFDD759A}" type="presParOf" srcId="{288BA70A-2942-43EE-A321-17E44298B772}" destId="{7C64CE0A-A6E5-4987-9430-A72612FE1215}" srcOrd="2" destOrd="0" presId="urn:microsoft.com/office/officeart/2005/8/layout/vProcess5"/>
    <dgm:cxn modelId="{CC97E2A5-698A-4C99-A200-BEF7FB395EC9}" type="presParOf" srcId="{288BA70A-2942-43EE-A321-17E44298B772}" destId="{68BA073B-CCD6-4677-BA91-A9F487572368}" srcOrd="3" destOrd="0" presId="urn:microsoft.com/office/officeart/2005/8/layout/vProcess5"/>
    <dgm:cxn modelId="{B6810440-7108-471D-864F-DC7B07EFE9EA}" type="presParOf" srcId="{288BA70A-2942-43EE-A321-17E44298B772}" destId="{D7F3AEA7-009A-441C-9186-4ABDD3AB7AD6}" srcOrd="4" destOrd="0" presId="urn:microsoft.com/office/officeart/2005/8/layout/vProcess5"/>
    <dgm:cxn modelId="{8E6C773E-DEF6-473E-BEFA-EEDE36387EBE}" type="presParOf" srcId="{288BA70A-2942-43EE-A321-17E44298B772}" destId="{D518109D-FBB8-4C41-8E42-5289D4555D1B}" srcOrd="5" destOrd="0" presId="urn:microsoft.com/office/officeart/2005/8/layout/vProcess5"/>
    <dgm:cxn modelId="{75616680-A2C4-4D37-8265-A2B279938898}" type="presParOf" srcId="{288BA70A-2942-43EE-A321-17E44298B772}" destId="{3DAB8160-BEC5-4189-B5FC-B433CC6373C4}" srcOrd="6" destOrd="0" presId="urn:microsoft.com/office/officeart/2005/8/layout/vProcess5"/>
    <dgm:cxn modelId="{4C68833B-68DF-4BEE-80E5-BC7F7E425CA9}" type="presParOf" srcId="{288BA70A-2942-43EE-A321-17E44298B772}" destId="{A9F38C27-5A53-4EDB-9B48-69560A99E5AF}" srcOrd="7" destOrd="0" presId="urn:microsoft.com/office/officeart/2005/8/layout/vProcess5"/>
    <dgm:cxn modelId="{37AA4ACD-9829-4899-8400-C69E6A95CF9D}" type="presParOf" srcId="{288BA70A-2942-43EE-A321-17E44298B772}" destId="{63350FC2-B63F-4F6C-98D1-A821852393E9}" srcOrd="8" destOrd="0" presId="urn:microsoft.com/office/officeart/2005/8/layout/vProcess5"/>
    <dgm:cxn modelId="{8F3F08A7-409D-48AA-871F-4D9DC7B2515D}" type="presParOf" srcId="{288BA70A-2942-43EE-A321-17E44298B772}" destId="{250DE909-D4ED-437B-BDFE-AE9B1546A816}" srcOrd="9" destOrd="0" presId="urn:microsoft.com/office/officeart/2005/8/layout/vProcess5"/>
    <dgm:cxn modelId="{2A1B4871-5CEA-429F-A2AE-FB9CD791435D}" type="presParOf" srcId="{288BA70A-2942-43EE-A321-17E44298B772}" destId="{0B7142A4-E71D-4956-AAAF-687FE352F86D}" srcOrd="10" destOrd="0" presId="urn:microsoft.com/office/officeart/2005/8/layout/vProcess5"/>
    <dgm:cxn modelId="{30F1A97C-88E3-4780-90B2-FE26052DBDA3}" type="presParOf" srcId="{288BA70A-2942-43EE-A321-17E44298B772}" destId="{CF27DB4C-6783-492C-A9C0-D1AC2E027AA0}" srcOrd="11" destOrd="0" presId="urn:microsoft.com/office/officeart/2005/8/layout/vProcess5"/>
    <dgm:cxn modelId="{E32B3D27-CF43-486D-9A45-76DEE6B74ED0}" type="presParOf" srcId="{288BA70A-2942-43EE-A321-17E44298B772}" destId="{BB24EDFE-54B1-47ED-BD2C-FD9CF7B34895}" srcOrd="12" destOrd="0" presId="urn:microsoft.com/office/officeart/2005/8/layout/vProcess5"/>
    <dgm:cxn modelId="{5A37E8BC-D98D-433D-B52F-4AA85E32D998}" type="presParOf" srcId="{288BA70A-2942-43EE-A321-17E44298B772}" destId="{143D5406-7CB5-40BF-82B9-39758E41F39F}" srcOrd="13" destOrd="0" presId="urn:microsoft.com/office/officeart/2005/8/layout/vProcess5"/>
    <dgm:cxn modelId="{DEB15476-E380-4AEE-889A-F894998D7DA3}" type="presParOf" srcId="{288BA70A-2942-43EE-A321-17E44298B772}" destId="{4E2A09DD-26AF-43EF-ABA1-BCC2E951AAED}"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A2792A3-98CC-48EA-8335-72B5CEDF5693}" type="doc">
      <dgm:prSet loTypeId="urn:microsoft.com/office/officeart/2005/8/layout/vProcess5" loCatId="process" qsTypeId="urn:microsoft.com/office/officeart/2005/8/quickstyle/simple1" qsCatId="simple" csTypeId="urn:microsoft.com/office/officeart/2005/8/colors/colorful5" csCatId="colorful" phldr="1"/>
      <dgm:spPr/>
      <dgm:t>
        <a:bodyPr/>
        <a:lstStyle/>
        <a:p>
          <a:endParaRPr lang="en-US"/>
        </a:p>
      </dgm:t>
    </dgm:pt>
    <dgm:pt modelId="{92193974-31B8-40B7-924C-6EB43A649076}">
      <dgm:prSet phldrT="[Text]" custT="1"/>
      <dgm:spPr/>
      <dgm:t>
        <a:bodyPr/>
        <a:lstStyle/>
        <a:p>
          <a:r>
            <a:rPr lang="sr-Latn-ME" sz="1700" dirty="0" smtClean="0">
              <a:solidFill>
                <a:schemeClr val="tx1"/>
              </a:solidFill>
            </a:rPr>
            <a:t>Zamolite podgrupu 1 i podgrupu 2 da zamijene uloge</a:t>
          </a:r>
          <a:endParaRPr lang="en-US" sz="1700" dirty="0">
            <a:solidFill>
              <a:schemeClr val="tx1"/>
            </a:solidFill>
          </a:endParaRPr>
        </a:p>
      </dgm:t>
    </dgm:pt>
    <dgm:pt modelId="{9E6A763B-787B-4FA3-A5F6-C3BBF8A9B2ED}" type="parTrans" cxnId="{865D0F5B-2E60-471A-A38F-55E1C6EE9D37}">
      <dgm:prSet/>
      <dgm:spPr/>
      <dgm:t>
        <a:bodyPr/>
        <a:lstStyle/>
        <a:p>
          <a:endParaRPr lang="en-US" sz="1600"/>
        </a:p>
      </dgm:t>
    </dgm:pt>
    <dgm:pt modelId="{00B8580E-FF2C-4353-9F3C-DD7082118DC5}" type="sibTrans" cxnId="{865D0F5B-2E60-471A-A38F-55E1C6EE9D37}">
      <dgm:prSet custT="1"/>
      <dgm:spPr/>
      <dgm:t>
        <a:bodyPr/>
        <a:lstStyle/>
        <a:p>
          <a:endParaRPr lang="en-US" sz="1600"/>
        </a:p>
      </dgm:t>
    </dgm:pt>
    <dgm:pt modelId="{2EFD1FDE-365A-498D-BFC1-671747A3CCAE}">
      <dgm:prSet phldrT="[Text]" custT="1"/>
      <dgm:spPr/>
      <dgm:t>
        <a:bodyPr/>
        <a:lstStyle/>
        <a:p>
          <a:r>
            <a:rPr lang="sr-Latn-ME" sz="1700" dirty="0" smtClean="0">
              <a:solidFill>
                <a:schemeClr val="tx1"/>
              </a:solidFill>
            </a:rPr>
            <a:t>Ostavite </a:t>
          </a:r>
          <a:r>
            <a:rPr lang="sr-Latn-ME" sz="1700" dirty="0" smtClean="0">
              <a:solidFill>
                <a:schemeClr val="tx1"/>
              </a:solidFill>
            </a:rPr>
            <a:t>podgrupama vrijeme da </a:t>
          </a:r>
          <a:r>
            <a:rPr lang="sr-Latn-ME" sz="1700" dirty="0" smtClean="0">
              <a:solidFill>
                <a:schemeClr val="tx1"/>
              </a:solidFill>
            </a:rPr>
            <a:t>sprovedu </a:t>
          </a:r>
          <a:r>
            <a:rPr lang="sr-Latn-ME" sz="1700" dirty="0" smtClean="0">
              <a:solidFill>
                <a:schemeClr val="tx1"/>
              </a:solidFill>
            </a:rPr>
            <a:t>raspravu o </a:t>
          </a:r>
          <a:r>
            <a:rPr lang="sr-Latn-ME" sz="1700" dirty="0" smtClean="0">
              <a:solidFill>
                <a:schemeClr val="tx1"/>
              </a:solidFill>
            </a:rPr>
            <a:t>zahtjevu</a:t>
          </a:r>
          <a:endParaRPr lang="en-US" sz="1700" dirty="0">
            <a:solidFill>
              <a:schemeClr val="tx1"/>
            </a:solidFill>
          </a:endParaRPr>
        </a:p>
      </dgm:t>
    </dgm:pt>
    <dgm:pt modelId="{7C80833D-EFDB-46AA-AF74-88F1C38E70C2}" type="parTrans" cxnId="{5C9BC363-50E0-4C72-8EC2-6F6A357F9071}">
      <dgm:prSet/>
      <dgm:spPr/>
      <dgm:t>
        <a:bodyPr/>
        <a:lstStyle/>
        <a:p>
          <a:endParaRPr lang="en-US" sz="1600"/>
        </a:p>
      </dgm:t>
    </dgm:pt>
    <dgm:pt modelId="{D634298B-7E84-4DE5-AA73-C4B2BE66446B}" type="sibTrans" cxnId="{5C9BC363-50E0-4C72-8EC2-6F6A357F9071}">
      <dgm:prSet custT="1"/>
      <dgm:spPr/>
      <dgm:t>
        <a:bodyPr/>
        <a:lstStyle/>
        <a:p>
          <a:endParaRPr lang="en-US" sz="1600"/>
        </a:p>
      </dgm:t>
    </dgm:pt>
    <dgm:pt modelId="{13455E8D-81E7-4C8C-B53F-95987ABB59E8}">
      <dgm:prSet phldrT="[Text]" custT="1"/>
      <dgm:spPr/>
      <dgm:t>
        <a:bodyPr/>
        <a:lstStyle/>
        <a:p>
          <a:r>
            <a:rPr lang="sr-Latn-ME" sz="1700" dirty="0" smtClean="0">
              <a:solidFill>
                <a:schemeClr val="tx1"/>
              </a:solidFill>
            </a:rPr>
            <a:t>Zamolite podgrupu </a:t>
          </a:r>
          <a:r>
            <a:rPr lang="en-US" sz="1700" dirty="0" smtClean="0">
              <a:solidFill>
                <a:schemeClr val="tx1"/>
              </a:solidFill>
            </a:rPr>
            <a:t>2 (</a:t>
          </a:r>
          <a:r>
            <a:rPr lang="sr-Latn-ME" sz="1700" dirty="0" smtClean="0">
              <a:solidFill>
                <a:schemeClr val="tx1"/>
              </a:solidFill>
            </a:rPr>
            <a:t>nadležni organ</a:t>
          </a:r>
          <a:r>
            <a:rPr lang="en-US" sz="1700" dirty="0" smtClean="0">
              <a:solidFill>
                <a:schemeClr val="tx1"/>
              </a:solidFill>
            </a:rPr>
            <a:t>) </a:t>
          </a:r>
          <a:r>
            <a:rPr lang="sr-Latn-ME" sz="1700" dirty="0" smtClean="0">
              <a:solidFill>
                <a:schemeClr val="tx1"/>
              </a:solidFill>
            </a:rPr>
            <a:t>da da detaljno usmeno odobrenje</a:t>
          </a:r>
          <a:endParaRPr lang="en-US" sz="1700" dirty="0">
            <a:solidFill>
              <a:schemeClr val="tx1"/>
            </a:solidFill>
          </a:endParaRPr>
        </a:p>
      </dgm:t>
    </dgm:pt>
    <dgm:pt modelId="{B2BB317F-9F1C-4CBE-9C2C-7CB343168899}" type="sibTrans" cxnId="{1EBAD909-B18F-4334-89E5-5E955B8F7190}">
      <dgm:prSet custT="1"/>
      <dgm:spPr/>
      <dgm:t>
        <a:bodyPr/>
        <a:lstStyle/>
        <a:p>
          <a:endParaRPr lang="en-US" sz="1600"/>
        </a:p>
      </dgm:t>
    </dgm:pt>
    <dgm:pt modelId="{3FEBFEA4-F396-4534-B158-606342CB84CC}" type="parTrans" cxnId="{1EBAD909-B18F-4334-89E5-5E955B8F7190}">
      <dgm:prSet/>
      <dgm:spPr/>
      <dgm:t>
        <a:bodyPr/>
        <a:lstStyle/>
        <a:p>
          <a:endParaRPr lang="en-US" sz="1600"/>
        </a:p>
      </dgm:t>
    </dgm:pt>
    <dgm:pt modelId="{7B1F2C66-9AFA-4368-ABEE-407FF557EE60}">
      <dgm:prSet custT="1"/>
      <dgm:spPr/>
      <dgm:t>
        <a:bodyPr/>
        <a:lstStyle/>
        <a:p>
          <a:pPr algn="just"/>
          <a:r>
            <a:rPr lang="sr-Latn-ME" sz="1700" dirty="0" smtClean="0">
              <a:solidFill>
                <a:schemeClr val="tx1"/>
              </a:solidFill>
            </a:rPr>
            <a:t>Zamolite podgrupu </a:t>
          </a:r>
          <a:r>
            <a:rPr lang="en-US" sz="1700" dirty="0" smtClean="0">
              <a:solidFill>
                <a:schemeClr val="tx1"/>
              </a:solidFill>
            </a:rPr>
            <a:t>1 (</a:t>
          </a:r>
          <a:r>
            <a:rPr lang="sr-Latn-ME" sz="1700" dirty="0" smtClean="0">
              <a:solidFill>
                <a:schemeClr val="tx1"/>
              </a:solidFill>
            </a:rPr>
            <a:t>nadležni organ</a:t>
          </a:r>
          <a:r>
            <a:rPr lang="en-US" sz="1700" dirty="0" smtClean="0">
              <a:solidFill>
                <a:schemeClr val="tx1"/>
              </a:solidFill>
            </a:rPr>
            <a:t>) </a:t>
          </a:r>
          <a:r>
            <a:rPr lang="sr-Latn-ME" sz="1700" dirty="0" smtClean="0">
              <a:solidFill>
                <a:schemeClr val="tx1"/>
              </a:solidFill>
            </a:rPr>
            <a:t>da da detaljno usmeno odobrenje</a:t>
          </a:r>
          <a:endParaRPr lang="en-US" sz="1700" dirty="0"/>
        </a:p>
      </dgm:t>
    </dgm:pt>
    <dgm:pt modelId="{759F26C6-83A6-415A-A1B3-F484AB36373A}" type="parTrans" cxnId="{0C5EDBCD-8D78-4999-9D4E-AA89AB97CE60}">
      <dgm:prSet/>
      <dgm:spPr/>
      <dgm:t>
        <a:bodyPr/>
        <a:lstStyle/>
        <a:p>
          <a:endParaRPr lang="en-US" sz="1600"/>
        </a:p>
      </dgm:t>
    </dgm:pt>
    <dgm:pt modelId="{1D582044-8EF8-4BAA-A6B9-4388C837B75F}" type="sibTrans" cxnId="{0C5EDBCD-8D78-4999-9D4E-AA89AB97CE60}">
      <dgm:prSet/>
      <dgm:spPr/>
      <dgm:t>
        <a:bodyPr/>
        <a:lstStyle/>
        <a:p>
          <a:endParaRPr lang="en-US" sz="1600"/>
        </a:p>
      </dgm:t>
    </dgm:pt>
    <dgm:pt modelId="{288BA70A-2942-43EE-A321-17E44298B772}" type="pres">
      <dgm:prSet presAssocID="{CA2792A3-98CC-48EA-8335-72B5CEDF5693}" presName="outerComposite" presStyleCnt="0">
        <dgm:presLayoutVars>
          <dgm:chMax val="5"/>
          <dgm:dir/>
          <dgm:resizeHandles val="exact"/>
        </dgm:presLayoutVars>
      </dgm:prSet>
      <dgm:spPr/>
      <dgm:t>
        <a:bodyPr/>
        <a:lstStyle/>
        <a:p>
          <a:endParaRPr lang="en-GB"/>
        </a:p>
      </dgm:t>
    </dgm:pt>
    <dgm:pt modelId="{DE14C399-9EB8-4587-8F73-7B378AD6A438}" type="pres">
      <dgm:prSet presAssocID="{CA2792A3-98CC-48EA-8335-72B5CEDF5693}" presName="dummyMaxCanvas" presStyleCnt="0">
        <dgm:presLayoutVars/>
      </dgm:prSet>
      <dgm:spPr/>
    </dgm:pt>
    <dgm:pt modelId="{8445A572-91B8-4487-9A3B-B78805B6210B}" type="pres">
      <dgm:prSet presAssocID="{CA2792A3-98CC-48EA-8335-72B5CEDF5693}" presName="FourNodes_1" presStyleLbl="node1" presStyleIdx="0" presStyleCnt="4">
        <dgm:presLayoutVars>
          <dgm:bulletEnabled val="1"/>
        </dgm:presLayoutVars>
      </dgm:prSet>
      <dgm:spPr/>
      <dgm:t>
        <a:bodyPr/>
        <a:lstStyle/>
        <a:p>
          <a:endParaRPr lang="en-GB"/>
        </a:p>
      </dgm:t>
    </dgm:pt>
    <dgm:pt modelId="{313C4074-E2B1-42DB-869E-9588153A7F85}" type="pres">
      <dgm:prSet presAssocID="{CA2792A3-98CC-48EA-8335-72B5CEDF5693}" presName="FourNodes_2" presStyleLbl="node1" presStyleIdx="1" presStyleCnt="4">
        <dgm:presLayoutVars>
          <dgm:bulletEnabled val="1"/>
        </dgm:presLayoutVars>
      </dgm:prSet>
      <dgm:spPr/>
      <dgm:t>
        <a:bodyPr/>
        <a:lstStyle/>
        <a:p>
          <a:endParaRPr lang="en-GB"/>
        </a:p>
      </dgm:t>
    </dgm:pt>
    <dgm:pt modelId="{32D70419-7725-40FA-A6ED-EF81D827E355}" type="pres">
      <dgm:prSet presAssocID="{CA2792A3-98CC-48EA-8335-72B5CEDF5693}" presName="FourNodes_3" presStyleLbl="node1" presStyleIdx="2" presStyleCnt="4">
        <dgm:presLayoutVars>
          <dgm:bulletEnabled val="1"/>
        </dgm:presLayoutVars>
      </dgm:prSet>
      <dgm:spPr/>
      <dgm:t>
        <a:bodyPr/>
        <a:lstStyle/>
        <a:p>
          <a:endParaRPr lang="en-GB"/>
        </a:p>
      </dgm:t>
    </dgm:pt>
    <dgm:pt modelId="{BC32EA12-D1E4-4D09-BDE6-BB651D97355D}" type="pres">
      <dgm:prSet presAssocID="{CA2792A3-98CC-48EA-8335-72B5CEDF5693}" presName="FourNodes_4" presStyleLbl="node1" presStyleIdx="3" presStyleCnt="4">
        <dgm:presLayoutVars>
          <dgm:bulletEnabled val="1"/>
        </dgm:presLayoutVars>
      </dgm:prSet>
      <dgm:spPr/>
      <dgm:t>
        <a:bodyPr/>
        <a:lstStyle/>
        <a:p>
          <a:endParaRPr lang="en-GB"/>
        </a:p>
      </dgm:t>
    </dgm:pt>
    <dgm:pt modelId="{662DD5F8-77A7-4276-A0A3-1E8943E6E0FE}" type="pres">
      <dgm:prSet presAssocID="{CA2792A3-98CC-48EA-8335-72B5CEDF5693}" presName="FourConn_1-2" presStyleLbl="fgAccFollowNode1" presStyleIdx="0" presStyleCnt="3">
        <dgm:presLayoutVars>
          <dgm:bulletEnabled val="1"/>
        </dgm:presLayoutVars>
      </dgm:prSet>
      <dgm:spPr/>
      <dgm:t>
        <a:bodyPr/>
        <a:lstStyle/>
        <a:p>
          <a:endParaRPr lang="en-GB"/>
        </a:p>
      </dgm:t>
    </dgm:pt>
    <dgm:pt modelId="{30672FD5-679A-4FED-B854-28F66DBAC5A4}" type="pres">
      <dgm:prSet presAssocID="{CA2792A3-98CC-48EA-8335-72B5CEDF5693}" presName="FourConn_2-3" presStyleLbl="fgAccFollowNode1" presStyleIdx="1" presStyleCnt="3">
        <dgm:presLayoutVars>
          <dgm:bulletEnabled val="1"/>
        </dgm:presLayoutVars>
      </dgm:prSet>
      <dgm:spPr/>
      <dgm:t>
        <a:bodyPr/>
        <a:lstStyle/>
        <a:p>
          <a:endParaRPr lang="en-GB"/>
        </a:p>
      </dgm:t>
    </dgm:pt>
    <dgm:pt modelId="{DC2F8D8A-3258-462D-9D0E-23B6F484FF05}" type="pres">
      <dgm:prSet presAssocID="{CA2792A3-98CC-48EA-8335-72B5CEDF5693}" presName="FourConn_3-4" presStyleLbl="fgAccFollowNode1" presStyleIdx="2" presStyleCnt="3">
        <dgm:presLayoutVars>
          <dgm:bulletEnabled val="1"/>
        </dgm:presLayoutVars>
      </dgm:prSet>
      <dgm:spPr/>
      <dgm:t>
        <a:bodyPr/>
        <a:lstStyle/>
        <a:p>
          <a:endParaRPr lang="en-GB"/>
        </a:p>
      </dgm:t>
    </dgm:pt>
    <dgm:pt modelId="{9D889C6D-D048-42D7-96C3-1FA6C3DB0727}" type="pres">
      <dgm:prSet presAssocID="{CA2792A3-98CC-48EA-8335-72B5CEDF5693}" presName="FourNodes_1_text" presStyleLbl="node1" presStyleIdx="3" presStyleCnt="4">
        <dgm:presLayoutVars>
          <dgm:bulletEnabled val="1"/>
        </dgm:presLayoutVars>
      </dgm:prSet>
      <dgm:spPr/>
      <dgm:t>
        <a:bodyPr/>
        <a:lstStyle/>
        <a:p>
          <a:endParaRPr lang="en-GB"/>
        </a:p>
      </dgm:t>
    </dgm:pt>
    <dgm:pt modelId="{917BD8F7-53BC-4FF9-9AF8-A4008FF56CD5}" type="pres">
      <dgm:prSet presAssocID="{CA2792A3-98CC-48EA-8335-72B5CEDF5693}" presName="FourNodes_2_text" presStyleLbl="node1" presStyleIdx="3" presStyleCnt="4">
        <dgm:presLayoutVars>
          <dgm:bulletEnabled val="1"/>
        </dgm:presLayoutVars>
      </dgm:prSet>
      <dgm:spPr/>
      <dgm:t>
        <a:bodyPr/>
        <a:lstStyle/>
        <a:p>
          <a:endParaRPr lang="en-GB"/>
        </a:p>
      </dgm:t>
    </dgm:pt>
    <dgm:pt modelId="{51074364-2985-4E20-A472-DB6B1730E56E}" type="pres">
      <dgm:prSet presAssocID="{CA2792A3-98CC-48EA-8335-72B5CEDF5693}" presName="FourNodes_3_text" presStyleLbl="node1" presStyleIdx="3" presStyleCnt="4">
        <dgm:presLayoutVars>
          <dgm:bulletEnabled val="1"/>
        </dgm:presLayoutVars>
      </dgm:prSet>
      <dgm:spPr/>
      <dgm:t>
        <a:bodyPr/>
        <a:lstStyle/>
        <a:p>
          <a:endParaRPr lang="en-GB"/>
        </a:p>
      </dgm:t>
    </dgm:pt>
    <dgm:pt modelId="{AB6DEB24-1267-4843-9C3C-C9E645B06E4E}" type="pres">
      <dgm:prSet presAssocID="{CA2792A3-98CC-48EA-8335-72B5CEDF5693}" presName="FourNodes_4_text" presStyleLbl="node1" presStyleIdx="3" presStyleCnt="4">
        <dgm:presLayoutVars>
          <dgm:bulletEnabled val="1"/>
        </dgm:presLayoutVars>
      </dgm:prSet>
      <dgm:spPr/>
      <dgm:t>
        <a:bodyPr/>
        <a:lstStyle/>
        <a:p>
          <a:endParaRPr lang="en-GB"/>
        </a:p>
      </dgm:t>
    </dgm:pt>
  </dgm:ptLst>
  <dgm:cxnLst>
    <dgm:cxn modelId="{2E688FF0-8210-4B5A-90F5-77CE6DB20302}" type="presOf" srcId="{2EFD1FDE-365A-498D-BFC1-671747A3CCAE}" destId="{32D70419-7725-40FA-A6ED-EF81D827E355}" srcOrd="0" destOrd="0" presId="urn:microsoft.com/office/officeart/2005/8/layout/vProcess5"/>
    <dgm:cxn modelId="{0C5EDBCD-8D78-4999-9D4E-AA89AB97CE60}" srcId="{CA2792A3-98CC-48EA-8335-72B5CEDF5693}" destId="{7B1F2C66-9AFA-4368-ABEE-407FF557EE60}" srcOrd="3" destOrd="0" parTransId="{759F26C6-83A6-415A-A1B3-F484AB36373A}" sibTransId="{1D582044-8EF8-4BAA-A6B9-4388C837B75F}"/>
    <dgm:cxn modelId="{865D0F5B-2E60-471A-A38F-55E1C6EE9D37}" srcId="{CA2792A3-98CC-48EA-8335-72B5CEDF5693}" destId="{92193974-31B8-40B7-924C-6EB43A649076}" srcOrd="1" destOrd="0" parTransId="{9E6A763B-787B-4FA3-A5F6-C3BBF8A9B2ED}" sibTransId="{00B8580E-FF2C-4353-9F3C-DD7082118DC5}"/>
    <dgm:cxn modelId="{05FA4834-8E34-4F50-ABB7-991796A7042A}" type="presOf" srcId="{7B1F2C66-9AFA-4368-ABEE-407FF557EE60}" destId="{BC32EA12-D1E4-4D09-BDE6-BB651D97355D}" srcOrd="0" destOrd="0" presId="urn:microsoft.com/office/officeart/2005/8/layout/vProcess5"/>
    <dgm:cxn modelId="{7C05F284-F069-4B24-B9A7-6A1D13791E9B}" type="presOf" srcId="{13455E8D-81E7-4C8C-B53F-95987ABB59E8}" destId="{8445A572-91B8-4487-9A3B-B78805B6210B}" srcOrd="0" destOrd="0" presId="urn:microsoft.com/office/officeart/2005/8/layout/vProcess5"/>
    <dgm:cxn modelId="{901F0A49-093E-4B2B-9124-0E9DB7CD3535}" type="presOf" srcId="{92193974-31B8-40B7-924C-6EB43A649076}" destId="{313C4074-E2B1-42DB-869E-9588153A7F85}" srcOrd="0" destOrd="0" presId="urn:microsoft.com/office/officeart/2005/8/layout/vProcess5"/>
    <dgm:cxn modelId="{298ADAE7-7E11-42BE-A6C4-76F15C7BAED2}" type="presOf" srcId="{92193974-31B8-40B7-924C-6EB43A649076}" destId="{917BD8F7-53BC-4FF9-9AF8-A4008FF56CD5}" srcOrd="1" destOrd="0" presId="urn:microsoft.com/office/officeart/2005/8/layout/vProcess5"/>
    <dgm:cxn modelId="{5C9BC363-50E0-4C72-8EC2-6F6A357F9071}" srcId="{CA2792A3-98CC-48EA-8335-72B5CEDF5693}" destId="{2EFD1FDE-365A-498D-BFC1-671747A3CCAE}" srcOrd="2" destOrd="0" parTransId="{7C80833D-EFDB-46AA-AF74-88F1C38E70C2}" sibTransId="{D634298B-7E84-4DE5-AA73-C4B2BE66446B}"/>
    <dgm:cxn modelId="{2792C715-10D6-4A93-9F68-8EF1C9F3055A}" type="presOf" srcId="{D634298B-7E84-4DE5-AA73-C4B2BE66446B}" destId="{DC2F8D8A-3258-462D-9D0E-23B6F484FF05}" srcOrd="0" destOrd="0" presId="urn:microsoft.com/office/officeart/2005/8/layout/vProcess5"/>
    <dgm:cxn modelId="{FDF25082-2CAE-4E1C-AED2-75B98B345D6B}" type="presOf" srcId="{00B8580E-FF2C-4353-9F3C-DD7082118DC5}" destId="{30672FD5-679A-4FED-B854-28F66DBAC5A4}" srcOrd="0" destOrd="0" presId="urn:microsoft.com/office/officeart/2005/8/layout/vProcess5"/>
    <dgm:cxn modelId="{FCDAEA36-2D78-4DC6-9ED4-2136F077BA0D}" type="presOf" srcId="{2EFD1FDE-365A-498D-BFC1-671747A3CCAE}" destId="{51074364-2985-4E20-A472-DB6B1730E56E}" srcOrd="1" destOrd="0" presId="urn:microsoft.com/office/officeart/2005/8/layout/vProcess5"/>
    <dgm:cxn modelId="{9821B76C-CB30-4D1A-8B76-FE033530E493}" type="presOf" srcId="{7B1F2C66-9AFA-4368-ABEE-407FF557EE60}" destId="{AB6DEB24-1267-4843-9C3C-C9E645B06E4E}" srcOrd="1" destOrd="0" presId="urn:microsoft.com/office/officeart/2005/8/layout/vProcess5"/>
    <dgm:cxn modelId="{06DB670E-ED15-4DD2-9CAB-26BBFD436624}" type="presOf" srcId="{B2BB317F-9F1C-4CBE-9C2C-7CB343168899}" destId="{662DD5F8-77A7-4276-A0A3-1E8943E6E0FE}" srcOrd="0" destOrd="0" presId="urn:microsoft.com/office/officeart/2005/8/layout/vProcess5"/>
    <dgm:cxn modelId="{1EBAD909-B18F-4334-89E5-5E955B8F7190}" srcId="{CA2792A3-98CC-48EA-8335-72B5CEDF5693}" destId="{13455E8D-81E7-4C8C-B53F-95987ABB59E8}" srcOrd="0" destOrd="0" parTransId="{3FEBFEA4-F396-4534-B158-606342CB84CC}" sibTransId="{B2BB317F-9F1C-4CBE-9C2C-7CB343168899}"/>
    <dgm:cxn modelId="{765F58DC-9F39-4927-8740-C80FD5C5A2E2}" type="presOf" srcId="{CA2792A3-98CC-48EA-8335-72B5CEDF5693}" destId="{288BA70A-2942-43EE-A321-17E44298B772}" srcOrd="0" destOrd="0" presId="urn:microsoft.com/office/officeart/2005/8/layout/vProcess5"/>
    <dgm:cxn modelId="{93E48DC7-6199-47C0-8744-CAA1DA594576}" type="presOf" srcId="{13455E8D-81E7-4C8C-B53F-95987ABB59E8}" destId="{9D889C6D-D048-42D7-96C3-1FA6C3DB0727}" srcOrd="1" destOrd="0" presId="urn:microsoft.com/office/officeart/2005/8/layout/vProcess5"/>
    <dgm:cxn modelId="{810C307B-AE35-487A-96CF-ACA7714A73C1}" type="presParOf" srcId="{288BA70A-2942-43EE-A321-17E44298B772}" destId="{DE14C399-9EB8-4587-8F73-7B378AD6A438}" srcOrd="0" destOrd="0" presId="urn:microsoft.com/office/officeart/2005/8/layout/vProcess5"/>
    <dgm:cxn modelId="{19138268-E769-4B40-9873-F78C2B49F9FE}" type="presParOf" srcId="{288BA70A-2942-43EE-A321-17E44298B772}" destId="{8445A572-91B8-4487-9A3B-B78805B6210B}" srcOrd="1" destOrd="0" presId="urn:microsoft.com/office/officeart/2005/8/layout/vProcess5"/>
    <dgm:cxn modelId="{9DE24FB2-5C8D-4C8E-8610-1ECECDB95F82}" type="presParOf" srcId="{288BA70A-2942-43EE-A321-17E44298B772}" destId="{313C4074-E2B1-42DB-869E-9588153A7F85}" srcOrd="2" destOrd="0" presId="urn:microsoft.com/office/officeart/2005/8/layout/vProcess5"/>
    <dgm:cxn modelId="{BA59F391-4B83-419E-B072-8709FAE7364B}" type="presParOf" srcId="{288BA70A-2942-43EE-A321-17E44298B772}" destId="{32D70419-7725-40FA-A6ED-EF81D827E355}" srcOrd="3" destOrd="0" presId="urn:microsoft.com/office/officeart/2005/8/layout/vProcess5"/>
    <dgm:cxn modelId="{CEB66CE5-E06E-4EB1-AE56-1A22956A73B4}" type="presParOf" srcId="{288BA70A-2942-43EE-A321-17E44298B772}" destId="{BC32EA12-D1E4-4D09-BDE6-BB651D97355D}" srcOrd="4" destOrd="0" presId="urn:microsoft.com/office/officeart/2005/8/layout/vProcess5"/>
    <dgm:cxn modelId="{F94AF2BA-E8C3-4365-A0E2-C33350D87118}" type="presParOf" srcId="{288BA70A-2942-43EE-A321-17E44298B772}" destId="{662DD5F8-77A7-4276-A0A3-1E8943E6E0FE}" srcOrd="5" destOrd="0" presId="urn:microsoft.com/office/officeart/2005/8/layout/vProcess5"/>
    <dgm:cxn modelId="{1F8320EA-7B20-4D8B-AE7B-C73BAA1CC098}" type="presParOf" srcId="{288BA70A-2942-43EE-A321-17E44298B772}" destId="{30672FD5-679A-4FED-B854-28F66DBAC5A4}" srcOrd="6" destOrd="0" presId="urn:microsoft.com/office/officeart/2005/8/layout/vProcess5"/>
    <dgm:cxn modelId="{48596AD9-CBC5-4E73-8E33-179E3B7B0361}" type="presParOf" srcId="{288BA70A-2942-43EE-A321-17E44298B772}" destId="{DC2F8D8A-3258-462D-9D0E-23B6F484FF05}" srcOrd="7" destOrd="0" presId="urn:microsoft.com/office/officeart/2005/8/layout/vProcess5"/>
    <dgm:cxn modelId="{89FAAAAD-D524-43E3-B75A-C16418595ED1}" type="presParOf" srcId="{288BA70A-2942-43EE-A321-17E44298B772}" destId="{9D889C6D-D048-42D7-96C3-1FA6C3DB0727}" srcOrd="8" destOrd="0" presId="urn:microsoft.com/office/officeart/2005/8/layout/vProcess5"/>
    <dgm:cxn modelId="{32A29D53-E7A2-4590-8754-67D4F6DD7C94}" type="presParOf" srcId="{288BA70A-2942-43EE-A321-17E44298B772}" destId="{917BD8F7-53BC-4FF9-9AF8-A4008FF56CD5}" srcOrd="9" destOrd="0" presId="urn:microsoft.com/office/officeart/2005/8/layout/vProcess5"/>
    <dgm:cxn modelId="{775E7082-49A7-45A8-8572-A7CD24F6861E}" type="presParOf" srcId="{288BA70A-2942-43EE-A321-17E44298B772}" destId="{51074364-2985-4E20-A472-DB6B1730E56E}" srcOrd="10" destOrd="0" presId="urn:microsoft.com/office/officeart/2005/8/layout/vProcess5"/>
    <dgm:cxn modelId="{DCB1D5EA-F1DC-424F-BC72-D3C417E39E76}" type="presParOf" srcId="{288BA70A-2942-43EE-A321-17E44298B772}" destId="{AB6DEB24-1267-4843-9C3C-C9E645B06E4E}" srcOrd="11" destOrd="0" presId="urn:microsoft.com/office/officeart/2005/8/layout/vProcess5"/>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39922A-95CE-48DA-9CF4-EF6C8BF45F3F}">
      <dsp:nvSpPr>
        <dsp:cNvPr id="0" name=""/>
        <dsp:cNvSpPr/>
      </dsp:nvSpPr>
      <dsp:spPr>
        <a:xfrm>
          <a:off x="0" y="0"/>
          <a:ext cx="4514928" cy="62845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sr-Latn-ME" sz="1700" kern="1200" dirty="0" smtClean="0">
              <a:solidFill>
                <a:schemeClr val="tx1"/>
              </a:solidFill>
            </a:rPr>
            <a:t>Podijelite polaznike u grupe od po četvoro polaznika</a:t>
          </a:r>
          <a:endParaRPr lang="en-US" sz="1700" kern="1200" dirty="0">
            <a:solidFill>
              <a:schemeClr val="tx1"/>
            </a:solidFill>
          </a:endParaRPr>
        </a:p>
      </dsp:txBody>
      <dsp:txXfrm>
        <a:off x="18407" y="18407"/>
        <a:ext cx="3763243" cy="591643"/>
      </dsp:txXfrm>
    </dsp:sp>
    <dsp:sp modelId="{7C64CE0A-A6E5-4987-9430-A72612FE1215}">
      <dsp:nvSpPr>
        <dsp:cNvPr id="0" name=""/>
        <dsp:cNvSpPr/>
      </dsp:nvSpPr>
      <dsp:spPr>
        <a:xfrm>
          <a:off x="337153" y="715743"/>
          <a:ext cx="4514928" cy="628457"/>
        </a:xfrm>
        <a:prstGeom prst="roundRect">
          <a:avLst>
            <a:gd name="adj" fmla="val 10000"/>
          </a:avLst>
        </a:prstGeom>
        <a:solidFill>
          <a:schemeClr val="accent5">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sr-Latn-ME" sz="1700" kern="1200" dirty="0" smtClean="0">
              <a:solidFill>
                <a:schemeClr val="tx1"/>
              </a:solidFill>
            </a:rPr>
            <a:t>Podijelite svaku grupu u dvije podgrupe od kojih svaka ima dva učesnika</a:t>
          </a:r>
          <a:endParaRPr lang="en-US" sz="1700" kern="1200" dirty="0">
            <a:solidFill>
              <a:schemeClr val="tx1"/>
            </a:solidFill>
          </a:endParaRPr>
        </a:p>
      </dsp:txBody>
      <dsp:txXfrm>
        <a:off x="355560" y="734150"/>
        <a:ext cx="3732463" cy="591643"/>
      </dsp:txXfrm>
    </dsp:sp>
    <dsp:sp modelId="{68BA073B-CCD6-4677-BA91-A9F487572368}">
      <dsp:nvSpPr>
        <dsp:cNvPr id="0" name=""/>
        <dsp:cNvSpPr/>
      </dsp:nvSpPr>
      <dsp:spPr>
        <a:xfrm>
          <a:off x="674307" y="1431486"/>
          <a:ext cx="4514928" cy="628457"/>
        </a:xfrm>
        <a:prstGeom prst="roundRect">
          <a:avLst>
            <a:gd name="adj" fmla="val 10000"/>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sr-Latn-ME" sz="1700" kern="1200" dirty="0" smtClean="0">
              <a:solidFill>
                <a:schemeClr val="tx1"/>
              </a:solidFill>
            </a:rPr>
            <a:t>Podgrupa</a:t>
          </a:r>
          <a:r>
            <a:rPr lang="en-US" sz="1700" kern="1200" dirty="0" smtClean="0">
              <a:solidFill>
                <a:schemeClr val="tx1"/>
              </a:solidFill>
            </a:rPr>
            <a:t> </a:t>
          </a:r>
          <a:r>
            <a:rPr lang="en-US" sz="1700" kern="1200" dirty="0">
              <a:solidFill>
                <a:schemeClr val="tx1"/>
              </a:solidFill>
            </a:rPr>
            <a:t>1:  </a:t>
          </a:r>
          <a:r>
            <a:rPr lang="sr-Latn-ME" sz="1700" kern="1200" dirty="0" smtClean="0">
              <a:solidFill>
                <a:schemeClr val="tx1"/>
              </a:solidFill>
            </a:rPr>
            <a:t>podnosilac zahtjeva</a:t>
          </a:r>
          <a:r>
            <a:rPr lang="en-US" sz="1700" kern="1200" dirty="0">
              <a:solidFill>
                <a:schemeClr val="tx1"/>
              </a:solidFill>
            </a:rPr>
            <a:t/>
          </a:r>
          <a:br>
            <a:rPr lang="en-US" sz="1700" kern="1200" dirty="0">
              <a:solidFill>
                <a:schemeClr val="tx1"/>
              </a:solidFill>
            </a:rPr>
          </a:br>
          <a:r>
            <a:rPr lang="sr-Latn-ME" sz="1700" kern="1200" dirty="0" smtClean="0">
              <a:solidFill>
                <a:schemeClr val="tx1"/>
              </a:solidFill>
            </a:rPr>
            <a:t>Podgrupa</a:t>
          </a:r>
          <a:r>
            <a:rPr lang="en-US" sz="1700" kern="1200" dirty="0" smtClean="0">
              <a:solidFill>
                <a:schemeClr val="tx1"/>
              </a:solidFill>
            </a:rPr>
            <a:t> </a:t>
          </a:r>
          <a:r>
            <a:rPr lang="en-US" sz="1700" kern="1200" dirty="0">
              <a:solidFill>
                <a:schemeClr val="tx1"/>
              </a:solidFill>
            </a:rPr>
            <a:t>2: </a:t>
          </a:r>
          <a:r>
            <a:rPr lang="sr-Latn-ME" sz="1700" kern="1200" dirty="0" smtClean="0">
              <a:solidFill>
                <a:schemeClr val="tx1"/>
              </a:solidFill>
            </a:rPr>
            <a:t>nadležni organ</a:t>
          </a:r>
          <a:endParaRPr lang="en-US" sz="1700" kern="1200" dirty="0">
            <a:solidFill>
              <a:schemeClr val="tx1"/>
            </a:solidFill>
          </a:endParaRPr>
        </a:p>
      </dsp:txBody>
      <dsp:txXfrm>
        <a:off x="692714" y="1449893"/>
        <a:ext cx="3732463" cy="591643"/>
      </dsp:txXfrm>
    </dsp:sp>
    <dsp:sp modelId="{D7F3AEA7-009A-441C-9186-4ABDD3AB7AD6}">
      <dsp:nvSpPr>
        <dsp:cNvPr id="0" name=""/>
        <dsp:cNvSpPr/>
      </dsp:nvSpPr>
      <dsp:spPr>
        <a:xfrm>
          <a:off x="1011461" y="2147229"/>
          <a:ext cx="4514928" cy="628457"/>
        </a:xfrm>
        <a:prstGeom prst="roundRect">
          <a:avLst>
            <a:gd name="adj" fmla="val 10000"/>
          </a:avLst>
        </a:prstGeom>
        <a:solidFill>
          <a:schemeClr val="accent5">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just" defTabSz="755650">
            <a:lnSpc>
              <a:spcPct val="90000"/>
            </a:lnSpc>
            <a:spcBef>
              <a:spcPct val="0"/>
            </a:spcBef>
            <a:spcAft>
              <a:spcPct val="35000"/>
            </a:spcAft>
          </a:pPr>
          <a:r>
            <a:rPr lang="sr-Latn-ME" sz="1700" kern="1200" dirty="0" smtClean="0">
              <a:solidFill>
                <a:schemeClr val="tx1"/>
              </a:solidFill>
            </a:rPr>
            <a:t>Dajte </a:t>
          </a:r>
          <a:r>
            <a:rPr lang="sr-Latn-ME" sz="1700" kern="1200" dirty="0" smtClean="0">
              <a:solidFill>
                <a:schemeClr val="tx1"/>
              </a:solidFill>
            </a:rPr>
            <a:t>unaprijed pripremljen zahtjev </a:t>
          </a:r>
          <a:r>
            <a:rPr lang="sr-Latn-ME" sz="1700" kern="1200" dirty="0" smtClean="0">
              <a:solidFill>
                <a:schemeClr val="tx1"/>
              </a:solidFill>
            </a:rPr>
            <a:t>za privremeno oduzimanje podataka objema podgrupama</a:t>
          </a:r>
          <a:endParaRPr lang="en-US" sz="1700" kern="1200" dirty="0">
            <a:solidFill>
              <a:schemeClr val="tx1"/>
            </a:solidFill>
          </a:endParaRPr>
        </a:p>
      </dsp:txBody>
      <dsp:txXfrm>
        <a:off x="1029868" y="2165636"/>
        <a:ext cx="3732463" cy="591643"/>
      </dsp:txXfrm>
    </dsp:sp>
    <dsp:sp modelId="{D518109D-FBB8-4C41-8E42-5289D4555D1B}">
      <dsp:nvSpPr>
        <dsp:cNvPr id="0" name=""/>
        <dsp:cNvSpPr/>
      </dsp:nvSpPr>
      <dsp:spPr>
        <a:xfrm>
          <a:off x="1348614" y="2862972"/>
          <a:ext cx="4514928" cy="628457"/>
        </a:xfrm>
        <a:prstGeom prst="roundRect">
          <a:avLst>
            <a:gd name="adj" fmla="val 10000"/>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just" defTabSz="755650">
            <a:lnSpc>
              <a:spcPct val="90000"/>
            </a:lnSpc>
            <a:spcBef>
              <a:spcPct val="0"/>
            </a:spcBef>
            <a:spcAft>
              <a:spcPct val="35000"/>
            </a:spcAft>
          </a:pPr>
          <a:r>
            <a:rPr lang="sr-Latn-ME" sz="1700" kern="1200" dirty="0" smtClean="0">
              <a:solidFill>
                <a:schemeClr val="tx1"/>
              </a:solidFill>
            </a:rPr>
            <a:t>Ostavite podgrupama </a:t>
          </a:r>
          <a:r>
            <a:rPr lang="sr-Latn-ME" sz="1700" kern="1200" dirty="0" smtClean="0">
              <a:solidFill>
                <a:schemeClr val="tx1"/>
              </a:solidFill>
            </a:rPr>
            <a:t>vrijeme da sprovedu </a:t>
          </a:r>
          <a:r>
            <a:rPr lang="sr-Latn-ME" sz="1700" kern="1200" dirty="0" smtClean="0">
              <a:solidFill>
                <a:schemeClr val="tx1"/>
              </a:solidFill>
            </a:rPr>
            <a:t>raspravu o </a:t>
          </a:r>
          <a:r>
            <a:rPr lang="sr-Latn-ME" sz="1700" kern="1200" dirty="0" smtClean="0">
              <a:solidFill>
                <a:schemeClr val="tx1"/>
              </a:solidFill>
            </a:rPr>
            <a:t>zahtjevu</a:t>
          </a:r>
          <a:endParaRPr lang="en-US" sz="1700" kern="1200" dirty="0">
            <a:solidFill>
              <a:schemeClr val="tx1"/>
            </a:solidFill>
          </a:endParaRPr>
        </a:p>
      </dsp:txBody>
      <dsp:txXfrm>
        <a:off x="1367021" y="2881379"/>
        <a:ext cx="3732463" cy="591643"/>
      </dsp:txXfrm>
    </dsp:sp>
    <dsp:sp modelId="{3DAB8160-BEC5-4189-B5FC-B433CC6373C4}">
      <dsp:nvSpPr>
        <dsp:cNvPr id="0" name=""/>
        <dsp:cNvSpPr/>
      </dsp:nvSpPr>
      <dsp:spPr>
        <a:xfrm>
          <a:off x="4106430" y="459123"/>
          <a:ext cx="408497" cy="408497"/>
        </a:xfrm>
        <a:prstGeom prst="downArrow">
          <a:avLst>
            <a:gd name="adj1" fmla="val 55000"/>
            <a:gd name="adj2" fmla="val 45000"/>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endParaRPr lang="en-US" sz="1700" kern="1200"/>
        </a:p>
      </dsp:txBody>
      <dsp:txXfrm>
        <a:off x="4198342" y="459123"/>
        <a:ext cx="224673" cy="307394"/>
      </dsp:txXfrm>
    </dsp:sp>
    <dsp:sp modelId="{A9F38C27-5A53-4EDB-9B48-69560A99E5AF}">
      <dsp:nvSpPr>
        <dsp:cNvPr id="0" name=""/>
        <dsp:cNvSpPr/>
      </dsp:nvSpPr>
      <dsp:spPr>
        <a:xfrm>
          <a:off x="4443584" y="1174866"/>
          <a:ext cx="408497" cy="408497"/>
        </a:xfrm>
        <a:prstGeom prst="downArrow">
          <a:avLst>
            <a:gd name="adj1" fmla="val 55000"/>
            <a:gd name="adj2" fmla="val 45000"/>
          </a:avLst>
        </a:prstGeom>
        <a:solidFill>
          <a:schemeClr val="accent5">
            <a:tint val="40000"/>
            <a:alpha val="90000"/>
            <a:hueOff val="-3580161"/>
            <a:satOff val="16084"/>
            <a:lumOff val="1106"/>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endParaRPr lang="en-US" sz="1700" kern="1200"/>
        </a:p>
      </dsp:txBody>
      <dsp:txXfrm>
        <a:off x="4535496" y="1174866"/>
        <a:ext cx="224673" cy="307394"/>
      </dsp:txXfrm>
    </dsp:sp>
    <dsp:sp modelId="{63350FC2-B63F-4F6C-98D1-A821852393E9}">
      <dsp:nvSpPr>
        <dsp:cNvPr id="0" name=""/>
        <dsp:cNvSpPr/>
      </dsp:nvSpPr>
      <dsp:spPr>
        <a:xfrm>
          <a:off x="4780738" y="1880135"/>
          <a:ext cx="408497" cy="408497"/>
        </a:xfrm>
        <a:prstGeom prst="downArrow">
          <a:avLst>
            <a:gd name="adj1" fmla="val 55000"/>
            <a:gd name="adj2" fmla="val 45000"/>
          </a:avLst>
        </a:prstGeom>
        <a:solidFill>
          <a:schemeClr val="accent5">
            <a:tint val="40000"/>
            <a:alpha val="90000"/>
            <a:hueOff val="-7160321"/>
            <a:satOff val="32169"/>
            <a:lumOff val="2211"/>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endParaRPr lang="en-US" sz="1700" kern="1200"/>
        </a:p>
      </dsp:txBody>
      <dsp:txXfrm>
        <a:off x="4872650" y="1880135"/>
        <a:ext cx="224673" cy="307394"/>
      </dsp:txXfrm>
    </dsp:sp>
    <dsp:sp modelId="{250DE909-D4ED-437B-BDFE-AE9B1546A816}">
      <dsp:nvSpPr>
        <dsp:cNvPr id="0" name=""/>
        <dsp:cNvSpPr/>
      </dsp:nvSpPr>
      <dsp:spPr>
        <a:xfrm>
          <a:off x="5117891" y="2602861"/>
          <a:ext cx="408497" cy="408497"/>
        </a:xfrm>
        <a:prstGeom prst="downArrow">
          <a:avLst>
            <a:gd name="adj1" fmla="val 55000"/>
            <a:gd name="adj2" fmla="val 45000"/>
          </a:avLst>
        </a:prstGeom>
        <a:solidFill>
          <a:schemeClr val="accent5">
            <a:tint val="40000"/>
            <a:alpha val="90000"/>
            <a:hueOff val="-10740482"/>
            <a:satOff val="48253"/>
            <a:lumOff val="3317"/>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endParaRPr lang="en-US" sz="1700" kern="1200"/>
        </a:p>
      </dsp:txBody>
      <dsp:txXfrm>
        <a:off x="5209803" y="2602861"/>
        <a:ext cx="224673" cy="3073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45A572-91B8-4487-9A3B-B78805B6210B}">
      <dsp:nvSpPr>
        <dsp:cNvPr id="0" name=""/>
        <dsp:cNvSpPr/>
      </dsp:nvSpPr>
      <dsp:spPr>
        <a:xfrm>
          <a:off x="0" y="0"/>
          <a:ext cx="4551330" cy="661534"/>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sr-Latn-ME" sz="1700" kern="1200" dirty="0" smtClean="0">
              <a:solidFill>
                <a:schemeClr val="tx1"/>
              </a:solidFill>
            </a:rPr>
            <a:t>Zamolite podgrupu </a:t>
          </a:r>
          <a:r>
            <a:rPr lang="en-US" sz="1700" kern="1200" dirty="0" smtClean="0">
              <a:solidFill>
                <a:schemeClr val="tx1"/>
              </a:solidFill>
            </a:rPr>
            <a:t>2 (</a:t>
          </a:r>
          <a:r>
            <a:rPr lang="sr-Latn-ME" sz="1700" kern="1200" dirty="0" smtClean="0">
              <a:solidFill>
                <a:schemeClr val="tx1"/>
              </a:solidFill>
            </a:rPr>
            <a:t>nadležni organ</a:t>
          </a:r>
          <a:r>
            <a:rPr lang="en-US" sz="1700" kern="1200" dirty="0" smtClean="0">
              <a:solidFill>
                <a:schemeClr val="tx1"/>
              </a:solidFill>
            </a:rPr>
            <a:t>) </a:t>
          </a:r>
          <a:r>
            <a:rPr lang="sr-Latn-ME" sz="1700" kern="1200" dirty="0" smtClean="0">
              <a:solidFill>
                <a:schemeClr val="tx1"/>
              </a:solidFill>
            </a:rPr>
            <a:t>da da detaljno usmeno odobrenje</a:t>
          </a:r>
          <a:endParaRPr lang="en-US" sz="1700" kern="1200" dirty="0">
            <a:solidFill>
              <a:schemeClr val="tx1"/>
            </a:solidFill>
          </a:endParaRPr>
        </a:p>
      </dsp:txBody>
      <dsp:txXfrm>
        <a:off x="19376" y="19376"/>
        <a:ext cx="3781583" cy="622782"/>
      </dsp:txXfrm>
    </dsp:sp>
    <dsp:sp modelId="{313C4074-E2B1-42DB-869E-9588153A7F85}">
      <dsp:nvSpPr>
        <dsp:cNvPr id="0" name=""/>
        <dsp:cNvSpPr/>
      </dsp:nvSpPr>
      <dsp:spPr>
        <a:xfrm>
          <a:off x="381173" y="781812"/>
          <a:ext cx="4551330" cy="661534"/>
        </a:xfrm>
        <a:prstGeom prst="roundRect">
          <a:avLst>
            <a:gd name="adj" fmla="val 10000"/>
          </a:avLst>
        </a:prstGeom>
        <a:solidFill>
          <a:schemeClr val="accent5">
            <a:hueOff val="-3311292"/>
            <a:satOff val="13270"/>
            <a:lumOff val="287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sr-Latn-ME" sz="1700" kern="1200" dirty="0" smtClean="0">
              <a:solidFill>
                <a:schemeClr val="tx1"/>
              </a:solidFill>
            </a:rPr>
            <a:t>Zamolite podgrupu 1 i podgrupu 2 da zamijene uloge</a:t>
          </a:r>
          <a:endParaRPr lang="en-US" sz="1700" kern="1200" dirty="0">
            <a:solidFill>
              <a:schemeClr val="tx1"/>
            </a:solidFill>
          </a:endParaRPr>
        </a:p>
      </dsp:txBody>
      <dsp:txXfrm>
        <a:off x="400549" y="801188"/>
        <a:ext cx="3701407" cy="622782"/>
      </dsp:txXfrm>
    </dsp:sp>
    <dsp:sp modelId="{32D70419-7725-40FA-A6ED-EF81D827E355}">
      <dsp:nvSpPr>
        <dsp:cNvPr id="0" name=""/>
        <dsp:cNvSpPr/>
      </dsp:nvSpPr>
      <dsp:spPr>
        <a:xfrm>
          <a:off x="756658" y="1563625"/>
          <a:ext cx="4551330" cy="661534"/>
        </a:xfrm>
        <a:prstGeom prst="roundRect">
          <a:avLst>
            <a:gd name="adj" fmla="val 10000"/>
          </a:avLst>
        </a:prstGeom>
        <a:solidFill>
          <a:schemeClr val="accent5">
            <a:hueOff val="-6622584"/>
            <a:satOff val="26541"/>
            <a:lumOff val="575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sr-Latn-ME" sz="1700" kern="1200" dirty="0" smtClean="0">
              <a:solidFill>
                <a:schemeClr val="tx1"/>
              </a:solidFill>
            </a:rPr>
            <a:t>Ostavite </a:t>
          </a:r>
          <a:r>
            <a:rPr lang="sr-Latn-ME" sz="1700" kern="1200" dirty="0" smtClean="0">
              <a:solidFill>
                <a:schemeClr val="tx1"/>
              </a:solidFill>
            </a:rPr>
            <a:t>podgrupama vrijeme da </a:t>
          </a:r>
          <a:r>
            <a:rPr lang="sr-Latn-ME" sz="1700" kern="1200" dirty="0" smtClean="0">
              <a:solidFill>
                <a:schemeClr val="tx1"/>
              </a:solidFill>
            </a:rPr>
            <a:t>sprovedu </a:t>
          </a:r>
          <a:r>
            <a:rPr lang="sr-Latn-ME" sz="1700" kern="1200" dirty="0" smtClean="0">
              <a:solidFill>
                <a:schemeClr val="tx1"/>
              </a:solidFill>
            </a:rPr>
            <a:t>raspravu o </a:t>
          </a:r>
          <a:r>
            <a:rPr lang="sr-Latn-ME" sz="1700" kern="1200" dirty="0" smtClean="0">
              <a:solidFill>
                <a:schemeClr val="tx1"/>
              </a:solidFill>
            </a:rPr>
            <a:t>zahtjevu</a:t>
          </a:r>
          <a:endParaRPr lang="en-US" sz="1700" kern="1200" dirty="0">
            <a:solidFill>
              <a:schemeClr val="tx1"/>
            </a:solidFill>
          </a:endParaRPr>
        </a:p>
      </dsp:txBody>
      <dsp:txXfrm>
        <a:off x="776034" y="1583001"/>
        <a:ext cx="3707096" cy="622782"/>
      </dsp:txXfrm>
    </dsp:sp>
    <dsp:sp modelId="{BC32EA12-D1E4-4D09-BDE6-BB651D97355D}">
      <dsp:nvSpPr>
        <dsp:cNvPr id="0" name=""/>
        <dsp:cNvSpPr/>
      </dsp:nvSpPr>
      <dsp:spPr>
        <a:xfrm>
          <a:off x="1137832" y="2345438"/>
          <a:ext cx="4551330" cy="661534"/>
        </a:xfrm>
        <a:prstGeom prst="roundRect">
          <a:avLst>
            <a:gd name="adj" fmla="val 10000"/>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just" defTabSz="755650">
            <a:lnSpc>
              <a:spcPct val="90000"/>
            </a:lnSpc>
            <a:spcBef>
              <a:spcPct val="0"/>
            </a:spcBef>
            <a:spcAft>
              <a:spcPct val="35000"/>
            </a:spcAft>
          </a:pPr>
          <a:r>
            <a:rPr lang="sr-Latn-ME" sz="1700" kern="1200" dirty="0" smtClean="0">
              <a:solidFill>
                <a:schemeClr val="tx1"/>
              </a:solidFill>
            </a:rPr>
            <a:t>Zamolite podgrupu </a:t>
          </a:r>
          <a:r>
            <a:rPr lang="en-US" sz="1700" kern="1200" dirty="0" smtClean="0">
              <a:solidFill>
                <a:schemeClr val="tx1"/>
              </a:solidFill>
            </a:rPr>
            <a:t>1 (</a:t>
          </a:r>
          <a:r>
            <a:rPr lang="sr-Latn-ME" sz="1700" kern="1200" dirty="0" smtClean="0">
              <a:solidFill>
                <a:schemeClr val="tx1"/>
              </a:solidFill>
            </a:rPr>
            <a:t>nadležni organ</a:t>
          </a:r>
          <a:r>
            <a:rPr lang="en-US" sz="1700" kern="1200" dirty="0" smtClean="0">
              <a:solidFill>
                <a:schemeClr val="tx1"/>
              </a:solidFill>
            </a:rPr>
            <a:t>) </a:t>
          </a:r>
          <a:r>
            <a:rPr lang="sr-Latn-ME" sz="1700" kern="1200" dirty="0" smtClean="0">
              <a:solidFill>
                <a:schemeClr val="tx1"/>
              </a:solidFill>
            </a:rPr>
            <a:t>da da detaljno usmeno odobrenje</a:t>
          </a:r>
          <a:endParaRPr lang="en-US" sz="1700" kern="1200" dirty="0"/>
        </a:p>
      </dsp:txBody>
      <dsp:txXfrm>
        <a:off x="1157208" y="2364814"/>
        <a:ext cx="3701407" cy="622782"/>
      </dsp:txXfrm>
    </dsp:sp>
    <dsp:sp modelId="{662DD5F8-77A7-4276-A0A3-1E8943E6E0FE}">
      <dsp:nvSpPr>
        <dsp:cNvPr id="0" name=""/>
        <dsp:cNvSpPr/>
      </dsp:nvSpPr>
      <dsp:spPr>
        <a:xfrm>
          <a:off x="4121333" y="506674"/>
          <a:ext cx="429997" cy="429997"/>
        </a:xfrm>
        <a:prstGeom prst="downArrow">
          <a:avLst>
            <a:gd name="adj1" fmla="val 55000"/>
            <a:gd name="adj2" fmla="val 45000"/>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en-US" sz="1600" kern="1200"/>
        </a:p>
      </dsp:txBody>
      <dsp:txXfrm>
        <a:off x="4218082" y="506674"/>
        <a:ext cx="236499" cy="323573"/>
      </dsp:txXfrm>
    </dsp:sp>
    <dsp:sp modelId="{30672FD5-679A-4FED-B854-28F66DBAC5A4}">
      <dsp:nvSpPr>
        <dsp:cNvPr id="0" name=""/>
        <dsp:cNvSpPr/>
      </dsp:nvSpPr>
      <dsp:spPr>
        <a:xfrm>
          <a:off x="4502507" y="1288487"/>
          <a:ext cx="429997" cy="429997"/>
        </a:xfrm>
        <a:prstGeom prst="downArrow">
          <a:avLst>
            <a:gd name="adj1" fmla="val 55000"/>
            <a:gd name="adj2" fmla="val 45000"/>
          </a:avLst>
        </a:prstGeom>
        <a:solidFill>
          <a:schemeClr val="accent5">
            <a:tint val="40000"/>
            <a:alpha val="90000"/>
            <a:hueOff val="-5370241"/>
            <a:satOff val="24126"/>
            <a:lumOff val="1658"/>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en-US" sz="1600" kern="1200"/>
        </a:p>
      </dsp:txBody>
      <dsp:txXfrm>
        <a:off x="4599256" y="1288487"/>
        <a:ext cx="236499" cy="323573"/>
      </dsp:txXfrm>
    </dsp:sp>
    <dsp:sp modelId="{DC2F8D8A-3258-462D-9D0E-23B6F484FF05}">
      <dsp:nvSpPr>
        <dsp:cNvPr id="0" name=""/>
        <dsp:cNvSpPr/>
      </dsp:nvSpPr>
      <dsp:spPr>
        <a:xfrm>
          <a:off x="4877991" y="2070300"/>
          <a:ext cx="429997" cy="429997"/>
        </a:xfrm>
        <a:prstGeom prst="downArrow">
          <a:avLst>
            <a:gd name="adj1" fmla="val 55000"/>
            <a:gd name="adj2" fmla="val 45000"/>
          </a:avLst>
        </a:prstGeom>
        <a:solidFill>
          <a:schemeClr val="accent5">
            <a:tint val="40000"/>
            <a:alpha val="90000"/>
            <a:hueOff val="-10740482"/>
            <a:satOff val="48253"/>
            <a:lumOff val="3317"/>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en-US" sz="1600" kern="1200"/>
        </a:p>
      </dsp:txBody>
      <dsp:txXfrm>
        <a:off x="4974740" y="2070300"/>
        <a:ext cx="236499" cy="323573"/>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pitchFamily="34" charset="0"/>
                <a:ea typeface="ＭＳ Ｐゴシック" panose="020B0600070205080204" pitchFamily="34" charset="-128"/>
                <a:cs typeface="Arial" pitchFamily="34" charset="0"/>
              </a:defRPr>
            </a:lvl1pPr>
          </a:lstStyle>
          <a:p>
            <a:pPr>
              <a:defRPr/>
            </a:pPr>
            <a:fld id="{FE402AF9-38BC-454A-8B20-2332636C225D}" type="datetime1">
              <a:rPr lang="en-US"/>
              <a:pPr>
                <a:defRPr/>
              </a:pPr>
              <a:t>3/27/2022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cs typeface="Arial" panose="020B0604020202020204" pitchFamily="34" charset="0"/>
              </a:defRPr>
            </a:lvl1pPr>
          </a:lstStyle>
          <a:p>
            <a:pPr>
              <a:defRPr/>
            </a:pPr>
            <a:fld id="{583AB4B8-9EA7-4273-BFA1-2CBA13B2D04E}" type="slidenum">
              <a:rPr lang="en-US" altLang="en-US"/>
              <a:pPr>
                <a:defRPr/>
              </a:pPr>
              <a:t>‹#›</a:t>
            </a:fld>
            <a:endParaRPr lang="en-US" altLang="en-US" dirty="0"/>
          </a:p>
        </p:txBody>
      </p:sp>
    </p:spTree>
    <p:extLst>
      <p:ext uri="{BB962C8B-B14F-4D97-AF65-F5344CB8AC3E}">
        <p14:creationId xmlns:p14="http://schemas.microsoft.com/office/powerpoint/2010/main" val="2700778584"/>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34" charset="-128"/>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34" charset="-128"/>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34" charset="-128"/>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34"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dirty="0"/>
          </a:p>
        </p:txBody>
      </p:sp>
      <p:sp>
        <p:nvSpPr>
          <p:cNvPr id="4100"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256EBA37-1158-4D0B-B535-54F6D7618C38}" type="slidenum">
              <a:rPr lang="en-US" altLang="en-US" smtClean="0"/>
              <a:pPr>
                <a:spcBef>
                  <a:spcPct val="0"/>
                </a:spcBef>
              </a:pPr>
              <a:t>1</a:t>
            </a:fld>
            <a:endParaRPr lang="en-US" altLang="en-US" dirty="0"/>
          </a:p>
        </p:txBody>
      </p:sp>
    </p:spTree>
    <p:extLst>
      <p:ext uri="{BB962C8B-B14F-4D97-AF65-F5344CB8AC3E}">
        <p14:creationId xmlns:p14="http://schemas.microsoft.com/office/powerpoint/2010/main" val="40796055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sr-Latn-ME" noProof="0" dirty="0" smtClean="0"/>
              <a:t>Ovaj slajd </a:t>
            </a:r>
            <a:r>
              <a:rPr lang="sr-Latn-ME" dirty="0" smtClean="0"/>
              <a:t>sadrži </a:t>
            </a:r>
            <a:r>
              <a:rPr lang="sr-Latn-ME" noProof="0" dirty="0" smtClean="0"/>
              <a:t>uvod u zahtjev. Za predavača je važno da konstatuje da će se predavač možda morati prilagoditi u skladu sa domaćim zakonom. Naročito bi, prije vježbe rasprave, trebalo unijeti odgovarajuća domaća krivična djela i procesna ovlašćenja</a:t>
            </a:r>
            <a:r>
              <a:rPr lang="en-US" baseline="0" dirty="0" smtClean="0"/>
              <a:t>.</a:t>
            </a:r>
            <a:endParaRPr lang="en-US" baseline="0" dirty="0"/>
          </a:p>
          <a:p>
            <a:endParaRPr lang="en-US" baseline="0" dirty="0"/>
          </a:p>
          <a:p>
            <a:r>
              <a:rPr lang="sr-Latn-ME" sz="1200" kern="1200" dirty="0" smtClean="0">
                <a:solidFill>
                  <a:schemeClr val="tx1"/>
                </a:solidFill>
                <a:effectLst/>
                <a:latin typeface="+mn-lt"/>
                <a:ea typeface="MS PGothic" pitchFamily="34" charset="-128"/>
                <a:cs typeface="ＭＳ Ｐゴシック" charset="0"/>
              </a:rPr>
              <a:t>Zahtjev treba da bude osnova za vježbu rasprave. To je ono što će zastupati podnosilac zahtjeva; i što će saslušati nadležni organ. Stoga će polaznicima biti korisno da sa predavačem pročitaju čitav zahtjev</a:t>
            </a:r>
            <a:r>
              <a:rPr lang="en-US" baseline="0" dirty="0" smtClean="0"/>
              <a:t>.</a:t>
            </a:r>
            <a:endParaRPr 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1D752283-4854-4D12-A698-BE4D136D744F}" type="slidenum">
              <a:rPr lang="en-US" altLang="en-US" smtClean="0">
                <a:latin typeface="Calibri" panose="020F0502020204030204" pitchFamily="34" charset="0"/>
              </a:rPr>
              <a:pPr/>
              <a:t>10</a:t>
            </a:fld>
            <a:endParaRPr lang="en-US" altLang="en-US">
              <a:latin typeface="Calibri" panose="020F0502020204030204" pitchFamily="34" charset="0"/>
            </a:endParaRPr>
          </a:p>
        </p:txBody>
      </p:sp>
    </p:spTree>
    <p:extLst>
      <p:ext uri="{BB962C8B-B14F-4D97-AF65-F5344CB8AC3E}">
        <p14:creationId xmlns:p14="http://schemas.microsoft.com/office/powerpoint/2010/main" val="6214520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sr-Latn-ME" sz="1200" kern="1200" dirty="0" smtClean="0">
                <a:solidFill>
                  <a:schemeClr val="tx1"/>
                </a:solidFill>
                <a:effectLst/>
                <a:latin typeface="+mn-lt"/>
                <a:ea typeface="MS PGothic" pitchFamily="34" charset="-128"/>
                <a:cs typeface="ＭＳ Ｐゴシック" charset="0"/>
              </a:rPr>
              <a:t>Na ovim slajdovima navedene su glavne oblasti obuhvaćene zahtjevom. Nije potrebno sa polaznicima prolaziti kroz sadržinu svake tačke jer se očekuje da će biti upoznati sa sadržinom zahtjeva u ovoj pretposljednjoj fazi napredne obuke za pravosuđe. Predavač treba da bude spreman da odgovori na sva pitanja koja učesnici mogu da imaju u vezi sa zahtjevom</a:t>
            </a:r>
            <a:r>
              <a:rPr lang="en-US" baseline="0" dirty="0" smtClean="0"/>
              <a:t>. </a:t>
            </a:r>
            <a:r>
              <a:rPr lang="en-US" baseline="0" dirty="0"/>
              <a:t>	</a:t>
            </a:r>
            <a:endParaRPr 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1D752283-4854-4D12-A698-BE4D136D744F}" type="slidenum">
              <a:rPr lang="en-US" altLang="en-US" smtClean="0">
                <a:latin typeface="Calibri" panose="020F0502020204030204" pitchFamily="34" charset="0"/>
              </a:rPr>
              <a:pPr/>
              <a:t>11</a:t>
            </a:fld>
            <a:endParaRPr lang="en-US" altLang="en-US">
              <a:latin typeface="Calibri" panose="020F0502020204030204" pitchFamily="34" charset="0"/>
            </a:endParaRPr>
          </a:p>
        </p:txBody>
      </p:sp>
    </p:spTree>
    <p:extLst>
      <p:ext uri="{BB962C8B-B14F-4D97-AF65-F5344CB8AC3E}">
        <p14:creationId xmlns:p14="http://schemas.microsoft.com/office/powerpoint/2010/main" val="39318534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sr-Latn-ME" sz="1200" kern="1200" dirty="0" smtClean="0">
                <a:solidFill>
                  <a:schemeClr val="tx1"/>
                </a:solidFill>
                <a:effectLst/>
                <a:latin typeface="+mn-lt"/>
                <a:ea typeface="MS PGothic" pitchFamily="34" charset="-128"/>
                <a:cs typeface="ＭＳ Ｐゴシック" charset="0"/>
              </a:rPr>
              <a:t>Na ovim slajdovima navedene su glavne oblasti obuhvaćene zahtjevom. Nije potrebno sa polaznicima prolaziti kroz sadržinu svake tačke jer se očekuje da će biti upoznati sa sadržinom zahtjeva u ovoj pretposljednjoj fazi napredne obuke za pravosuđe. Predavač treba da bude spreman da odgovori na sva pitanja koja učesnici mogu da imaju u vezi sa zahtjevom</a:t>
            </a:r>
            <a:r>
              <a:rPr lang="en-US" baseline="0" dirty="0" smtClean="0"/>
              <a:t>. </a:t>
            </a:r>
            <a:r>
              <a:rPr lang="en-US" baseline="0" dirty="0"/>
              <a:t>	</a:t>
            </a:r>
            <a:endParaRPr lang="en-US" dirty="0"/>
          </a:p>
          <a:p>
            <a:endParaRPr 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1D752283-4854-4D12-A698-BE4D136D744F}" type="slidenum">
              <a:rPr lang="en-US" altLang="en-US" smtClean="0">
                <a:latin typeface="Calibri" panose="020F0502020204030204" pitchFamily="34" charset="0"/>
              </a:rPr>
              <a:pPr/>
              <a:t>12</a:t>
            </a:fld>
            <a:endParaRPr lang="en-US" altLang="en-US">
              <a:latin typeface="Calibri" panose="020F0502020204030204" pitchFamily="34" charset="0"/>
            </a:endParaRPr>
          </a:p>
        </p:txBody>
      </p:sp>
    </p:spTree>
    <p:extLst>
      <p:ext uri="{BB962C8B-B14F-4D97-AF65-F5344CB8AC3E}">
        <p14:creationId xmlns:p14="http://schemas.microsoft.com/office/powerpoint/2010/main" val="15342505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sr-Latn-ME" sz="1200" kern="1200" dirty="0" smtClean="0">
                <a:solidFill>
                  <a:schemeClr val="tx1"/>
                </a:solidFill>
                <a:effectLst/>
                <a:latin typeface="+mn-lt"/>
                <a:ea typeface="MS PGothic" pitchFamily="34" charset="-128"/>
                <a:cs typeface="ＭＳ Ｐゴシック" charset="0"/>
              </a:rPr>
              <a:t>Ovaj dio odnosi se na ulogu predavača. Podijeljen je na tri oblasti</a:t>
            </a:r>
            <a:r>
              <a:rPr lang="en-US" altLang="en-US" baseline="0" dirty="0" smtClean="0"/>
              <a:t>:</a:t>
            </a:r>
            <a:endParaRPr lang="en-US" altLang="en-US" baseline="0" dirty="0"/>
          </a:p>
          <a:p>
            <a:pPr marL="228600" indent="-228600">
              <a:buAutoNum type="arabicPeriod"/>
            </a:pPr>
            <a:r>
              <a:rPr lang="sr-Latn-ME" sz="1200" kern="1200" dirty="0" smtClean="0">
                <a:solidFill>
                  <a:schemeClr val="tx1"/>
                </a:solidFill>
                <a:effectLst/>
                <a:latin typeface="+mn-lt"/>
                <a:ea typeface="MS PGothic" pitchFamily="34" charset="-128"/>
                <a:cs typeface="ＭＳ Ｐゴシック" charset="0"/>
              </a:rPr>
              <a:t>Uloga predavača prije vježbe</a:t>
            </a:r>
          </a:p>
          <a:p>
            <a:pPr marL="228600" indent="-228600">
              <a:buAutoNum type="arabicPeriod"/>
            </a:pPr>
            <a:r>
              <a:rPr lang="sr-Latn-ME" sz="1200" kern="1200" dirty="0" smtClean="0">
                <a:solidFill>
                  <a:schemeClr val="tx1"/>
                </a:solidFill>
                <a:effectLst/>
                <a:latin typeface="+mn-lt"/>
                <a:ea typeface="MS PGothic" pitchFamily="34" charset="-128"/>
                <a:cs typeface="ＭＳ Ｐゴシック" charset="0"/>
              </a:rPr>
              <a:t>Uloga predavača tokom vježbe</a:t>
            </a:r>
            <a:endParaRPr lang="en-US" altLang="en-US" baseline="0" dirty="0"/>
          </a:p>
          <a:p>
            <a:pPr marL="228600" indent="-228600">
              <a:buAutoNum type="arabicPeriod"/>
            </a:pPr>
            <a:r>
              <a:rPr lang="sr-Latn-ME" sz="1200" kern="1200" dirty="0" smtClean="0">
                <a:solidFill>
                  <a:schemeClr val="tx1"/>
                </a:solidFill>
                <a:effectLst/>
                <a:latin typeface="+mn-lt"/>
                <a:ea typeface="MS PGothic" pitchFamily="34" charset="-128"/>
                <a:cs typeface="ＭＳ Ｐゴシック" charset="0"/>
              </a:rPr>
              <a:t>Uloga predavača nakon vježbe</a:t>
            </a:r>
            <a:endParaRPr lang="en-US" altLang="en-US" dirty="0"/>
          </a:p>
        </p:txBody>
      </p:sp>
      <p:sp>
        <p:nvSpPr>
          <p:cNvPr id="24580"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7CBDDE95-58F3-4F42-8340-A2123A2FD047}" type="slidenum">
              <a:rPr lang="en-US" altLang="en-US" smtClean="0"/>
              <a:pPr>
                <a:spcBef>
                  <a:spcPct val="0"/>
                </a:spcBef>
              </a:pPr>
              <a:t>13</a:t>
            </a:fld>
            <a:endParaRPr lang="en-US" altLang="en-US"/>
          </a:p>
        </p:txBody>
      </p:sp>
    </p:spTree>
    <p:extLst>
      <p:ext uri="{BB962C8B-B14F-4D97-AF65-F5344CB8AC3E}">
        <p14:creationId xmlns:p14="http://schemas.microsoft.com/office/powerpoint/2010/main" val="15630578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p>
            <a:r>
              <a:rPr lang="sr-Latn-ME" sz="1200" kern="1200" dirty="0" smtClean="0">
                <a:solidFill>
                  <a:schemeClr val="tx1"/>
                </a:solidFill>
                <a:effectLst/>
                <a:latin typeface="+mn-lt"/>
                <a:ea typeface="MS PGothic" pitchFamily="34" charset="-128"/>
                <a:cs typeface="ＭＳ Ｐゴシック" charset="0"/>
              </a:rPr>
              <a:t>Na ovom slajdu navedene su odgovornosti predavača prije vježbe rasprave</a:t>
            </a:r>
            <a:r>
              <a:rPr lang="en-US" altLang="en-US" baseline="0" dirty="0" smtClean="0"/>
              <a:t>:</a:t>
            </a:r>
            <a:endParaRPr lang="en-US" altLang="en-US" baseline="0" dirty="0"/>
          </a:p>
          <a:p>
            <a:pPr marL="228600" indent="-228600">
              <a:buAutoNum type="arabicPeriod"/>
            </a:pPr>
            <a:r>
              <a:rPr lang="sr-Latn-ME" sz="1200" kern="1200" dirty="0" smtClean="0">
                <a:solidFill>
                  <a:schemeClr val="tx1"/>
                </a:solidFill>
                <a:effectLst/>
                <a:latin typeface="+mn-lt"/>
                <a:ea typeface="MS PGothic" pitchFamily="34" charset="-128"/>
                <a:cs typeface="ＭＳ Ｐゴシック" charset="0"/>
              </a:rPr>
              <a:t>Objašnjavanje svrhe vježbe rasprave: predavač bi trebalo da objasni da je svrha vježbe rasprave da polaznicima pruži praktične vještine vođenja rasprave. Osmišljena je naročito da pruži polaznicima priliku da praktično primijene znanje koje su stekli u uvodnim i naprednim obukama za pravosuđe uz mogućnost da dobiju povratne informacije. Treba pojasniti i ulogu svake podgrupe</a:t>
            </a:r>
            <a:r>
              <a:rPr lang="en-US" altLang="en-US" baseline="0" dirty="0" smtClean="0"/>
              <a:t>.</a:t>
            </a:r>
            <a:endParaRPr lang="en-US" altLang="en-US" baseline="0" dirty="0"/>
          </a:p>
          <a:p>
            <a:pPr marL="228600" indent="-228600">
              <a:buAutoNum type="arabicPeriod"/>
            </a:pPr>
            <a:r>
              <a:rPr lang="sr-Latn-ME" sz="1200" kern="1200" dirty="0" smtClean="0">
                <a:solidFill>
                  <a:schemeClr val="tx1"/>
                </a:solidFill>
                <a:effectLst/>
                <a:latin typeface="+mn-lt"/>
                <a:ea typeface="MS PGothic" pitchFamily="34" charset="-128"/>
                <a:cs typeface="ＭＳ Ｐゴシック" charset="0"/>
              </a:rPr>
              <a:t>Objasniti šta se očekuje tokom zadatka i procesa vježbe rasprave: Predavač treba da objasni polaznicima njihove uloge tokom vježbe rasprave, kao i proces u kome se sprovodi (tj. ispitivanje zahtjeva, izlaganje zahtjeva, postavljanje/odgovaranje na pitanja, odobrenja nakon čega slijedi zamjena uloga i ponavljanje procesa</a:t>
            </a:r>
            <a:r>
              <a:rPr lang="en-US" altLang="en-US" baseline="0" dirty="0" smtClean="0"/>
              <a:t>)</a:t>
            </a:r>
            <a:endParaRPr lang="en-US" altLang="en-US" baseline="0" dirty="0"/>
          </a:p>
          <a:p>
            <a:pPr marL="228600" indent="-228600">
              <a:buAutoNum type="arabicPeriod"/>
            </a:pPr>
            <a:r>
              <a:rPr lang="sr-Latn-ME" sz="1200" kern="1200" dirty="0" smtClean="0">
                <a:solidFill>
                  <a:schemeClr val="tx1"/>
                </a:solidFill>
                <a:effectLst/>
                <a:latin typeface="+mn-lt"/>
                <a:ea typeface="MS PGothic" pitchFamily="34" charset="-128"/>
                <a:cs typeface="ＭＳ Ｐゴシック" charset="0"/>
              </a:rPr>
              <a:t>Određivanje realnog vremenskog okvira za raspravu: Ovo je važno jer će učesnici morati da znaju koliko </a:t>
            </a:r>
            <a:r>
              <a:rPr lang="sr-Latn-ME" sz="1200" kern="1200" dirty="0" err="1" smtClean="0">
                <a:solidFill>
                  <a:schemeClr val="tx1"/>
                </a:solidFill>
                <a:effectLst/>
                <a:latin typeface="+mn-lt"/>
                <a:ea typeface="MS PGothic" pitchFamily="34" charset="-128"/>
                <a:cs typeface="ＭＳ Ｐゴシック" charset="0"/>
              </a:rPr>
              <a:t>vremena</a:t>
            </a:r>
            <a:r>
              <a:rPr lang="sr-Latn-ME" sz="1200" kern="1200" dirty="0" smtClean="0">
                <a:solidFill>
                  <a:schemeClr val="tx1"/>
                </a:solidFill>
                <a:effectLst/>
                <a:latin typeface="+mn-lt"/>
                <a:ea typeface="MS PGothic" pitchFamily="34" charset="-128"/>
                <a:cs typeface="ＭＳ Ｐゴシック" charset="0"/>
              </a:rPr>
              <a:t> imaju na raspolaganju da argumentuju zahtjev i pripreme/pročitaju naredbu. Ovo može da varira u zavisnosti od veličine grupa</a:t>
            </a:r>
            <a:r>
              <a:rPr lang="en-US" altLang="en-US" baseline="0" dirty="0" smtClean="0"/>
              <a:t>.</a:t>
            </a:r>
            <a:endParaRPr lang="en-US" altLang="en-US" baseline="0" dirty="0"/>
          </a:p>
          <a:p>
            <a:pPr marL="228600" indent="-228600">
              <a:buAutoNum type="arabicPeriod"/>
            </a:pPr>
            <a:r>
              <a:rPr lang="sr-Latn-ME" sz="1200" kern="1200" dirty="0" smtClean="0">
                <a:solidFill>
                  <a:schemeClr val="tx1"/>
                </a:solidFill>
                <a:effectLst/>
                <a:latin typeface="+mn-lt"/>
                <a:ea typeface="MS PGothic" pitchFamily="34" charset="-128"/>
                <a:cs typeface="ＭＳ Ｐゴシック" charset="0"/>
              </a:rPr>
              <a:t>Učesnike treba ukratko upoznati sa zahtjevom u skladu sa dijelom drugim ovog modula</a:t>
            </a:r>
            <a:r>
              <a:rPr lang="en-US" altLang="en-US" baseline="0" dirty="0" smtClean="0"/>
              <a:t>.</a:t>
            </a:r>
            <a:endParaRPr lang="en-US" altLang="en-US" baseline="0" dirty="0"/>
          </a:p>
          <a:p>
            <a:pPr marL="228600" indent="-228600">
              <a:buAutoNum type="arabicPeriod"/>
            </a:pPr>
            <a:endParaRPr lang="en-US" altLang="en-US" baseline="0" dirty="0"/>
          </a:p>
          <a:p>
            <a:pPr marL="228600" indent="-228600">
              <a:buAutoNum type="arabicPeriod"/>
            </a:pPr>
            <a:endParaRPr lang="en-US" altLang="en-US" dirty="0"/>
          </a:p>
        </p:txBody>
      </p:sp>
      <p:sp>
        <p:nvSpPr>
          <p:cNvPr id="22532"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B7070345-F38B-4AA7-88B9-19D613252E7B}" type="slidenum">
              <a:rPr lang="en-US" altLang="en-US" smtClean="0"/>
              <a:pPr>
                <a:spcBef>
                  <a:spcPct val="0"/>
                </a:spcBef>
              </a:pPr>
              <a:t>14</a:t>
            </a:fld>
            <a:endParaRPr lang="en-US" altLang="en-US"/>
          </a:p>
        </p:txBody>
      </p:sp>
    </p:spTree>
    <p:extLst>
      <p:ext uri="{BB962C8B-B14F-4D97-AF65-F5344CB8AC3E}">
        <p14:creationId xmlns:p14="http://schemas.microsoft.com/office/powerpoint/2010/main" val="36663784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2500" lnSpcReduction="10000"/>
          </a:bodyPr>
          <a:lstStyle/>
          <a:p>
            <a:r>
              <a:rPr lang="sr-Latn-ME" sz="1200" kern="1200" dirty="0" smtClean="0">
                <a:solidFill>
                  <a:schemeClr val="tx1"/>
                </a:solidFill>
                <a:effectLst/>
                <a:latin typeface="+mn-lt"/>
                <a:ea typeface="MS PGothic" pitchFamily="34" charset="-128"/>
                <a:cs typeface="ＭＳ Ｐゴシック" charset="0"/>
              </a:rPr>
              <a:t>Ovim slajdom objašnjava se uloga predavača tokom vježbe rasprave</a:t>
            </a:r>
            <a:r>
              <a:rPr lang="en-US" altLang="en-US" baseline="0" dirty="0" smtClean="0"/>
              <a:t>. </a:t>
            </a:r>
            <a:endParaRPr lang="en-US" altLang="en-US" baseline="0" dirty="0"/>
          </a:p>
          <a:p>
            <a:pPr marL="228600" indent="-228600">
              <a:buAutoNum type="arabicPeriod"/>
            </a:pPr>
            <a:r>
              <a:rPr lang="sr-Latn-ME" sz="1200" kern="1200" dirty="0" err="1" smtClean="0">
                <a:solidFill>
                  <a:schemeClr val="tx1"/>
                </a:solidFill>
                <a:effectLst/>
                <a:latin typeface="+mn-lt"/>
                <a:ea typeface="MS PGothic" pitchFamily="34" charset="-128"/>
                <a:cs typeface="ＭＳ Ｐゴシック" charset="0"/>
              </a:rPr>
              <a:t>Obezbijediti</a:t>
            </a:r>
            <a:r>
              <a:rPr lang="sr-Latn-ME" sz="1200" kern="1200" dirty="0" smtClean="0">
                <a:solidFill>
                  <a:schemeClr val="tx1"/>
                </a:solidFill>
                <a:effectLst/>
                <a:latin typeface="+mn-lt"/>
                <a:ea typeface="MS PGothic" pitchFamily="34" charset="-128"/>
                <a:cs typeface="ＭＳ Ｐゴシック" charset="0"/>
              </a:rPr>
              <a:t> da su svi predavači uključeni i da aktivno učestvuju u vježbi: Ovo je važno. Može se desiti da određeni pojedinac ili par pojedinaca sami završavaju vježbu rasprave bez učešća ostalih članova grupe. Iako je moguće da određeni pojedinci u grupi preuzmu vođstvo, ipak bi u vježbu rasprave trebalo da budu uključeni i drugi</a:t>
            </a:r>
            <a:r>
              <a:rPr lang="en-US" altLang="en-US" baseline="0" dirty="0" smtClean="0"/>
              <a:t>.</a:t>
            </a:r>
            <a:endParaRPr lang="en-US" altLang="en-US" baseline="0" dirty="0"/>
          </a:p>
          <a:p>
            <a:pPr marL="228600" indent="-228600">
              <a:buAutoNum type="arabicPeriod"/>
            </a:pPr>
            <a:r>
              <a:rPr lang="sr-Latn-ME" sz="1200" kern="1200" dirty="0" smtClean="0">
                <a:solidFill>
                  <a:schemeClr val="tx1"/>
                </a:solidFill>
                <a:effectLst/>
                <a:latin typeface="+mn-lt"/>
                <a:ea typeface="MS PGothic" pitchFamily="34" charset="-128"/>
                <a:cs typeface="ＭＳ Ｐゴシック" charset="0"/>
              </a:rPr>
              <a:t>Izbjegavanje nepotrebnih uputstava i davanje uputstava samo kada je neophodno: predavač ne bi trebalo da preotme vježbu rasprave. Dajte polaznicima priliku da pokažu svoje znanje. Predavač će imati priliku da pruži povratne informacije nakon završetka vježbe rasprave. Predavač treba da razumije da intervencije tokom vježbe rasprave treba vršiti samo kada je to neophodno.</a:t>
            </a:r>
            <a:endParaRPr lang="en-US" altLang="en-US" baseline="0" dirty="0"/>
          </a:p>
          <a:p>
            <a:pPr marL="228600" indent="-228600">
              <a:buAutoNum type="arabicPeriod"/>
            </a:pPr>
            <a:r>
              <a:rPr lang="sr-Latn-ME" sz="1200" kern="1200" dirty="0" smtClean="0">
                <a:solidFill>
                  <a:schemeClr val="tx1"/>
                </a:solidFill>
                <a:effectLst/>
                <a:latin typeface="+mn-lt"/>
                <a:ea typeface="MS PGothic" pitchFamily="34" charset="-128"/>
                <a:cs typeface="ＭＳ Ｐゴシック" charset="0"/>
              </a:rPr>
              <a:t>Posmatranje različitih grupa i zapisivanje bilješki: primarna uloga predavača tokom vježbe je da pažljivo posmatra izvedbu polaznika i zapisuje bilješke, identifikujući sve eventualne oblasti koje je potrebno poboljšati i koje mogu da budu predmet procesa pregleda u formi "naslova“</a:t>
            </a:r>
            <a:endParaRPr lang="en-US" altLang="en-US" baseline="0" dirty="0"/>
          </a:p>
          <a:p>
            <a:pPr marL="228600" indent="-228600">
              <a:buAutoNum type="arabicPeriod"/>
            </a:pPr>
            <a:endParaRPr lang="en-US" altLang="en-US" dirty="0"/>
          </a:p>
        </p:txBody>
      </p:sp>
      <p:sp>
        <p:nvSpPr>
          <p:cNvPr id="22532"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B7070345-F38B-4AA7-88B9-19D613252E7B}" type="slidenum">
              <a:rPr lang="en-US" altLang="en-US" smtClean="0"/>
              <a:pPr>
                <a:spcBef>
                  <a:spcPct val="0"/>
                </a:spcBef>
              </a:pPr>
              <a:t>15</a:t>
            </a:fld>
            <a:endParaRPr lang="en-US" altLang="en-US"/>
          </a:p>
        </p:txBody>
      </p:sp>
    </p:spTree>
    <p:extLst>
      <p:ext uri="{BB962C8B-B14F-4D97-AF65-F5344CB8AC3E}">
        <p14:creationId xmlns:p14="http://schemas.microsoft.com/office/powerpoint/2010/main" val="24533290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sr-Latn-ME" sz="1200" kern="1200" dirty="0" smtClean="0">
                <a:solidFill>
                  <a:schemeClr val="tx1"/>
                </a:solidFill>
                <a:effectLst/>
                <a:latin typeface="+mn-lt"/>
                <a:ea typeface="MS PGothic" pitchFamily="34" charset="-128"/>
                <a:cs typeface="ＭＳ Ｐゴシック" charset="0"/>
              </a:rPr>
              <a:t>Ovaj slajd odnosi se na ulogu predavača nakon završetka vježbe. Sadržina ovog slajda je detaljnije obrađena u okviru sesije o povratnim informacijama o vježbi rasprave</a:t>
            </a:r>
            <a:r>
              <a:rPr lang="en-US" altLang="en-US" baseline="0" dirty="0" smtClean="0"/>
              <a:t>.</a:t>
            </a:r>
            <a:endParaRPr lang="en-US" altLang="en-US" dirty="0"/>
          </a:p>
        </p:txBody>
      </p:sp>
      <p:sp>
        <p:nvSpPr>
          <p:cNvPr id="22532"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B7070345-F38B-4AA7-88B9-19D613252E7B}" type="slidenum">
              <a:rPr lang="en-US" altLang="en-US" smtClean="0"/>
              <a:pPr>
                <a:spcBef>
                  <a:spcPct val="0"/>
                </a:spcBef>
              </a:pPr>
              <a:t>16</a:t>
            </a:fld>
            <a:endParaRPr lang="en-US" altLang="en-US"/>
          </a:p>
        </p:txBody>
      </p:sp>
    </p:spTree>
    <p:extLst>
      <p:ext uri="{BB962C8B-B14F-4D97-AF65-F5344CB8AC3E}">
        <p14:creationId xmlns:p14="http://schemas.microsoft.com/office/powerpoint/2010/main" val="36770643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sr-Latn-ME" sz="1200" kern="1200" dirty="0" smtClean="0">
                <a:solidFill>
                  <a:schemeClr val="tx1"/>
                </a:solidFill>
                <a:effectLst/>
                <a:latin typeface="+mn-lt"/>
                <a:ea typeface="MS PGothic" pitchFamily="34" charset="-128"/>
                <a:cs typeface="ＭＳ Ｐゴシック" charset="0"/>
              </a:rPr>
              <a:t>Predavač treba da pruži polaznicima priliku da postave sva pitanja koja budu imali</a:t>
            </a:r>
            <a:r>
              <a:rPr lang="en-GB" altLang="en-US" dirty="0" smtClean="0"/>
              <a:t>.</a:t>
            </a:r>
            <a:endParaRPr lang="en-GB" altLang="en-US" dirty="0"/>
          </a:p>
          <a:p>
            <a:endParaRPr lang="en-GB" altLang="en-US" b="1" dirty="0"/>
          </a:p>
          <a:p>
            <a:r>
              <a:rPr lang="sr-Latn-ME" sz="1200" b="1" kern="1200" dirty="0" smtClean="0">
                <a:solidFill>
                  <a:schemeClr val="tx1"/>
                </a:solidFill>
                <a:effectLst/>
                <a:latin typeface="+mn-lt"/>
                <a:ea typeface="MS PGothic" pitchFamily="34" charset="-128"/>
                <a:cs typeface="ＭＳ Ｐゴシック" charset="0"/>
              </a:rPr>
              <a:t>Provjera znanja</a:t>
            </a:r>
            <a:endParaRPr lang="en-GB" altLang="en-US" dirty="0"/>
          </a:p>
          <a:p>
            <a:r>
              <a:rPr lang="sr-Latn-ME" sz="1200" kern="1200" dirty="0" smtClean="0">
                <a:solidFill>
                  <a:schemeClr val="tx1"/>
                </a:solidFill>
                <a:effectLst/>
                <a:latin typeface="+mn-lt"/>
                <a:ea typeface="MS PGothic" pitchFamily="34" charset="-128"/>
                <a:cs typeface="ＭＳ Ｐゴシック" charset="0"/>
              </a:rPr>
              <a:t>Predavač treba da provjeri znanje postavljanjem odgovarajućih pitanja u odnosu na svaki od aspekata sesije obuke</a:t>
            </a:r>
            <a:r>
              <a:rPr lang="en-GB" altLang="en-US" dirty="0" smtClean="0"/>
              <a:t>.</a:t>
            </a:r>
            <a:endParaRPr lang="en-GB" altLang="sr-Latn-RS" dirty="0"/>
          </a:p>
        </p:txBody>
      </p:sp>
      <p:sp>
        <p:nvSpPr>
          <p:cNvPr id="47108"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pPr>
            <a:fld id="{970363A0-30D9-489B-A618-4A37A120DD91}" type="slidenum">
              <a:rPr lang="en-GB" altLang="sr-Latn-RS"/>
              <a:pPr algn="r" eaLnBrk="1" hangingPunct="1">
                <a:spcBef>
                  <a:spcPct val="0"/>
                </a:spcBef>
              </a:pPr>
              <a:t>17</a:t>
            </a:fld>
            <a:endParaRPr lang="en-GB" altLang="sr-Latn-RS"/>
          </a:p>
        </p:txBody>
      </p:sp>
    </p:spTree>
    <p:extLst>
      <p:ext uri="{BB962C8B-B14F-4D97-AF65-F5344CB8AC3E}">
        <p14:creationId xmlns:p14="http://schemas.microsoft.com/office/powerpoint/2010/main" val="6109720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dirty="0"/>
              <a:t>Agenda</a:t>
            </a:r>
            <a:endParaRPr lang="hr-HR" altLang="en-US" dirty="0"/>
          </a:p>
          <a:p>
            <a:r>
              <a:rPr lang="it-IT" altLang="en-US" dirty="0" smtClean="0"/>
              <a:t>Ova sesija ima tri dijela</a:t>
            </a:r>
            <a:r>
              <a:rPr lang="en-GB" altLang="en-US" dirty="0" smtClean="0"/>
              <a:t>: </a:t>
            </a:r>
            <a:endParaRPr lang="hr-HR" altLang="en-US" dirty="0"/>
          </a:p>
          <a:p>
            <a:endParaRPr lang="en-US" altLang="en-US" dirty="0"/>
          </a:p>
          <a:p>
            <a:r>
              <a:rPr lang="sr-Latn-ME" sz="1200" kern="1200" dirty="0" smtClean="0">
                <a:solidFill>
                  <a:schemeClr val="tx1"/>
                </a:solidFill>
                <a:effectLst/>
                <a:latin typeface="+mn-lt"/>
                <a:ea typeface="MS PGothic" pitchFamily="34" charset="-128"/>
                <a:cs typeface="ＭＳ Ｐゴシック" charset="0"/>
              </a:rPr>
              <a:t>Dio prvi odnosi se na izvođenje vježbe simulacije rasprave. Predavačima se objašnjava proces odvijanja vježbe</a:t>
            </a:r>
            <a:r>
              <a:rPr lang="sr-Latn-ME" sz="1200" kern="1200" baseline="0" dirty="0" smtClean="0">
                <a:solidFill>
                  <a:schemeClr val="tx1"/>
                </a:solidFill>
                <a:effectLst/>
                <a:latin typeface="+mn-lt"/>
                <a:ea typeface="MS PGothic" pitchFamily="34" charset="-128"/>
                <a:cs typeface="ＭＳ Ｐゴシック" charset="0"/>
              </a:rPr>
              <a:t> </a:t>
            </a:r>
            <a:r>
              <a:rPr lang="sr-Latn-ME" sz="1200" kern="1200" dirty="0" smtClean="0">
                <a:solidFill>
                  <a:schemeClr val="tx1"/>
                </a:solidFill>
                <a:effectLst/>
                <a:latin typeface="+mn-lt"/>
                <a:ea typeface="MS PGothic" pitchFamily="34" charset="-128"/>
                <a:cs typeface="ＭＳ Ｐゴシック" charset="0"/>
              </a:rPr>
              <a:t>rasprave. Obuhvata uputstva o formiranju grupa i podgrupa i objašnjava u kom procesu će se održati rasprava</a:t>
            </a:r>
            <a:r>
              <a:rPr lang="en-US" altLang="en-US" baseline="0" dirty="0" smtClean="0"/>
              <a:t>. </a:t>
            </a:r>
          </a:p>
          <a:p>
            <a:endParaRPr lang="en-US" altLang="en-US" baseline="0" dirty="0" smtClean="0"/>
          </a:p>
          <a:p>
            <a:r>
              <a:rPr lang="sr-Latn-ME" sz="1200" kern="1200" dirty="0" smtClean="0">
                <a:solidFill>
                  <a:schemeClr val="tx1"/>
                </a:solidFill>
                <a:effectLst/>
                <a:latin typeface="+mn-lt"/>
                <a:ea typeface="MS PGothic" pitchFamily="34" charset="-128"/>
                <a:cs typeface="ＭＳ Ｐゴシック" charset="0"/>
              </a:rPr>
              <a:t>Dio drugi pruža kratak uvod u zahtjev. U ovoj fazi obuke očekuje se da polaznici razumiju zahtjeve za određivanje istražnih radnji, kao i postupak rasprave. Dakle, ovaj dio ukratko pokriva unaprijed pripremljen zahtjev koji će činiti osnovu vježbe rasprave</a:t>
            </a:r>
            <a:r>
              <a:rPr lang="en-US" altLang="en-US" baseline="0" dirty="0" smtClean="0"/>
              <a:t>.</a:t>
            </a:r>
          </a:p>
          <a:p>
            <a:endParaRPr lang="en-US" altLang="en-US" baseline="0" dirty="0" smtClean="0"/>
          </a:p>
          <a:p>
            <a:r>
              <a:rPr lang="sr-Latn-ME" sz="1200" kern="1200" dirty="0" smtClean="0">
                <a:solidFill>
                  <a:schemeClr val="tx1"/>
                </a:solidFill>
                <a:effectLst/>
                <a:latin typeface="+mn-lt"/>
                <a:ea typeface="MS PGothic" pitchFamily="34" charset="-128"/>
                <a:cs typeface="ＭＳ Ｐゴシック" charset="0"/>
              </a:rPr>
              <a:t>Dio treći odnosi se na ulogu predavača. Podijeljen je na tri dijela, odnosno ulogu predavača prije, tokom i nakon vježbe rasprave</a:t>
            </a:r>
            <a:r>
              <a:rPr lang="en-US" altLang="en-US" baseline="0" dirty="0" smtClean="0"/>
              <a:t>. </a:t>
            </a:r>
            <a:endParaRPr lang="en-US" altLang="en-US" dirty="0"/>
          </a:p>
        </p:txBody>
      </p:sp>
      <p:sp>
        <p:nvSpPr>
          <p:cNvPr id="6148"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26B86E37-32BE-4D52-A9D4-CE774F90A8B4}" type="slidenum">
              <a:rPr lang="en-US" altLang="en-US" smtClean="0"/>
              <a:pPr>
                <a:spcBef>
                  <a:spcPct val="0"/>
                </a:spcBef>
              </a:pPr>
              <a:t>2</a:t>
            </a:fld>
            <a:endParaRPr lang="en-US" altLang="en-US" dirty="0"/>
          </a:p>
        </p:txBody>
      </p:sp>
    </p:spTree>
    <p:extLst>
      <p:ext uri="{BB962C8B-B14F-4D97-AF65-F5344CB8AC3E}">
        <p14:creationId xmlns:p14="http://schemas.microsoft.com/office/powerpoint/2010/main" val="12687358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sr-Latn-ME" sz="1200" kern="1200" dirty="0" smtClean="0">
                <a:solidFill>
                  <a:schemeClr val="tx1"/>
                </a:solidFill>
                <a:effectLst/>
                <a:latin typeface="+mn-lt"/>
                <a:ea typeface="MS PGothic" pitchFamily="34" charset="-128"/>
                <a:cs typeface="ＭＳ Ｐゴシック" charset="0"/>
              </a:rPr>
              <a:t>Ovaj slajd sadrži sažetak ciljeva obuke</a:t>
            </a:r>
            <a:r>
              <a:rPr lang="en-US" altLang="en-US" dirty="0" smtClean="0"/>
              <a:t>.</a:t>
            </a:r>
            <a:endParaRPr lang="en-US" altLang="en-US" dirty="0"/>
          </a:p>
          <a:p>
            <a:endParaRPr lang="en-US" altLang="en-US" dirty="0"/>
          </a:p>
          <a:p>
            <a:r>
              <a:rPr lang="sr-Latn-ME" sz="1200" kern="1200" dirty="0" smtClean="0">
                <a:solidFill>
                  <a:schemeClr val="tx1"/>
                </a:solidFill>
                <a:effectLst/>
                <a:latin typeface="+mn-lt"/>
                <a:ea typeface="MS PGothic" pitchFamily="34" charset="-128"/>
                <a:cs typeface="ＭＳ Ｐゴシック" charset="0"/>
              </a:rPr>
              <a:t>Predavač treba jasno polaznicima da objasni ciljeve ove sesije</a:t>
            </a:r>
            <a:r>
              <a:rPr lang="en-US" altLang="en-US" dirty="0" smtClean="0"/>
              <a:t>.</a:t>
            </a:r>
            <a:endParaRPr lang="hr-HR" altLang="en-US" dirty="0"/>
          </a:p>
        </p:txBody>
      </p:sp>
      <p:sp>
        <p:nvSpPr>
          <p:cNvPr id="8196"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526D5AEE-F044-406A-9E14-B17F8DA0DE74}" type="slidenum">
              <a:rPr lang="en-US" altLang="en-US" smtClean="0"/>
              <a:pPr>
                <a:spcBef>
                  <a:spcPct val="0"/>
                </a:spcBef>
              </a:pPr>
              <a:t>3</a:t>
            </a:fld>
            <a:endParaRPr lang="en-US" altLang="en-US"/>
          </a:p>
        </p:txBody>
      </p:sp>
    </p:spTree>
    <p:extLst>
      <p:ext uri="{BB962C8B-B14F-4D97-AF65-F5344CB8AC3E}">
        <p14:creationId xmlns:p14="http://schemas.microsoft.com/office/powerpoint/2010/main" val="3491285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sr-Latn-ME" sz="1200" kern="1200" dirty="0" smtClean="0">
                <a:solidFill>
                  <a:schemeClr val="tx1"/>
                </a:solidFill>
                <a:effectLst/>
                <a:latin typeface="+mn-lt"/>
                <a:ea typeface="MS PGothic" pitchFamily="34" charset="-128"/>
                <a:cs typeface="ＭＳ Ｐゴシック" charset="0"/>
              </a:rPr>
              <a:t>Ovaj dio odnosi se na izvođenje vježbe rasprave. Objašnjava predavačima proces odvijanja vježbe rasprave. Obuhvata uputstva o formiranju grupa i podgrupa i objašnjava u kom procesu će se održati rasprava</a:t>
            </a:r>
            <a:r>
              <a:rPr lang="en-US" altLang="en-US" baseline="0" dirty="0" smtClean="0"/>
              <a:t>. </a:t>
            </a:r>
            <a:endParaRPr lang="en-US" altLang="en-US" dirty="0"/>
          </a:p>
        </p:txBody>
      </p:sp>
      <p:sp>
        <p:nvSpPr>
          <p:cNvPr id="10244"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8E87833B-FC03-4C60-9390-224530BF2B72}" type="slidenum">
              <a:rPr lang="en-US" altLang="en-US" smtClean="0"/>
              <a:pPr>
                <a:spcBef>
                  <a:spcPct val="0"/>
                </a:spcBef>
              </a:pPr>
              <a:t>4</a:t>
            </a:fld>
            <a:endParaRPr lang="en-US" altLang="en-US"/>
          </a:p>
        </p:txBody>
      </p:sp>
    </p:spTree>
    <p:extLst>
      <p:ext uri="{BB962C8B-B14F-4D97-AF65-F5344CB8AC3E}">
        <p14:creationId xmlns:p14="http://schemas.microsoft.com/office/powerpoint/2010/main" val="3830815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p>
            <a:r>
              <a:rPr lang="sr-Latn-ME" sz="1200" kern="1200" dirty="0" smtClean="0">
                <a:solidFill>
                  <a:schemeClr val="tx1"/>
                </a:solidFill>
                <a:effectLst/>
                <a:latin typeface="+mn-lt"/>
                <a:ea typeface="MS PGothic" pitchFamily="34" charset="-128"/>
                <a:cs typeface="ＭＳ Ｐゴシック" charset="0"/>
              </a:rPr>
              <a:t>Ovaj slajd obuhvata dijagram toka koji objašnjava proces vježbe rasprave</a:t>
            </a:r>
            <a:r>
              <a:rPr lang="en-US" altLang="en-US" baseline="0" dirty="0" smtClean="0"/>
              <a:t>. </a:t>
            </a:r>
            <a:endParaRPr lang="en-US" altLang="en-US" baseline="0" dirty="0"/>
          </a:p>
          <a:p>
            <a:endParaRPr lang="en-US" altLang="en-US" baseline="0" dirty="0"/>
          </a:p>
          <a:p>
            <a:r>
              <a:rPr lang="en-US" altLang="en-US" baseline="0" dirty="0"/>
              <a:t>1. </a:t>
            </a:r>
            <a:r>
              <a:rPr lang="sr-Latn-ME" altLang="en-US" baseline="0" noProof="0" dirty="0" smtClean="0"/>
              <a:t>Podijelite polaznike u grupe od po četvoro polaznika. Ovo se možda može uraditi i nekog ranijeg datuma. Ukoliko ima puno polaznika mogu se formirati veće grupe.</a:t>
            </a:r>
          </a:p>
          <a:p>
            <a:r>
              <a:rPr lang="sr-Latn-ME" altLang="en-US" baseline="0" noProof="0" dirty="0" smtClean="0"/>
              <a:t>2. Svaku grupu treba podijeliti u dvije jednake podgrupe. Ako grupa ima četiri polaznika, svaka podgrupa treba da ima dva polaznika.</a:t>
            </a:r>
          </a:p>
          <a:p>
            <a:r>
              <a:rPr lang="sr-Latn-ME" altLang="en-US" baseline="0" noProof="0" dirty="0" smtClean="0"/>
              <a:t>3. Prva podgrupa će se nazivati Podnosilac zahtjeva, a druga podgrupa Nadležni organ.</a:t>
            </a:r>
          </a:p>
          <a:p>
            <a:r>
              <a:rPr lang="sr-Latn-ME" altLang="en-US" baseline="0" noProof="0" dirty="0" smtClean="0"/>
              <a:t>4. Podnosiocima zahtjeva će biti dat unaprijed pripremljen zahtjev. Predavač može sa polaznicima da prođe kroz sadržinu zahtjeva.  </a:t>
            </a:r>
          </a:p>
          <a:p>
            <a:r>
              <a:rPr lang="sr-Latn-ME" altLang="en-US" baseline="0" noProof="0" dirty="0" smtClean="0"/>
              <a:t>5. Polaznicima treba dati vrijeme da sprovedu raspravu. Od podgrupe 1 će se prvo očekivati da izloži zahtjev, nakon čega će podgrupa 2 postaviti sva pitanja za koja smatra da su potrebna prije nego što da detaljno usmeno odobrenje</a:t>
            </a:r>
            <a:r>
              <a:rPr lang="en-US" altLang="en-US" baseline="0" dirty="0" smtClean="0"/>
              <a:t>. </a:t>
            </a:r>
            <a:endParaRPr lang="en-US" altLang="en-US" baseline="0" dirty="0"/>
          </a:p>
          <a:p>
            <a:pPr marL="228600" indent="-228600">
              <a:buAutoNum type="arabicPeriod" startAt="6"/>
            </a:pPr>
            <a:r>
              <a:rPr lang="sr-Latn-ME" sz="1200" kern="1200" dirty="0" smtClean="0">
                <a:solidFill>
                  <a:schemeClr val="tx1"/>
                </a:solidFill>
                <a:effectLst/>
                <a:latin typeface="+mn-lt"/>
                <a:ea typeface="MS PGothic" pitchFamily="34" charset="-128"/>
                <a:cs typeface="ＭＳ Ｐゴシック" charset="0"/>
              </a:rPr>
              <a:t>Od podgrupa će se zatim tražiti da zamijene uloge nakon čega će se ponoviti proces rasprave i davanja odobrenja. Time će se </a:t>
            </a:r>
            <a:r>
              <a:rPr lang="sr-Latn-ME" sz="1200" kern="1200" dirty="0" err="1" smtClean="0">
                <a:solidFill>
                  <a:schemeClr val="tx1"/>
                </a:solidFill>
                <a:effectLst/>
                <a:latin typeface="+mn-lt"/>
                <a:ea typeface="MS PGothic" pitchFamily="34" charset="-128"/>
                <a:cs typeface="ＭＳ Ｐゴシック" charset="0"/>
              </a:rPr>
              <a:t>obezbijediti</a:t>
            </a:r>
            <a:r>
              <a:rPr lang="sr-Latn-ME" sz="1200" kern="1200" dirty="0" smtClean="0">
                <a:solidFill>
                  <a:schemeClr val="tx1"/>
                </a:solidFill>
                <a:effectLst/>
                <a:latin typeface="+mn-lt"/>
                <a:ea typeface="MS PGothic" pitchFamily="34" charset="-128"/>
                <a:cs typeface="ＭＳ Ｐゴシック" charset="0"/>
              </a:rPr>
              <a:t> da obje podgrupe dobiju priliku da postupaju i kao podnosilac zahtjeva i kao nadležni organ</a:t>
            </a:r>
            <a:r>
              <a:rPr lang="en-US" altLang="en-US" baseline="0" dirty="0" smtClean="0"/>
              <a:t>.</a:t>
            </a:r>
            <a:endParaRPr lang="en-US" altLang="en-US" baseline="0" dirty="0"/>
          </a:p>
          <a:p>
            <a:pPr marL="228600" indent="-228600">
              <a:buAutoNum type="arabicPeriod" startAt="6"/>
            </a:pPr>
            <a:endParaRPr lang="en-US" altLang="en-US" dirty="0"/>
          </a:p>
        </p:txBody>
      </p:sp>
      <p:sp>
        <p:nvSpPr>
          <p:cNvPr id="12292"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E30930E1-0A1C-40BE-9B7F-086981A6A80F}" type="slidenum">
              <a:rPr lang="en-US" altLang="en-US" smtClean="0"/>
              <a:pPr>
                <a:spcBef>
                  <a:spcPct val="0"/>
                </a:spcBef>
              </a:pPr>
              <a:t>5</a:t>
            </a:fld>
            <a:endParaRPr lang="en-US" altLang="en-US"/>
          </a:p>
        </p:txBody>
      </p:sp>
    </p:spTree>
    <p:extLst>
      <p:ext uri="{BB962C8B-B14F-4D97-AF65-F5344CB8AC3E}">
        <p14:creationId xmlns:p14="http://schemas.microsoft.com/office/powerpoint/2010/main" val="33767956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sr-Latn-ME" sz="1200" kern="1200" dirty="0" smtClean="0">
                <a:solidFill>
                  <a:schemeClr val="tx1"/>
                </a:solidFill>
                <a:effectLst/>
                <a:latin typeface="+mn-lt"/>
                <a:ea typeface="MS PGothic" pitchFamily="34" charset="-128"/>
                <a:cs typeface="ＭＳ Ｐゴシック" charset="0"/>
              </a:rPr>
              <a:t>Ovaj slajd objašnjava kako predavač treba da podijeli grupe za potrebe vježbe rasprave. Moguće je da se grupe mogu podijeliti prije ove faze, možda čak i prije obuke kada se finalizuje lista polaznika obuke</a:t>
            </a:r>
            <a:r>
              <a:rPr lang="en-US" altLang="en-US" baseline="0" dirty="0" smtClean="0"/>
              <a:t>. </a:t>
            </a:r>
            <a:endParaRPr lang="en-US" altLang="en-US" dirty="0"/>
          </a:p>
        </p:txBody>
      </p:sp>
      <p:sp>
        <p:nvSpPr>
          <p:cNvPr id="16388"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972FC36A-CC71-43AB-AEA2-6DB8E87D44EB}" type="slidenum">
              <a:rPr lang="en-US" altLang="en-US" smtClean="0"/>
              <a:pPr>
                <a:spcBef>
                  <a:spcPct val="0"/>
                </a:spcBef>
              </a:pPr>
              <a:t>6</a:t>
            </a:fld>
            <a:endParaRPr lang="en-US" altLang="en-US"/>
          </a:p>
        </p:txBody>
      </p:sp>
    </p:spTree>
    <p:extLst>
      <p:ext uri="{BB962C8B-B14F-4D97-AF65-F5344CB8AC3E}">
        <p14:creationId xmlns:p14="http://schemas.microsoft.com/office/powerpoint/2010/main" val="32848156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sr-Latn-ME" sz="1200" kern="1200" dirty="0" smtClean="0">
                <a:solidFill>
                  <a:schemeClr val="tx1"/>
                </a:solidFill>
                <a:effectLst/>
                <a:latin typeface="+mn-lt"/>
                <a:ea typeface="MS PGothic" pitchFamily="34" charset="-128"/>
                <a:cs typeface="ＭＳ Ｐゴシック" charset="0"/>
              </a:rPr>
              <a:t>Ovi slajdovi sadrže kratku razradu procesa vježbe rasprave i objašnjavaju proces u kome će se polaznicima prvo dati unaprijed pripremljen zahtjev na osnovu koga će se održati rasprava. Nakon rasprave, od podgrupe koja postupa kao nadležni organ tražiće se da izda detaljnu usmenu naredbu. Od grupa se očekuje da zamijene uloge i ponove vježbu</a:t>
            </a:r>
            <a:r>
              <a:rPr lang="en-US" altLang="en-US" baseline="0" dirty="0" smtClean="0"/>
              <a:t>.</a:t>
            </a:r>
            <a:endParaRPr lang="en-US" altLang="en-US" dirty="0"/>
          </a:p>
          <a:p>
            <a:endParaRPr lang="en-US" altLang="en-US" dirty="0"/>
          </a:p>
        </p:txBody>
      </p:sp>
      <p:sp>
        <p:nvSpPr>
          <p:cNvPr id="18436"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27AAAF16-A55B-4302-90AB-59A12B60CE64}" type="slidenum">
              <a:rPr lang="en-US" altLang="en-US" smtClean="0"/>
              <a:pPr>
                <a:spcBef>
                  <a:spcPct val="0"/>
                </a:spcBef>
              </a:pPr>
              <a:t>7</a:t>
            </a:fld>
            <a:endParaRPr lang="en-US" altLang="en-US"/>
          </a:p>
        </p:txBody>
      </p:sp>
    </p:spTree>
    <p:extLst>
      <p:ext uri="{BB962C8B-B14F-4D97-AF65-F5344CB8AC3E}">
        <p14:creationId xmlns:p14="http://schemas.microsoft.com/office/powerpoint/2010/main" val="3921448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sr-Latn-ME" sz="1200" kern="1200" dirty="0" smtClean="0">
                <a:solidFill>
                  <a:schemeClr val="tx1"/>
                </a:solidFill>
                <a:effectLst/>
                <a:latin typeface="+mn-lt"/>
                <a:ea typeface="MS PGothic" pitchFamily="34" charset="-128"/>
                <a:cs typeface="ＭＳ Ｐゴシック" charset="0"/>
              </a:rPr>
              <a:t>Ovi slajdovi sadrže kratku razradu procesa vježbe rasprave i objašnjavaju proces u kome će se polaznicima prvo dati unaprijed pripremljen zahtjev na osnovu koga će se održati rasprava. Nakon rasprave, od podgrupe koja postupa kao nadležni organ tražiće se da izda detaljnu usmenu naredbu. Od grupa se očekuje da zamijene uloge i ponove vježbu</a:t>
            </a:r>
            <a:r>
              <a:rPr lang="en-US" altLang="en-US" baseline="0" dirty="0" smtClean="0"/>
              <a:t>.</a:t>
            </a:r>
            <a:endParaRPr lang="en-US" altLang="en-US" dirty="0"/>
          </a:p>
          <a:p>
            <a:endParaRPr lang="en-US" altLang="en-US" dirty="0"/>
          </a:p>
        </p:txBody>
      </p:sp>
      <p:sp>
        <p:nvSpPr>
          <p:cNvPr id="20484"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883D6480-8C08-4A7E-ABF1-7C76D08C4D18}" type="slidenum">
              <a:rPr lang="en-US" altLang="en-US" smtClean="0"/>
              <a:pPr>
                <a:spcBef>
                  <a:spcPct val="0"/>
                </a:spcBef>
              </a:pPr>
              <a:t>8</a:t>
            </a:fld>
            <a:endParaRPr lang="en-US" altLang="en-US"/>
          </a:p>
        </p:txBody>
      </p:sp>
    </p:spTree>
    <p:extLst>
      <p:ext uri="{BB962C8B-B14F-4D97-AF65-F5344CB8AC3E}">
        <p14:creationId xmlns:p14="http://schemas.microsoft.com/office/powerpoint/2010/main" val="879023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Rezervirano mjesto bilježaka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sr-Latn-ME" altLang="en-US" baseline="0" noProof="0" dirty="0" smtClean="0"/>
              <a:t>Ovaj dio pruža kratak uvod u zahtjev. U ovoj fazi obuke očekuje se da polaznici razumiju zahtjeve za određivanje istražnih radnji, kao i proces rasprave. Dakle, ovaj dio ukratko pokriva unaprijed pripremljeni zahtjev koji će činiti osnovu za vježbu rasprave</a:t>
            </a:r>
            <a:r>
              <a:rPr lang="en-US" altLang="en-US" baseline="0" dirty="0" smtClean="0"/>
              <a:t>.</a:t>
            </a:r>
            <a:endParaRPr lang="en-US" altLang="en-US" baseline="0" dirty="0"/>
          </a:p>
        </p:txBody>
      </p:sp>
      <p:sp>
        <p:nvSpPr>
          <p:cNvPr id="24580"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7CBDDE95-58F3-4F42-8340-A2123A2FD047}" type="slidenum">
              <a:rPr lang="en-US" altLang="en-US" smtClean="0"/>
              <a:pPr>
                <a:spcBef>
                  <a:spcPct val="0"/>
                </a:spcBef>
              </a:pPr>
              <a:t>9</a:t>
            </a:fld>
            <a:endParaRPr lang="en-US" altLang="en-US"/>
          </a:p>
        </p:txBody>
      </p:sp>
    </p:spTree>
    <p:extLst>
      <p:ext uri="{BB962C8B-B14F-4D97-AF65-F5344CB8AC3E}">
        <p14:creationId xmlns:p14="http://schemas.microsoft.com/office/powerpoint/2010/main" val="4124206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3E97C334-D38F-496D-86A9-E09D50A1B94B}" type="datetime1">
              <a:rPr lang="en-US"/>
              <a:pPr>
                <a:defRPr/>
              </a:pPr>
              <a:t>3/27/2022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14135BC-7DA8-4464-9F7C-B9F7306583ED}" type="slidenum">
              <a:rPr lang="en-US" altLang="en-US"/>
              <a:pPr>
                <a:defRPr/>
              </a:pPr>
              <a:t>‹#›</a:t>
            </a:fld>
            <a:endParaRPr lang="en-US" altLang="en-US" dirty="0"/>
          </a:p>
        </p:txBody>
      </p:sp>
    </p:spTree>
    <p:extLst>
      <p:ext uri="{BB962C8B-B14F-4D97-AF65-F5344CB8AC3E}">
        <p14:creationId xmlns:p14="http://schemas.microsoft.com/office/powerpoint/2010/main" val="717701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AD78C2C3-05A5-40C2-8727-9DEF38A9A62C}" type="datetime1">
              <a:rPr lang="en-US"/>
              <a:pPr>
                <a:defRPr/>
              </a:pPr>
              <a:t>3/27/2022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9F80F02-3743-4704-850C-A527194DA961}" type="slidenum">
              <a:rPr lang="en-US" altLang="en-US"/>
              <a:pPr>
                <a:defRPr/>
              </a:pPr>
              <a:t>‹#›</a:t>
            </a:fld>
            <a:endParaRPr lang="en-US" altLang="en-US" dirty="0"/>
          </a:p>
        </p:txBody>
      </p:sp>
    </p:spTree>
    <p:extLst>
      <p:ext uri="{BB962C8B-B14F-4D97-AF65-F5344CB8AC3E}">
        <p14:creationId xmlns:p14="http://schemas.microsoft.com/office/powerpoint/2010/main" val="3416838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ED6F2E8F-E8A8-49AC-8EE1-A8F2E11532BD}" type="datetime1">
              <a:rPr lang="en-US"/>
              <a:pPr>
                <a:defRPr/>
              </a:pPr>
              <a:t>3/27/2022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0502443-61E4-435C-94B0-75E936488EE9}" type="slidenum">
              <a:rPr lang="en-US" altLang="en-US"/>
              <a:pPr>
                <a:defRPr/>
              </a:pPr>
              <a:t>‹#›</a:t>
            </a:fld>
            <a:endParaRPr lang="en-US" altLang="en-US" dirty="0"/>
          </a:p>
        </p:txBody>
      </p:sp>
    </p:spTree>
    <p:extLst>
      <p:ext uri="{BB962C8B-B14F-4D97-AF65-F5344CB8AC3E}">
        <p14:creationId xmlns:p14="http://schemas.microsoft.com/office/powerpoint/2010/main" val="2248123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3B6F4A6E-1FC3-4895-8676-05BDF2A84B37}" type="datetime1">
              <a:rPr lang="en-US"/>
              <a:pPr>
                <a:defRPr/>
              </a:pPr>
              <a:t>3/27/2022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90542A7-714E-4714-BB83-3AE07D89CAD3}" type="slidenum">
              <a:rPr lang="en-US" altLang="en-US"/>
              <a:pPr>
                <a:defRPr/>
              </a:pPr>
              <a:t>‹#›</a:t>
            </a:fld>
            <a:endParaRPr lang="en-US" altLang="en-US" dirty="0"/>
          </a:p>
        </p:txBody>
      </p:sp>
    </p:spTree>
    <p:extLst>
      <p:ext uri="{BB962C8B-B14F-4D97-AF65-F5344CB8AC3E}">
        <p14:creationId xmlns:p14="http://schemas.microsoft.com/office/powerpoint/2010/main" val="722742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lvl1pPr>
              <a:defRPr/>
            </a:lvl1pPr>
          </a:lstStyle>
          <a:p>
            <a:pPr>
              <a:defRPr/>
            </a:pPr>
            <a:fld id="{92AAF70E-245F-4BEC-B364-7B56C96FB592}" type="datetime1">
              <a:rPr lang="en-US"/>
              <a:pPr>
                <a:defRPr/>
              </a:pPr>
              <a:t>3/27/2022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62ADB30-7810-4BF3-916D-4B0B424B1C9B}" type="slidenum">
              <a:rPr lang="en-US" altLang="en-US"/>
              <a:pPr>
                <a:defRPr/>
              </a:pPr>
              <a:t>‹#›</a:t>
            </a:fld>
            <a:endParaRPr lang="en-US" altLang="en-US" dirty="0"/>
          </a:p>
        </p:txBody>
      </p:sp>
    </p:spTree>
    <p:extLst>
      <p:ext uri="{BB962C8B-B14F-4D97-AF65-F5344CB8AC3E}">
        <p14:creationId xmlns:p14="http://schemas.microsoft.com/office/powerpoint/2010/main" val="1662106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3"/>
          <p:cNvSpPr>
            <a:spLocks noGrp="1"/>
          </p:cNvSpPr>
          <p:nvPr>
            <p:ph type="dt" sz="half" idx="10"/>
          </p:nvPr>
        </p:nvSpPr>
        <p:spPr/>
        <p:txBody>
          <a:bodyPr/>
          <a:lstStyle>
            <a:lvl1pPr>
              <a:defRPr/>
            </a:lvl1pPr>
          </a:lstStyle>
          <a:p>
            <a:pPr>
              <a:defRPr/>
            </a:pPr>
            <a:fld id="{E0B84813-BEE2-4EA3-9A5C-31CDEBE59CEF}" type="datetime1">
              <a:rPr lang="en-US"/>
              <a:pPr>
                <a:defRPr/>
              </a:pPr>
              <a:t>3/27/2022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FB6F6E9-3BFE-4918-821E-DBC997DAAFAD}" type="slidenum">
              <a:rPr lang="en-US" altLang="en-US"/>
              <a:pPr>
                <a:defRPr/>
              </a:pPr>
              <a:t>‹#›</a:t>
            </a:fld>
            <a:endParaRPr lang="en-US" altLang="en-US" dirty="0"/>
          </a:p>
        </p:txBody>
      </p:sp>
    </p:spTree>
    <p:extLst>
      <p:ext uri="{BB962C8B-B14F-4D97-AF65-F5344CB8AC3E}">
        <p14:creationId xmlns:p14="http://schemas.microsoft.com/office/powerpoint/2010/main" val="889903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3"/>
          <p:cNvSpPr>
            <a:spLocks noGrp="1"/>
          </p:cNvSpPr>
          <p:nvPr>
            <p:ph type="dt" sz="half" idx="10"/>
          </p:nvPr>
        </p:nvSpPr>
        <p:spPr/>
        <p:txBody>
          <a:bodyPr/>
          <a:lstStyle>
            <a:lvl1pPr>
              <a:defRPr/>
            </a:lvl1pPr>
          </a:lstStyle>
          <a:p>
            <a:pPr>
              <a:defRPr/>
            </a:pPr>
            <a:fld id="{4873AF3B-5770-4237-9AA9-80CAD99A89E7}" type="datetime1">
              <a:rPr lang="en-US"/>
              <a:pPr>
                <a:defRPr/>
              </a:pPr>
              <a:t>3/27/2022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B568B47-C957-43AD-BCF2-1C65F156753F}" type="slidenum">
              <a:rPr lang="en-US" altLang="en-US"/>
              <a:pPr>
                <a:defRPr/>
              </a:pPr>
              <a:t>‹#›</a:t>
            </a:fld>
            <a:endParaRPr lang="en-US" altLang="en-US" dirty="0"/>
          </a:p>
        </p:txBody>
      </p:sp>
    </p:spTree>
    <p:extLst>
      <p:ext uri="{BB962C8B-B14F-4D97-AF65-F5344CB8AC3E}">
        <p14:creationId xmlns:p14="http://schemas.microsoft.com/office/powerpoint/2010/main" val="2631393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066E3FD-62D4-4868-AE99-B9E78FD7CAA4}" type="datetime1">
              <a:rPr lang="en-US"/>
              <a:pPr>
                <a:defRPr/>
              </a:pPr>
              <a:t>3/27/2022</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3235AA3-13FF-4488-9B52-609AA75BBA17}" type="slidenum">
              <a:rPr lang="en-US" altLang="en-US"/>
              <a:pPr>
                <a:defRPr/>
              </a:pPr>
              <a:t>‹#›</a:t>
            </a:fld>
            <a:endParaRPr lang="en-US" altLang="en-US" dirty="0"/>
          </a:p>
        </p:txBody>
      </p:sp>
    </p:spTree>
    <p:extLst>
      <p:ext uri="{BB962C8B-B14F-4D97-AF65-F5344CB8AC3E}">
        <p14:creationId xmlns:p14="http://schemas.microsoft.com/office/powerpoint/2010/main" val="3294809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F7271FB-069D-4394-9A2C-295D3FFDBA66}" type="datetime1">
              <a:rPr lang="en-US"/>
              <a:pPr>
                <a:defRPr/>
              </a:pPr>
              <a:t>3/27/2022</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9456937-F6CA-49A1-A684-5DBD90A10472}" type="slidenum">
              <a:rPr lang="en-US" altLang="en-US"/>
              <a:pPr>
                <a:defRPr/>
              </a:pPr>
              <a:t>‹#›</a:t>
            </a:fld>
            <a:endParaRPr lang="en-US" altLang="en-US" dirty="0"/>
          </a:p>
        </p:txBody>
      </p:sp>
    </p:spTree>
    <p:extLst>
      <p:ext uri="{BB962C8B-B14F-4D97-AF65-F5344CB8AC3E}">
        <p14:creationId xmlns:p14="http://schemas.microsoft.com/office/powerpoint/2010/main" val="30775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fld id="{157341D4-47E9-485A-A547-F8BD6AB0887B}" type="datetime1">
              <a:rPr lang="en-US"/>
              <a:pPr>
                <a:defRPr/>
              </a:pPr>
              <a:t>3/27/2022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76AA751-535E-4933-AECC-E7CA7908410A}" type="slidenum">
              <a:rPr lang="en-US" altLang="en-US"/>
              <a:pPr>
                <a:defRPr/>
              </a:pPr>
              <a:t>‹#›</a:t>
            </a:fld>
            <a:endParaRPr lang="en-US" altLang="en-US" dirty="0"/>
          </a:p>
        </p:txBody>
      </p:sp>
    </p:spTree>
    <p:extLst>
      <p:ext uri="{BB962C8B-B14F-4D97-AF65-F5344CB8AC3E}">
        <p14:creationId xmlns:p14="http://schemas.microsoft.com/office/powerpoint/2010/main" val="2443523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fld id="{92720D09-1938-4E47-86AD-098669CE64FA}" type="datetime1">
              <a:rPr lang="en-US"/>
              <a:pPr>
                <a:defRPr/>
              </a:pPr>
              <a:t>3/27/2022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05FD79E-591E-430F-B422-C102BCCE2B03}" type="slidenum">
              <a:rPr lang="en-US" altLang="en-US"/>
              <a:pPr>
                <a:defRPr/>
              </a:pPr>
              <a:t>‹#›</a:t>
            </a:fld>
            <a:endParaRPr lang="en-US" altLang="en-US" dirty="0"/>
          </a:p>
        </p:txBody>
      </p:sp>
    </p:spTree>
    <p:extLst>
      <p:ext uri="{BB962C8B-B14F-4D97-AF65-F5344CB8AC3E}">
        <p14:creationId xmlns:p14="http://schemas.microsoft.com/office/powerpoint/2010/main" val="2008562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sr-Latn-RS"/>
              <a:t>Click to edit Master title style</a:t>
            </a:r>
            <a:endParaRPr lang="en-US" altLang="sr-Latn-R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sr-Latn-RS"/>
              <a:t>Click to edit Master text styles</a:t>
            </a:r>
          </a:p>
          <a:p>
            <a:pPr lvl="1"/>
            <a:r>
              <a:rPr lang="en-GB" altLang="sr-Latn-RS"/>
              <a:t>Second level</a:t>
            </a:r>
          </a:p>
          <a:p>
            <a:pPr lvl="2"/>
            <a:r>
              <a:rPr lang="en-GB" altLang="sr-Latn-RS"/>
              <a:t>Third level</a:t>
            </a:r>
          </a:p>
          <a:p>
            <a:pPr lvl="3"/>
            <a:r>
              <a:rPr lang="en-GB" altLang="sr-Latn-RS"/>
              <a:t>Fourth level</a:t>
            </a:r>
          </a:p>
          <a:p>
            <a:pPr lvl="4"/>
            <a:r>
              <a:rPr lang="en-GB" altLang="sr-Latn-RS"/>
              <a:t>Fifth level</a:t>
            </a:r>
            <a:endParaRPr lang="en-US" altLang="sr-Latn-RS"/>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pitchFamily="34" charset="0"/>
                <a:ea typeface="ＭＳ Ｐゴシック" panose="020B0600070205080204" pitchFamily="34" charset="-128"/>
                <a:cs typeface="Arial" pitchFamily="34" charset="0"/>
              </a:defRPr>
            </a:lvl1pPr>
          </a:lstStyle>
          <a:p>
            <a:pPr>
              <a:defRPr/>
            </a:pPr>
            <a:fld id="{EC914866-6A76-4579-9883-716D6F8642C6}" type="datetime1">
              <a:rPr lang="en-US"/>
              <a:pPr>
                <a:defRPr/>
              </a:pPr>
              <a:t>3/27/2022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cs typeface="Arial" panose="020B0604020202020204" pitchFamily="34" charset="0"/>
              </a:defRPr>
            </a:lvl1pPr>
          </a:lstStyle>
          <a:p>
            <a:pPr>
              <a:defRPr/>
            </a:pPr>
            <a:fld id="{B7E0CBE9-0742-41E1-929A-0BB67E8A0A2A}"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S PGothic"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itchFamily="34" charset="-128"/>
          <a:cs typeface="ＭＳ Ｐゴシック" pitchFamily="34" charset="-128"/>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itchFamily="34" charset="-128"/>
          <a:cs typeface="ＭＳ Ｐゴシック" pitchFamily="34" charset="-128"/>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ＭＳ Ｐゴシック" pitchFamily="34" charset="-128"/>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ＭＳ Ｐゴシック" pitchFamily="34" charset="-128"/>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clker.com/clipart-10842.html" TargetMode="External"/><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p:txBody>
          <a:bodyPr/>
          <a:lstStyle/>
          <a:p>
            <a:pPr eaLnBrk="1" hangingPunct="1"/>
            <a:r>
              <a:rPr lang="sr-Latn-ME" altLang="sr-Latn-RS" dirty="0" smtClean="0"/>
              <a:t>Vježba </a:t>
            </a:r>
            <a:r>
              <a:rPr lang="sr-Latn-ME" altLang="sr-Latn-RS" dirty="0" smtClean="0"/>
              <a:t>simulacije rasprave</a:t>
            </a:r>
            <a:endParaRPr lang="en-US" altLang="sr-Latn-RS" dirty="0"/>
          </a:p>
        </p:txBody>
      </p:sp>
      <p:pic>
        <p:nvPicPr>
          <p:cNvPr id="3076" name="Picture 4"/>
          <p:cNvPicPr>
            <a:picLocks noChangeAspect="1" noChangeArrowheads="1"/>
          </p:cNvPicPr>
          <p:nvPr/>
        </p:nvPicPr>
        <p:blipFill>
          <a:blip r:embed="rId3"/>
          <a:srcRect/>
          <a:stretch/>
        </p:blipFill>
        <p:spPr bwMode="auto">
          <a:xfrm>
            <a:off x="2475699" y="400050"/>
            <a:ext cx="4191014" cy="862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77"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US" altLang="fr-FR" sz="1200" dirty="0">
                <a:solidFill>
                  <a:srgbClr val="898989"/>
                </a:solidFill>
              </a:rPr>
              <a:t>!</a:t>
            </a:r>
            <a:fld id="{DF6C6F4C-A9FB-4517-8E7F-68AD831A394A}" type="slidenum">
              <a:rPr lang="en-US" altLang="fr-FR" sz="1200" smtClean="0">
                <a:solidFill>
                  <a:srgbClr val="898989"/>
                </a:solidFill>
              </a:rPr>
              <a:pPr>
                <a:spcBef>
                  <a:spcPct val="0"/>
                </a:spcBef>
                <a:buFontTx/>
                <a:buNone/>
              </a:pPr>
              <a:t>1</a:t>
            </a:fld>
            <a:endParaRPr lang="en-US" altLang="fr-FR" sz="1200" dirty="0">
              <a:solidFill>
                <a:srgbClr val="898989"/>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fld id="{46D9CCF2-FA31-46E5-B6B0-30E73E589F7A}" type="slidenum">
              <a:rPr lang="en-US" altLang="en-US" sz="1200" smtClean="0">
                <a:solidFill>
                  <a:srgbClr val="898989"/>
                </a:solidFill>
              </a:rPr>
              <a:pPr>
                <a:spcBef>
                  <a:spcPct val="0"/>
                </a:spcBef>
                <a:buFontTx/>
                <a:buNone/>
              </a:pPr>
              <a:t>10</a:t>
            </a:fld>
            <a:endParaRPr lang="en-US" altLang="en-US" sz="1200">
              <a:solidFill>
                <a:srgbClr val="898989"/>
              </a:solidFill>
            </a:endParaRPr>
          </a:p>
        </p:txBody>
      </p:sp>
      <p:sp>
        <p:nvSpPr>
          <p:cNvPr id="20" name="Chevron 6"/>
          <p:cNvSpPr/>
          <p:nvPr/>
        </p:nvSpPr>
        <p:spPr bwMode="auto">
          <a:xfrm>
            <a:off x="1828801" y="227013"/>
            <a:ext cx="5486400" cy="920750"/>
          </a:xfrm>
          <a:prstGeom prst="rect">
            <a:avLst/>
          </a:prstGeom>
        </p:spPr>
        <p:style>
          <a:lnRef idx="0">
            <a:scrgbClr r="0" g="0" b="0"/>
          </a:lnRef>
          <a:fillRef idx="0">
            <a:scrgbClr r="0" g="0" b="0"/>
          </a:fillRef>
          <a:effectRef idx="0">
            <a:scrgbClr r="0" g="0" b="0"/>
          </a:effectRef>
          <a:fontRef idx="minor">
            <a:schemeClr val="lt1"/>
          </a:fontRef>
        </p:style>
        <p:txBody>
          <a:bodyPr lIns="80010" tIns="53340" rIns="26670" bIns="53340" spcCol="1270" anchor="ctr"/>
          <a:lstStyle/>
          <a:p>
            <a:pPr algn="ctr" defTabSz="889000">
              <a:lnSpc>
                <a:spcPct val="90000"/>
              </a:lnSpc>
              <a:spcAft>
                <a:spcPct val="35000"/>
              </a:spcAft>
              <a:defRPr/>
            </a:pPr>
            <a:r>
              <a:rPr lang="sr-Latn-ME" sz="4000" b="1" dirty="0" smtClean="0">
                <a:solidFill>
                  <a:schemeClr val="tx1"/>
                </a:solidFill>
                <a:latin typeface="+mj-lt"/>
                <a:cs typeface="Times New Roman" panose="02020603050405020304" pitchFamily="18" charset="0"/>
              </a:rPr>
              <a:t>Zahtjev</a:t>
            </a:r>
            <a:endParaRPr lang="en-US" sz="4000" b="1" dirty="0">
              <a:solidFill>
                <a:schemeClr val="tx1"/>
              </a:solidFill>
              <a:latin typeface="+mj-lt"/>
              <a:cs typeface="Times New Roman" panose="02020603050405020304" pitchFamily="18" charset="0"/>
            </a:endParaRPr>
          </a:p>
        </p:txBody>
      </p:sp>
      <p:sp>
        <p:nvSpPr>
          <p:cNvPr id="44036" name="Rectangle 3"/>
          <p:cNvSpPr txBox="1">
            <a:spLocks/>
          </p:cNvSpPr>
          <p:nvPr/>
        </p:nvSpPr>
        <p:spPr bwMode="auto">
          <a:xfrm>
            <a:off x="744538" y="1335088"/>
            <a:ext cx="7753350" cy="5021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4000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just" eaLnBrk="1" hangingPunct="1"/>
            <a:r>
              <a:rPr lang="sr-Latn-ME" altLang="sr-Latn-RS" sz="3000" dirty="0" smtClean="0"/>
              <a:t>Vježba </a:t>
            </a:r>
            <a:r>
              <a:rPr lang="sr-Latn-ME" altLang="sr-Latn-RS" sz="3000" dirty="0" smtClean="0"/>
              <a:t>rasprave zasniva </a:t>
            </a:r>
            <a:r>
              <a:rPr lang="sr-Latn-ME" altLang="sr-Latn-RS" sz="3000" dirty="0"/>
              <a:t>se na </a:t>
            </a:r>
            <a:r>
              <a:rPr lang="sr-Latn-ME" altLang="sr-Latn-RS" sz="3000" dirty="0" smtClean="0"/>
              <a:t>zahtjevu za </a:t>
            </a:r>
            <a:r>
              <a:rPr lang="sr-Latn-ME" altLang="sr-Latn-RS" sz="3000" dirty="0" smtClean="0"/>
              <a:t>pretresanje </a:t>
            </a:r>
            <a:r>
              <a:rPr lang="sr-Latn-ME" altLang="sr-Latn-RS" sz="3000" dirty="0" smtClean="0"/>
              <a:t>i privremeno oduzimanje kompjuterskih podataka</a:t>
            </a:r>
            <a:endParaRPr lang="en-GB" altLang="sr-Latn-RS" sz="3000" dirty="0"/>
          </a:p>
          <a:p>
            <a:pPr algn="just" eaLnBrk="1" hangingPunct="1"/>
            <a:endParaRPr lang="en-GB" altLang="sr-Latn-RS" sz="3000" dirty="0"/>
          </a:p>
          <a:p>
            <a:pPr algn="just" eaLnBrk="1" hangingPunct="1"/>
            <a:r>
              <a:rPr lang="en-GB" altLang="sr-Latn-RS" sz="3000" dirty="0" err="1" smtClean="0"/>
              <a:t>Unaprijed</a:t>
            </a:r>
            <a:r>
              <a:rPr lang="en-GB" altLang="sr-Latn-RS" sz="3000" dirty="0" smtClean="0"/>
              <a:t> </a:t>
            </a:r>
            <a:r>
              <a:rPr lang="pl-PL" altLang="sr-Latn-RS" sz="3000" dirty="0" smtClean="0"/>
              <a:t>pripremljen zahtjev </a:t>
            </a:r>
            <a:r>
              <a:rPr lang="pl-PL" altLang="sr-Latn-RS" sz="3000" dirty="0" smtClean="0"/>
              <a:t>biće dat </a:t>
            </a:r>
            <a:r>
              <a:rPr lang="pl-PL" altLang="sr-Latn-RS" sz="3000" dirty="0"/>
              <a:t>objema </a:t>
            </a:r>
            <a:r>
              <a:rPr lang="pl-PL" altLang="sr-Latn-RS" sz="3000" dirty="0" smtClean="0"/>
              <a:t>podgrupama</a:t>
            </a:r>
            <a:r>
              <a:rPr lang="en-GB" altLang="sr-Latn-RS" sz="3000" dirty="0" smtClean="0"/>
              <a:t> </a:t>
            </a:r>
            <a:endParaRPr lang="en-GB" altLang="sr-Latn-RS" sz="3000" dirty="0"/>
          </a:p>
          <a:p>
            <a:pPr algn="just" eaLnBrk="1" hangingPunct="1"/>
            <a:endParaRPr lang="en-GB" altLang="sr-Latn-RS" sz="3000" dirty="0"/>
          </a:p>
          <a:p>
            <a:pPr algn="just" eaLnBrk="1" hangingPunct="1"/>
            <a:r>
              <a:rPr lang="sr-Latn-ME" altLang="sr-Latn-RS" sz="3000" dirty="0" smtClean="0"/>
              <a:t>Zahtjev će morati da se izmijeni kako bi bio u skladu sa domaćim pravom</a:t>
            </a:r>
            <a:endParaRPr lang="en-GB" altLang="sr-Latn-RS" sz="3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fld id="{46D9CCF2-FA31-46E5-B6B0-30E73E589F7A}" type="slidenum">
              <a:rPr lang="en-US" altLang="en-US" sz="1200" smtClean="0">
                <a:solidFill>
                  <a:srgbClr val="898989"/>
                </a:solidFill>
              </a:rPr>
              <a:pPr>
                <a:spcBef>
                  <a:spcPct val="0"/>
                </a:spcBef>
                <a:buFontTx/>
                <a:buNone/>
              </a:pPr>
              <a:t>11</a:t>
            </a:fld>
            <a:endParaRPr lang="en-US" altLang="en-US" sz="1200">
              <a:solidFill>
                <a:srgbClr val="898989"/>
              </a:solidFill>
            </a:endParaRPr>
          </a:p>
        </p:txBody>
      </p:sp>
      <p:sp>
        <p:nvSpPr>
          <p:cNvPr id="20" name="Chevron 6"/>
          <p:cNvSpPr/>
          <p:nvPr/>
        </p:nvSpPr>
        <p:spPr bwMode="auto">
          <a:xfrm>
            <a:off x="914400" y="227013"/>
            <a:ext cx="7333129" cy="920750"/>
          </a:xfrm>
          <a:prstGeom prst="rect">
            <a:avLst/>
          </a:prstGeom>
        </p:spPr>
        <p:style>
          <a:lnRef idx="0">
            <a:scrgbClr r="0" g="0" b="0"/>
          </a:lnRef>
          <a:fillRef idx="0">
            <a:scrgbClr r="0" g="0" b="0"/>
          </a:fillRef>
          <a:effectRef idx="0">
            <a:scrgbClr r="0" g="0" b="0"/>
          </a:effectRef>
          <a:fontRef idx="minor">
            <a:schemeClr val="lt1"/>
          </a:fontRef>
        </p:style>
        <p:txBody>
          <a:bodyPr lIns="80010" tIns="53340" rIns="26670" bIns="53340" spcCol="1270" anchor="ctr"/>
          <a:lstStyle/>
          <a:p>
            <a:pPr algn="ctr" defTabSz="889000">
              <a:lnSpc>
                <a:spcPct val="90000"/>
              </a:lnSpc>
              <a:spcAft>
                <a:spcPct val="35000"/>
              </a:spcAft>
              <a:defRPr/>
            </a:pPr>
            <a:r>
              <a:rPr lang="sr-Latn-ME" sz="4000" b="1" dirty="0">
                <a:solidFill>
                  <a:schemeClr val="tx1"/>
                </a:solidFill>
                <a:cs typeface="Times New Roman" panose="02020603050405020304" pitchFamily="18" charset="0"/>
              </a:rPr>
              <a:t>Oblasti obuhvaćene </a:t>
            </a:r>
            <a:r>
              <a:rPr lang="sr-Latn-ME" sz="4000" b="1" dirty="0" smtClean="0">
                <a:solidFill>
                  <a:schemeClr val="tx1"/>
                </a:solidFill>
                <a:cs typeface="Times New Roman" panose="02020603050405020304" pitchFamily="18" charset="0"/>
              </a:rPr>
              <a:t>zahtjevom</a:t>
            </a:r>
            <a:endParaRPr lang="en-US" sz="4000" b="1" dirty="0">
              <a:solidFill>
                <a:schemeClr val="tx1"/>
              </a:solidFill>
              <a:cs typeface="Times New Roman" panose="02020603050405020304" pitchFamily="18" charset="0"/>
            </a:endParaRPr>
          </a:p>
        </p:txBody>
      </p:sp>
      <p:sp>
        <p:nvSpPr>
          <p:cNvPr id="44036" name="Rectangle 3"/>
          <p:cNvSpPr txBox="1">
            <a:spLocks/>
          </p:cNvSpPr>
          <p:nvPr/>
        </p:nvSpPr>
        <p:spPr bwMode="auto">
          <a:xfrm>
            <a:off x="744538" y="1335088"/>
            <a:ext cx="7753350" cy="5021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4000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just" eaLnBrk="1" hangingPunct="1"/>
            <a:r>
              <a:rPr lang="sr-Latn-ME" altLang="sr-Latn-RS" dirty="0" smtClean="0"/>
              <a:t>Podaci o podnosiocu zahtjeva </a:t>
            </a:r>
          </a:p>
          <a:p>
            <a:pPr algn="just" eaLnBrk="1" hangingPunct="1"/>
            <a:r>
              <a:rPr lang="sr-Latn-ME" altLang="sr-Latn-RS" dirty="0" smtClean="0"/>
              <a:t>Opis krivičnih djela</a:t>
            </a:r>
            <a:endParaRPr lang="en-GB" altLang="sr-Latn-RS" dirty="0"/>
          </a:p>
          <a:p>
            <a:pPr algn="just" eaLnBrk="1" hangingPunct="1"/>
            <a:r>
              <a:rPr lang="sr-Latn-ME" altLang="sr-Latn-RS" dirty="0" smtClean="0"/>
              <a:t>Pojedinosti prethodnih zahtjeva</a:t>
            </a:r>
            <a:endParaRPr lang="en-GB" altLang="sr-Latn-RS" dirty="0"/>
          </a:p>
          <a:p>
            <a:pPr algn="just" eaLnBrk="1" hangingPunct="1"/>
            <a:r>
              <a:rPr lang="sr-Latn-ME" altLang="sr-Latn-RS" dirty="0" smtClean="0"/>
              <a:t>Faza zahtjeva</a:t>
            </a:r>
            <a:endParaRPr lang="en-GB" altLang="sr-Latn-RS" dirty="0"/>
          </a:p>
          <a:p>
            <a:pPr algn="just" eaLnBrk="1" hangingPunct="1"/>
            <a:r>
              <a:rPr lang="sr-Latn-ME" altLang="sr-Latn-RS" dirty="0" smtClean="0"/>
              <a:t>Povjerljivost</a:t>
            </a:r>
            <a:endParaRPr lang="en-GB" altLang="sr-Latn-RS" dirty="0"/>
          </a:p>
          <a:p>
            <a:pPr algn="just" eaLnBrk="1" hangingPunct="1"/>
            <a:r>
              <a:rPr lang="sr-Latn-ME" altLang="sr-Latn-RS" dirty="0" smtClean="0"/>
              <a:t>Hitnost</a:t>
            </a:r>
            <a:endParaRPr lang="en-GB" altLang="sr-Latn-RS" dirty="0"/>
          </a:p>
          <a:p>
            <a:pPr algn="just" eaLnBrk="1" hangingPunct="1"/>
            <a:r>
              <a:rPr lang="sr-Latn-ME" altLang="sr-Latn-RS" dirty="0" smtClean="0"/>
              <a:t>Činjenično stanje</a:t>
            </a:r>
            <a:endParaRPr lang="en-GB" altLang="sr-Latn-RS" dirty="0"/>
          </a:p>
          <a:p>
            <a:pPr algn="just" eaLnBrk="1" hangingPunct="1"/>
            <a:r>
              <a:rPr lang="sr-Latn-ME" altLang="sr-Latn-RS" dirty="0" smtClean="0"/>
              <a:t>Opis faze istrage</a:t>
            </a:r>
            <a:endParaRPr lang="en-GB" altLang="sr-Latn-RS" dirty="0"/>
          </a:p>
        </p:txBody>
      </p:sp>
    </p:spTree>
    <p:extLst>
      <p:ext uri="{BB962C8B-B14F-4D97-AF65-F5344CB8AC3E}">
        <p14:creationId xmlns:p14="http://schemas.microsoft.com/office/powerpoint/2010/main" val="21548414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fld id="{46D9CCF2-FA31-46E5-B6B0-30E73E589F7A}" type="slidenum">
              <a:rPr lang="en-US" altLang="en-US" sz="1200" smtClean="0">
                <a:solidFill>
                  <a:srgbClr val="898989"/>
                </a:solidFill>
              </a:rPr>
              <a:pPr>
                <a:spcBef>
                  <a:spcPct val="0"/>
                </a:spcBef>
                <a:buFontTx/>
                <a:buNone/>
              </a:pPr>
              <a:t>12</a:t>
            </a:fld>
            <a:endParaRPr lang="en-US" altLang="en-US" sz="1200">
              <a:solidFill>
                <a:srgbClr val="898989"/>
              </a:solidFill>
            </a:endParaRPr>
          </a:p>
        </p:txBody>
      </p:sp>
      <p:sp>
        <p:nvSpPr>
          <p:cNvPr id="20" name="Chevron 6"/>
          <p:cNvSpPr/>
          <p:nvPr/>
        </p:nvSpPr>
        <p:spPr bwMode="auto">
          <a:xfrm>
            <a:off x="914400" y="227013"/>
            <a:ext cx="7333129" cy="920750"/>
          </a:xfrm>
          <a:prstGeom prst="rect">
            <a:avLst/>
          </a:prstGeom>
        </p:spPr>
        <p:style>
          <a:lnRef idx="0">
            <a:scrgbClr r="0" g="0" b="0"/>
          </a:lnRef>
          <a:fillRef idx="0">
            <a:scrgbClr r="0" g="0" b="0"/>
          </a:fillRef>
          <a:effectRef idx="0">
            <a:scrgbClr r="0" g="0" b="0"/>
          </a:effectRef>
          <a:fontRef idx="minor">
            <a:schemeClr val="lt1"/>
          </a:fontRef>
        </p:style>
        <p:txBody>
          <a:bodyPr lIns="80010" tIns="53340" rIns="26670" bIns="53340" spcCol="1270" anchor="ctr"/>
          <a:lstStyle/>
          <a:p>
            <a:pPr algn="ctr" defTabSz="889000">
              <a:lnSpc>
                <a:spcPct val="90000"/>
              </a:lnSpc>
              <a:spcAft>
                <a:spcPct val="35000"/>
              </a:spcAft>
              <a:defRPr/>
            </a:pPr>
            <a:r>
              <a:rPr lang="sr-Latn-ME" sz="4000" b="1" dirty="0" smtClean="0">
                <a:solidFill>
                  <a:schemeClr val="tx1"/>
                </a:solidFill>
                <a:latin typeface="+mj-lt"/>
                <a:cs typeface="Times New Roman" panose="02020603050405020304" pitchFamily="18" charset="0"/>
              </a:rPr>
              <a:t>Oblasti obuhvaćene zahtjevom</a:t>
            </a:r>
            <a:endParaRPr lang="en-US" sz="4000" b="1" dirty="0">
              <a:solidFill>
                <a:schemeClr val="tx1"/>
              </a:solidFill>
              <a:latin typeface="+mj-lt"/>
              <a:cs typeface="Times New Roman" panose="02020603050405020304" pitchFamily="18" charset="0"/>
            </a:endParaRPr>
          </a:p>
        </p:txBody>
      </p:sp>
      <p:sp>
        <p:nvSpPr>
          <p:cNvPr id="44036" name="Rectangle 3"/>
          <p:cNvSpPr txBox="1">
            <a:spLocks/>
          </p:cNvSpPr>
          <p:nvPr/>
        </p:nvSpPr>
        <p:spPr bwMode="auto">
          <a:xfrm>
            <a:off x="744538" y="1335088"/>
            <a:ext cx="7753350" cy="5021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4000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just" eaLnBrk="1" hangingPunct="1"/>
            <a:r>
              <a:rPr lang="sr-Latn-ME" altLang="sr-Latn-RS" dirty="0" smtClean="0"/>
              <a:t>Opis predmetnih kompjuterskih podataka/kompjuterskih sistema</a:t>
            </a:r>
            <a:endParaRPr lang="en-GB" altLang="sr-Latn-RS" dirty="0"/>
          </a:p>
          <a:p>
            <a:pPr algn="just" eaLnBrk="1" hangingPunct="1"/>
            <a:r>
              <a:rPr lang="sr-Latn-ME" altLang="sr-Latn-RS" dirty="0" smtClean="0"/>
              <a:t>Osnov za </a:t>
            </a:r>
            <a:r>
              <a:rPr lang="sr-Latn-ME" altLang="sr-Latn-RS" dirty="0" err="1" smtClean="0"/>
              <a:t>obezbjeđivanje</a:t>
            </a:r>
            <a:r>
              <a:rPr lang="sr-Latn-ME" altLang="sr-Latn-RS" dirty="0" smtClean="0"/>
              <a:t> navedenih kompjuterskih podataka</a:t>
            </a:r>
            <a:endParaRPr lang="en-GB" altLang="sr-Latn-RS" dirty="0"/>
          </a:p>
          <a:p>
            <a:pPr algn="just" eaLnBrk="1" hangingPunct="1"/>
            <a:r>
              <a:rPr lang="sr-Latn-ME" altLang="sr-Latn-RS" dirty="0" smtClean="0"/>
              <a:t>Obim mjere</a:t>
            </a:r>
            <a:endParaRPr lang="en-GB" altLang="sr-Latn-RS" dirty="0"/>
          </a:p>
          <a:p>
            <a:pPr algn="just" eaLnBrk="1" hangingPunct="1"/>
            <a:r>
              <a:rPr lang="sr-Latn-ME" altLang="sr-Latn-RS" dirty="0" smtClean="0"/>
              <a:t>Izvršenje mjere</a:t>
            </a:r>
            <a:endParaRPr lang="en-GB" altLang="sr-Latn-RS" dirty="0"/>
          </a:p>
          <a:p>
            <a:pPr algn="just" eaLnBrk="1" hangingPunct="1"/>
            <a:r>
              <a:rPr lang="sr-Latn-ME" altLang="sr-Latn-RS" dirty="0" smtClean="0"/>
              <a:t>Zaštita prava trećih lica</a:t>
            </a:r>
            <a:endParaRPr lang="en-GB" altLang="sr-Latn-RS" dirty="0"/>
          </a:p>
          <a:p>
            <a:pPr algn="just" eaLnBrk="1" hangingPunct="1"/>
            <a:r>
              <a:rPr lang="sr-Latn-ME" altLang="sr-Latn-RS" dirty="0" smtClean="0"/>
              <a:t>Izvještavanje</a:t>
            </a:r>
            <a:endParaRPr lang="en-GB" altLang="sr-Latn-RS" dirty="0"/>
          </a:p>
        </p:txBody>
      </p:sp>
    </p:spTree>
    <p:extLst>
      <p:ext uri="{BB962C8B-B14F-4D97-AF65-F5344CB8AC3E}">
        <p14:creationId xmlns:p14="http://schemas.microsoft.com/office/powerpoint/2010/main" val="14796821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2762250"/>
            <a:ext cx="8229600" cy="1143000"/>
          </a:xfrm>
        </p:spPr>
        <p:txBody>
          <a:bodyPr/>
          <a:lstStyle/>
          <a:p>
            <a:r>
              <a:rPr lang="sr-Latn-ME" altLang="sr-Latn-RS" sz="4000" b="1" dirty="0" smtClean="0"/>
              <a:t>Dio treći</a:t>
            </a:r>
            <a:r>
              <a:rPr lang="en-GB" altLang="sr-Latn-RS" sz="4000" b="1" dirty="0"/>
              <a:t/>
            </a:r>
            <a:br>
              <a:rPr lang="en-GB" altLang="sr-Latn-RS" sz="4000" b="1" dirty="0"/>
            </a:br>
            <a:r>
              <a:rPr lang="sr-Latn-ME" altLang="sr-Latn-RS" sz="4000" b="1" dirty="0" smtClean="0"/>
              <a:t>Uloga predavača</a:t>
            </a:r>
            <a:endParaRPr lang="en-GB" altLang="sr-Latn-RS" sz="4000" dirty="0"/>
          </a:p>
        </p:txBody>
      </p:sp>
      <p:pic>
        <p:nvPicPr>
          <p:cNvPr id="23555" name="Picture 3"/>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6786563" y="4643438"/>
            <a:ext cx="1962150" cy="1766887"/>
          </a:xfrm>
        </p:spPr>
      </p:pic>
      <p:sp>
        <p:nvSpPr>
          <p:cNvPr id="2355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fld id="{F57EA8A6-7F1A-455B-8B23-4CD10814240E}" type="slidenum">
              <a:rPr lang="en-US" altLang="fr-FR" sz="1200" smtClean="0">
                <a:solidFill>
                  <a:srgbClr val="898989"/>
                </a:solidFill>
              </a:rPr>
              <a:pPr>
                <a:spcBef>
                  <a:spcPct val="0"/>
                </a:spcBef>
                <a:buFontTx/>
                <a:buNone/>
              </a:pPr>
              <a:t>13</a:t>
            </a:fld>
            <a:endParaRPr lang="en-US" altLang="fr-FR" sz="1200">
              <a:solidFill>
                <a:srgbClr val="898989"/>
              </a:solidFill>
            </a:endParaRPr>
          </a:p>
        </p:txBody>
      </p:sp>
    </p:spTree>
    <p:extLst>
      <p:ext uri="{BB962C8B-B14F-4D97-AF65-F5344CB8AC3E}">
        <p14:creationId xmlns:p14="http://schemas.microsoft.com/office/powerpoint/2010/main" val="6638621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txBox="1">
            <a:spLocks/>
          </p:cNvSpPr>
          <p:nvPr/>
        </p:nvSpPr>
        <p:spPr bwMode="auto">
          <a:xfrm>
            <a:off x="744538" y="1252538"/>
            <a:ext cx="775335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just" eaLnBrk="1" hangingPunct="1"/>
            <a:r>
              <a:rPr lang="sr-Latn-ME" altLang="sr-Latn-RS" dirty="0" smtClean="0"/>
              <a:t>Objašnjavanje svrhe vježbe </a:t>
            </a:r>
            <a:r>
              <a:rPr lang="sr-Latn-ME" altLang="sr-Latn-RS" dirty="0" smtClean="0"/>
              <a:t>rasprave</a:t>
            </a:r>
            <a:endParaRPr lang="en-GB" altLang="sr-Latn-RS" dirty="0"/>
          </a:p>
          <a:p>
            <a:pPr algn="just" eaLnBrk="1" hangingPunct="1"/>
            <a:endParaRPr lang="en-GB" altLang="sr-Latn-RS" dirty="0"/>
          </a:p>
          <a:p>
            <a:pPr algn="just" eaLnBrk="1" hangingPunct="1"/>
            <a:r>
              <a:rPr lang="sr-Latn-ME" altLang="sr-Latn-RS" dirty="0"/>
              <a:t>Objašnjavanje </a:t>
            </a:r>
            <a:r>
              <a:rPr lang="sr-Latn-ME" altLang="sr-Latn-RS" dirty="0" smtClean="0"/>
              <a:t>šta treba očekivati tokom zadatka i procesa vježbe </a:t>
            </a:r>
            <a:r>
              <a:rPr lang="sr-Latn-ME" altLang="sr-Latn-RS" dirty="0" smtClean="0"/>
              <a:t>rasprave</a:t>
            </a:r>
            <a:endParaRPr lang="en-GB" altLang="sr-Latn-RS" dirty="0"/>
          </a:p>
          <a:p>
            <a:pPr algn="just" eaLnBrk="1" hangingPunct="1"/>
            <a:endParaRPr lang="en-GB" altLang="sr-Latn-RS" dirty="0"/>
          </a:p>
          <a:p>
            <a:pPr algn="just" eaLnBrk="1" hangingPunct="1"/>
            <a:r>
              <a:rPr lang="sr-Latn-ME" altLang="sr-Latn-RS" dirty="0" smtClean="0"/>
              <a:t>Određivanje realnog roka za </a:t>
            </a:r>
            <a:r>
              <a:rPr lang="sr-Latn-ME" altLang="sr-Latn-RS" dirty="0" smtClean="0"/>
              <a:t>raspravu</a:t>
            </a:r>
            <a:endParaRPr lang="en-GB" altLang="sr-Latn-RS" dirty="0"/>
          </a:p>
          <a:p>
            <a:pPr algn="just" eaLnBrk="1" hangingPunct="1"/>
            <a:endParaRPr lang="en-GB" altLang="sr-Latn-RS" dirty="0"/>
          </a:p>
          <a:p>
            <a:pPr algn="just" eaLnBrk="1" hangingPunct="1"/>
            <a:r>
              <a:rPr lang="sr-Latn-ME" altLang="sr-Latn-RS" dirty="0" smtClean="0"/>
              <a:t>Upoznavanje učesnika sa zahtjevom za </a:t>
            </a:r>
            <a:r>
              <a:rPr lang="sr-Latn-ME" altLang="sr-Latn-RS" dirty="0" err="1" smtClean="0"/>
              <a:t>obezbjeđivanje</a:t>
            </a:r>
            <a:r>
              <a:rPr lang="sr-Latn-ME" altLang="sr-Latn-RS" dirty="0" smtClean="0"/>
              <a:t> kompjuterskih podataka kao što je opisano u Dijelu drugom</a:t>
            </a:r>
            <a:endParaRPr lang="en-GB" altLang="sr-Latn-RS" dirty="0"/>
          </a:p>
        </p:txBody>
      </p:sp>
      <p:sp>
        <p:nvSpPr>
          <p:cNvPr id="21507" name="Title 1"/>
          <p:cNvSpPr txBox="1">
            <a:spLocks/>
          </p:cNvSpPr>
          <p:nvPr/>
        </p:nvSpPr>
        <p:spPr bwMode="auto">
          <a:xfrm>
            <a:off x="506413" y="3111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sr-Latn-ME" altLang="sr-Latn-RS" sz="4000" b="1" dirty="0" smtClean="0"/>
              <a:t>Prije vježbe </a:t>
            </a:r>
            <a:r>
              <a:rPr lang="sr-Latn-ME" altLang="sr-Latn-RS" sz="4000" b="1" dirty="0" smtClean="0"/>
              <a:t>rasprave</a:t>
            </a:r>
            <a:endParaRPr lang="en-GB" altLang="sr-Latn-RS" sz="4000" b="1" dirty="0"/>
          </a:p>
        </p:txBody>
      </p:sp>
    </p:spTree>
    <p:extLst>
      <p:ext uri="{BB962C8B-B14F-4D97-AF65-F5344CB8AC3E}">
        <p14:creationId xmlns:p14="http://schemas.microsoft.com/office/powerpoint/2010/main" val="37397255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txBox="1">
            <a:spLocks/>
          </p:cNvSpPr>
          <p:nvPr/>
        </p:nvSpPr>
        <p:spPr bwMode="auto">
          <a:xfrm>
            <a:off x="744538" y="1252538"/>
            <a:ext cx="775335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just" eaLnBrk="1" hangingPunct="1"/>
            <a:r>
              <a:rPr lang="sr-Latn-ME" altLang="sr-Latn-RS" dirty="0" smtClean="0"/>
              <a:t>Obezbjeđivanje </a:t>
            </a:r>
            <a:r>
              <a:rPr lang="en-GB" altLang="sr-Latn-RS" dirty="0" smtClean="0"/>
              <a:t>da </a:t>
            </a:r>
            <a:r>
              <a:rPr lang="sr-Latn-RS" altLang="sr-Latn-RS" dirty="0" smtClean="0"/>
              <a:t>su</a:t>
            </a:r>
            <a:r>
              <a:rPr lang="en-GB" altLang="sr-Latn-RS" dirty="0" smtClean="0"/>
              <a:t> </a:t>
            </a:r>
            <a:r>
              <a:rPr lang="en-GB" altLang="sr-Latn-RS" dirty="0" err="1"/>
              <a:t>svi</a:t>
            </a:r>
            <a:r>
              <a:rPr lang="en-GB" altLang="sr-Latn-RS" dirty="0"/>
              <a:t> </a:t>
            </a:r>
            <a:r>
              <a:rPr lang="en-GB" altLang="sr-Latn-RS" dirty="0" err="1"/>
              <a:t>polaznici</a:t>
            </a:r>
            <a:r>
              <a:rPr lang="en-GB" altLang="sr-Latn-RS" dirty="0"/>
              <a:t> </a:t>
            </a:r>
            <a:r>
              <a:rPr lang="en-GB" altLang="sr-Latn-RS" dirty="0" err="1"/>
              <a:t>uključeni</a:t>
            </a:r>
            <a:r>
              <a:rPr lang="en-GB" altLang="sr-Latn-RS" dirty="0"/>
              <a:t> u </a:t>
            </a:r>
            <a:r>
              <a:rPr lang="en-GB" altLang="sr-Latn-RS" dirty="0" smtClean="0"/>
              <a:t>v</a:t>
            </a:r>
            <a:r>
              <a:rPr lang="sr-Latn-ME" altLang="sr-Latn-RS" dirty="0" smtClean="0"/>
              <a:t>j</a:t>
            </a:r>
            <a:r>
              <a:rPr lang="en-GB" altLang="sr-Latn-RS" dirty="0" err="1" smtClean="0"/>
              <a:t>ežbu</a:t>
            </a:r>
            <a:r>
              <a:rPr lang="en-GB" altLang="sr-Latn-RS" dirty="0" smtClean="0"/>
              <a:t> </a:t>
            </a:r>
            <a:r>
              <a:rPr lang="en-GB" altLang="sr-Latn-RS" dirty="0" err="1"/>
              <a:t>i</a:t>
            </a:r>
            <a:r>
              <a:rPr lang="en-GB" altLang="sr-Latn-RS" dirty="0"/>
              <a:t> da u </a:t>
            </a:r>
            <a:r>
              <a:rPr lang="en-GB" altLang="sr-Latn-RS" dirty="0" err="1" smtClean="0"/>
              <a:t>njoj</a:t>
            </a:r>
            <a:r>
              <a:rPr lang="sr-Latn-ME" altLang="sr-Latn-RS" dirty="0" smtClean="0"/>
              <a:t> </a:t>
            </a:r>
            <a:r>
              <a:rPr lang="en-GB" altLang="sr-Latn-RS" dirty="0" err="1" smtClean="0"/>
              <a:t>aktivno</a:t>
            </a:r>
            <a:r>
              <a:rPr lang="en-GB" altLang="sr-Latn-RS" dirty="0" smtClean="0"/>
              <a:t> </a:t>
            </a:r>
            <a:r>
              <a:rPr lang="en-GB" altLang="sr-Latn-RS" dirty="0" err="1" smtClean="0"/>
              <a:t>učestvuju</a:t>
            </a:r>
            <a:endParaRPr lang="sr-Latn-ME" altLang="sr-Latn-RS" dirty="0" smtClean="0"/>
          </a:p>
          <a:p>
            <a:pPr algn="just" eaLnBrk="1" hangingPunct="1"/>
            <a:r>
              <a:rPr lang="en-GB" altLang="sr-Latn-RS" dirty="0" err="1" smtClean="0"/>
              <a:t>Izb</a:t>
            </a:r>
            <a:r>
              <a:rPr lang="sr-Latn-ME" altLang="sr-Latn-RS" dirty="0" smtClean="0"/>
              <a:t>j</a:t>
            </a:r>
            <a:r>
              <a:rPr lang="en-GB" altLang="sr-Latn-RS" dirty="0" err="1" smtClean="0"/>
              <a:t>egavanje</a:t>
            </a:r>
            <a:r>
              <a:rPr lang="en-GB" altLang="sr-Latn-RS" dirty="0" smtClean="0"/>
              <a:t> </a:t>
            </a:r>
            <a:r>
              <a:rPr lang="en-GB" altLang="sr-Latn-RS" dirty="0" err="1"/>
              <a:t>nepotrebnih</a:t>
            </a:r>
            <a:r>
              <a:rPr lang="en-GB" altLang="sr-Latn-RS" dirty="0"/>
              <a:t> </a:t>
            </a:r>
            <a:r>
              <a:rPr lang="en-GB" altLang="sr-Latn-RS" dirty="0" err="1" smtClean="0"/>
              <a:t>intervencija</a:t>
            </a:r>
            <a:r>
              <a:rPr lang="en-GB" altLang="sr-Latn-RS" dirty="0" smtClean="0"/>
              <a:t> </a:t>
            </a:r>
            <a:endParaRPr lang="en-GB" altLang="sr-Latn-RS" dirty="0"/>
          </a:p>
          <a:p>
            <a:pPr algn="just" eaLnBrk="1" hangingPunct="1"/>
            <a:r>
              <a:rPr lang="sr-Latn-ME" altLang="sr-Latn-RS" dirty="0" smtClean="0"/>
              <a:t>Davanje </a:t>
            </a:r>
            <a:r>
              <a:rPr lang="en-GB" altLang="sr-Latn-RS" dirty="0" err="1" smtClean="0"/>
              <a:t>uputst</a:t>
            </a:r>
            <a:r>
              <a:rPr lang="sr-Latn-ME" altLang="sr-Latn-RS" dirty="0" smtClean="0"/>
              <a:t>a</a:t>
            </a:r>
            <a:r>
              <a:rPr lang="en-GB" altLang="sr-Latn-RS" dirty="0" err="1" smtClean="0"/>
              <a:t>va</a:t>
            </a:r>
            <a:r>
              <a:rPr lang="en-GB" altLang="sr-Latn-RS" dirty="0" smtClean="0"/>
              <a:t> </a:t>
            </a:r>
            <a:r>
              <a:rPr lang="en-GB" altLang="sr-Latn-RS" dirty="0" err="1"/>
              <a:t>učesnicima</a:t>
            </a:r>
            <a:r>
              <a:rPr lang="en-GB" altLang="sr-Latn-RS" dirty="0"/>
              <a:t> </a:t>
            </a:r>
            <a:r>
              <a:rPr lang="en-GB" altLang="sr-Latn-RS" dirty="0" err="1"/>
              <a:t>samo</a:t>
            </a:r>
            <a:r>
              <a:rPr lang="en-GB" altLang="sr-Latn-RS" dirty="0"/>
              <a:t> </a:t>
            </a:r>
            <a:r>
              <a:rPr lang="en-GB" altLang="sr-Latn-RS" dirty="0" err="1"/>
              <a:t>kada</a:t>
            </a:r>
            <a:r>
              <a:rPr lang="en-GB" altLang="sr-Latn-RS" dirty="0"/>
              <a:t> je to </a:t>
            </a:r>
            <a:r>
              <a:rPr lang="en-GB" altLang="sr-Latn-RS" dirty="0" err="1" smtClean="0"/>
              <a:t>neophodn</a:t>
            </a:r>
            <a:r>
              <a:rPr lang="sr-Latn-ME" altLang="sr-Latn-RS" dirty="0" smtClean="0"/>
              <a:t>o</a:t>
            </a:r>
            <a:endParaRPr lang="en-GB" altLang="sr-Latn-RS" dirty="0"/>
          </a:p>
          <a:p>
            <a:pPr algn="just" eaLnBrk="1" hangingPunct="1"/>
            <a:r>
              <a:rPr lang="en-GB" altLang="sr-Latn-RS" dirty="0" err="1"/>
              <a:t>Posmatranje</a:t>
            </a:r>
            <a:r>
              <a:rPr lang="en-GB" altLang="sr-Latn-RS" dirty="0"/>
              <a:t> </a:t>
            </a:r>
            <a:r>
              <a:rPr lang="en-GB" altLang="sr-Latn-RS" dirty="0" err="1"/>
              <a:t>različitih</a:t>
            </a:r>
            <a:r>
              <a:rPr lang="en-GB" altLang="sr-Latn-RS" dirty="0"/>
              <a:t> </a:t>
            </a:r>
            <a:r>
              <a:rPr lang="en-GB" altLang="sr-Latn-RS" dirty="0" err="1"/>
              <a:t>grupa</a:t>
            </a:r>
            <a:r>
              <a:rPr lang="en-GB" altLang="sr-Latn-RS" dirty="0"/>
              <a:t> </a:t>
            </a:r>
            <a:r>
              <a:rPr lang="en-GB" altLang="sr-Latn-RS" dirty="0" err="1"/>
              <a:t>koje</a:t>
            </a:r>
            <a:r>
              <a:rPr lang="en-GB" altLang="sr-Latn-RS" dirty="0"/>
              <a:t> </a:t>
            </a:r>
            <a:r>
              <a:rPr lang="en-GB" altLang="sr-Latn-RS" dirty="0" err="1"/>
              <a:t>vode</a:t>
            </a:r>
            <a:r>
              <a:rPr lang="en-GB" altLang="sr-Latn-RS" dirty="0"/>
              <a:t> </a:t>
            </a:r>
            <a:r>
              <a:rPr lang="sr-Latn-ME" altLang="sr-Latn-RS" dirty="0" smtClean="0"/>
              <a:t>raspravu </a:t>
            </a:r>
            <a:r>
              <a:rPr lang="en-GB" altLang="sr-Latn-RS" dirty="0" err="1" smtClean="0"/>
              <a:t>i</a:t>
            </a:r>
            <a:r>
              <a:rPr lang="en-GB" altLang="sr-Latn-RS" dirty="0" smtClean="0"/>
              <a:t> </a:t>
            </a:r>
            <a:r>
              <a:rPr lang="sr-Latn-ME" altLang="sr-Latn-RS" dirty="0" smtClean="0"/>
              <a:t>zapisuju </a:t>
            </a:r>
            <a:r>
              <a:rPr lang="en-GB" altLang="sr-Latn-RS" dirty="0" smtClean="0"/>
              <a:t>b</a:t>
            </a:r>
            <a:r>
              <a:rPr lang="sr-Latn-ME" altLang="sr-Latn-RS" dirty="0" err="1" smtClean="0"/>
              <a:t>ilj</a:t>
            </a:r>
            <a:r>
              <a:rPr lang="en-GB" altLang="sr-Latn-RS" dirty="0" err="1" smtClean="0"/>
              <a:t>eške</a:t>
            </a:r>
            <a:r>
              <a:rPr lang="en-GB" altLang="sr-Latn-RS" dirty="0" smtClean="0"/>
              <a:t> </a:t>
            </a:r>
            <a:endParaRPr lang="en-GB" altLang="sr-Latn-RS" dirty="0"/>
          </a:p>
          <a:p>
            <a:pPr algn="just" eaLnBrk="1" hangingPunct="1"/>
            <a:r>
              <a:rPr lang="en-GB" altLang="sr-Latn-RS" dirty="0" err="1"/>
              <a:t>Identifikovanje</a:t>
            </a:r>
            <a:r>
              <a:rPr lang="en-GB" altLang="sr-Latn-RS" dirty="0"/>
              <a:t> </a:t>
            </a:r>
            <a:r>
              <a:rPr lang="en-GB" altLang="sr-Latn-RS" dirty="0" err="1"/>
              <a:t>svih</a:t>
            </a:r>
            <a:r>
              <a:rPr lang="en-GB" altLang="sr-Latn-RS" dirty="0"/>
              <a:t> </a:t>
            </a:r>
            <a:r>
              <a:rPr lang="en-GB" altLang="sr-Latn-RS" dirty="0" err="1" smtClean="0"/>
              <a:t>mogu</a:t>
            </a:r>
            <a:r>
              <a:rPr lang="sr-Latn-ME" altLang="sr-Latn-RS" dirty="0" smtClean="0"/>
              <a:t>ć</a:t>
            </a:r>
            <a:r>
              <a:rPr lang="en-GB" altLang="sr-Latn-RS" dirty="0" err="1" smtClean="0"/>
              <a:t>ih</a:t>
            </a:r>
            <a:r>
              <a:rPr lang="en-GB" altLang="sr-Latn-RS" dirty="0" smtClean="0"/>
              <a:t> </a:t>
            </a:r>
            <a:r>
              <a:rPr lang="en-GB" altLang="sr-Latn-RS" dirty="0" err="1"/>
              <a:t>naslova</a:t>
            </a:r>
            <a:r>
              <a:rPr lang="en-GB" altLang="sr-Latn-RS" dirty="0"/>
              <a:t> (</a:t>
            </a:r>
            <a:r>
              <a:rPr lang="en-GB" altLang="sr-Latn-RS" dirty="0" err="1"/>
              <a:t>oblasti</a:t>
            </a:r>
            <a:r>
              <a:rPr lang="en-GB" altLang="sr-Latn-RS" dirty="0"/>
              <a:t> </a:t>
            </a:r>
            <a:r>
              <a:rPr lang="en-GB" altLang="sr-Latn-RS" dirty="0" err="1"/>
              <a:t>koje</a:t>
            </a:r>
            <a:r>
              <a:rPr lang="en-GB" altLang="sr-Latn-RS" dirty="0"/>
              <a:t> </a:t>
            </a:r>
            <a:r>
              <a:rPr lang="en-GB" altLang="sr-Latn-RS" dirty="0" err="1"/>
              <a:t>će</a:t>
            </a:r>
            <a:r>
              <a:rPr lang="en-GB" altLang="sr-Latn-RS" dirty="0"/>
              <a:t> </a:t>
            </a:r>
            <a:r>
              <a:rPr lang="en-GB" altLang="sr-Latn-RS" dirty="0" err="1"/>
              <a:t>biti</a:t>
            </a:r>
            <a:r>
              <a:rPr lang="en-GB" altLang="sr-Latn-RS" dirty="0"/>
              <a:t> </a:t>
            </a:r>
            <a:r>
              <a:rPr lang="en-GB" altLang="sr-Latn-RS" dirty="0" err="1"/>
              <a:t>predmet</a:t>
            </a:r>
            <a:r>
              <a:rPr lang="en-GB" altLang="sr-Latn-RS" dirty="0"/>
              <a:t> </a:t>
            </a:r>
            <a:r>
              <a:rPr lang="en-GB" altLang="sr-Latn-RS" dirty="0" err="1"/>
              <a:t>procesa</a:t>
            </a:r>
            <a:r>
              <a:rPr lang="en-GB" altLang="sr-Latn-RS" dirty="0"/>
              <a:t> </a:t>
            </a:r>
            <a:r>
              <a:rPr lang="sr-Latn-ME" altLang="sr-Latn-RS" dirty="0" smtClean="0"/>
              <a:t>ocjene)</a:t>
            </a:r>
            <a:endParaRPr lang="en-GB" altLang="sr-Latn-RS" dirty="0"/>
          </a:p>
          <a:p>
            <a:pPr algn="just" eaLnBrk="1" hangingPunct="1"/>
            <a:endParaRPr lang="en-GB" altLang="sr-Latn-RS" dirty="0"/>
          </a:p>
          <a:p>
            <a:pPr algn="just" eaLnBrk="1" hangingPunct="1"/>
            <a:endParaRPr lang="en-GB" altLang="sr-Latn-RS" dirty="0"/>
          </a:p>
          <a:p>
            <a:pPr algn="just" eaLnBrk="1" hangingPunct="1"/>
            <a:endParaRPr lang="en-GB" altLang="sr-Latn-RS" dirty="0"/>
          </a:p>
        </p:txBody>
      </p:sp>
      <p:sp>
        <p:nvSpPr>
          <p:cNvPr id="21507" name="Title 1"/>
          <p:cNvSpPr txBox="1">
            <a:spLocks/>
          </p:cNvSpPr>
          <p:nvPr/>
        </p:nvSpPr>
        <p:spPr bwMode="auto">
          <a:xfrm>
            <a:off x="506413" y="3111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sr-Latn-ME" altLang="sr-Latn-RS" sz="4000" b="1" dirty="0" smtClean="0"/>
              <a:t>Tokom vježbe </a:t>
            </a:r>
            <a:r>
              <a:rPr lang="sr-Latn-ME" altLang="sr-Latn-RS" sz="4000" b="1" dirty="0" smtClean="0"/>
              <a:t>rasprave</a:t>
            </a:r>
            <a:endParaRPr lang="en-GB" altLang="sr-Latn-RS" sz="4000" b="1" dirty="0"/>
          </a:p>
        </p:txBody>
      </p:sp>
    </p:spTree>
    <p:extLst>
      <p:ext uri="{BB962C8B-B14F-4D97-AF65-F5344CB8AC3E}">
        <p14:creationId xmlns:p14="http://schemas.microsoft.com/office/powerpoint/2010/main" val="18609134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txBox="1">
            <a:spLocks/>
          </p:cNvSpPr>
          <p:nvPr/>
        </p:nvSpPr>
        <p:spPr bwMode="auto">
          <a:xfrm>
            <a:off x="744538" y="1073244"/>
            <a:ext cx="775335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just" eaLnBrk="1" hangingPunct="1"/>
            <a:r>
              <a:rPr lang="sr-Latn-ME" altLang="sr-Latn-RS" dirty="0" smtClean="0"/>
              <a:t>Predavač treba </a:t>
            </a:r>
            <a:r>
              <a:rPr lang="sr-Latn-ME" altLang="sr-Latn-RS" dirty="0" smtClean="0"/>
              <a:t>učesnicima da </a:t>
            </a:r>
            <a:r>
              <a:rPr lang="sr-Latn-ME" altLang="sr-Latn-RS" dirty="0" smtClean="0"/>
              <a:t>pruži detaljne povratne informacije</a:t>
            </a:r>
            <a:endParaRPr lang="en-GB" altLang="sr-Latn-RS" dirty="0"/>
          </a:p>
          <a:p>
            <a:pPr algn="just" eaLnBrk="1" hangingPunct="1"/>
            <a:r>
              <a:rPr lang="sr-Latn-ME" altLang="sr-Latn-RS" dirty="0" smtClean="0"/>
              <a:t>Povratne informacije treba da budu u formi procesa </a:t>
            </a:r>
            <a:r>
              <a:rPr lang="sr-Latn-ME" altLang="sr-Latn-RS" dirty="0" smtClean="0"/>
              <a:t>pregleda koji </a:t>
            </a:r>
            <a:r>
              <a:rPr lang="sr-Latn-ME" altLang="sr-Latn-RS" dirty="0" smtClean="0"/>
              <a:t>ima šest faza i koji obuhvata</a:t>
            </a:r>
            <a:r>
              <a:rPr lang="en-GB" altLang="sr-Latn-RS" dirty="0" smtClean="0"/>
              <a:t>:</a:t>
            </a:r>
            <a:endParaRPr lang="en-GB" altLang="sr-Latn-RS" dirty="0"/>
          </a:p>
          <a:p>
            <a:pPr lvl="1" algn="just" eaLnBrk="1" hangingPunct="1"/>
            <a:r>
              <a:rPr lang="sr-Latn-ME" altLang="sr-Latn-RS" dirty="0" smtClean="0"/>
              <a:t>naslov</a:t>
            </a:r>
            <a:endParaRPr lang="en-GB" altLang="sr-Latn-RS" dirty="0"/>
          </a:p>
          <a:p>
            <a:pPr lvl="1" algn="just" eaLnBrk="1" hangingPunct="1"/>
            <a:r>
              <a:rPr lang="sr-Latn-ME" altLang="sr-Latn-RS" dirty="0" smtClean="0"/>
              <a:t>reprodukciju</a:t>
            </a:r>
            <a:endParaRPr lang="en-GB" altLang="sr-Latn-RS" dirty="0"/>
          </a:p>
          <a:p>
            <a:pPr lvl="1" algn="just" eaLnBrk="1" hangingPunct="1"/>
            <a:r>
              <a:rPr lang="sr-Latn-ME" altLang="sr-Latn-RS" dirty="0" smtClean="0"/>
              <a:t>razlog</a:t>
            </a:r>
            <a:endParaRPr lang="en-GB" altLang="sr-Latn-RS" dirty="0"/>
          </a:p>
          <a:p>
            <a:pPr lvl="1" algn="just" eaLnBrk="1" hangingPunct="1"/>
            <a:r>
              <a:rPr lang="sr-Latn-ME" altLang="sr-Latn-RS" dirty="0"/>
              <a:t>p</a:t>
            </a:r>
            <a:r>
              <a:rPr lang="sr-Latn-ME" altLang="sr-Latn-RS" dirty="0" smtClean="0"/>
              <a:t>ravni lijek</a:t>
            </a:r>
            <a:endParaRPr lang="en-GB" altLang="sr-Latn-RS" dirty="0"/>
          </a:p>
          <a:p>
            <a:pPr lvl="1" algn="just" eaLnBrk="1" hangingPunct="1"/>
            <a:r>
              <a:rPr lang="sr-Latn-ME" altLang="sr-Latn-RS" dirty="0" smtClean="0"/>
              <a:t>demonstraciju</a:t>
            </a:r>
            <a:r>
              <a:rPr lang="en-GB" altLang="sr-Latn-RS" dirty="0" smtClean="0"/>
              <a:t> </a:t>
            </a:r>
            <a:endParaRPr lang="en-GB" altLang="sr-Latn-RS" dirty="0"/>
          </a:p>
          <a:p>
            <a:pPr lvl="1" algn="just" eaLnBrk="1" hangingPunct="1"/>
            <a:r>
              <a:rPr lang="sr-Latn-ME" altLang="sr-Latn-RS" dirty="0" smtClean="0"/>
              <a:t>ponavljanje</a:t>
            </a:r>
            <a:endParaRPr lang="en-GB" altLang="sr-Latn-RS" dirty="0"/>
          </a:p>
          <a:p>
            <a:pPr algn="just" eaLnBrk="1" hangingPunct="1"/>
            <a:endParaRPr lang="en-GB" altLang="sr-Latn-RS" dirty="0"/>
          </a:p>
        </p:txBody>
      </p:sp>
      <p:sp>
        <p:nvSpPr>
          <p:cNvPr id="21507" name="Title 1"/>
          <p:cNvSpPr txBox="1">
            <a:spLocks/>
          </p:cNvSpPr>
          <p:nvPr/>
        </p:nvSpPr>
        <p:spPr bwMode="auto">
          <a:xfrm>
            <a:off x="506413" y="236912"/>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sr-Latn-ME" altLang="sr-Latn-RS" sz="4000" b="1" dirty="0" smtClean="0"/>
              <a:t>Nakon vježbe </a:t>
            </a:r>
            <a:r>
              <a:rPr lang="sr-Latn-ME" altLang="sr-Latn-RS" sz="4000" b="1" dirty="0" smtClean="0"/>
              <a:t>rasprave</a:t>
            </a:r>
            <a:endParaRPr lang="en-GB" altLang="sr-Latn-RS" sz="4000" b="1" dirty="0"/>
          </a:p>
        </p:txBody>
      </p:sp>
    </p:spTree>
    <p:extLst>
      <p:ext uri="{BB962C8B-B14F-4D97-AF65-F5344CB8AC3E}">
        <p14:creationId xmlns:p14="http://schemas.microsoft.com/office/powerpoint/2010/main" val="20659118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6" descr="Question Mark Clip Art">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3250" y="1357313"/>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3" name="TextBox 3"/>
          <p:cNvSpPr txBox="1">
            <a:spLocks noChangeArrowheads="1"/>
          </p:cNvSpPr>
          <p:nvPr/>
        </p:nvSpPr>
        <p:spPr bwMode="auto">
          <a:xfrm>
            <a:off x="3071813" y="4500563"/>
            <a:ext cx="21881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GB" altLang="sr-Latn-RS" sz="5400" b="1" dirty="0" err="1" smtClean="0"/>
              <a:t>Pitanja</a:t>
            </a:r>
            <a:endParaRPr lang="en-GB" altLang="sr-Latn-RS" sz="5400" b="1" dirty="0"/>
          </a:p>
        </p:txBody>
      </p:sp>
      <p:sp>
        <p:nvSpPr>
          <p:cNvPr id="46084"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fld id="{9AA0A7CA-0ED3-47D3-8168-F9B853FF9C9E}" type="slidenum">
              <a:rPr lang="en-US" altLang="fr-FR" sz="1200" smtClean="0">
                <a:solidFill>
                  <a:srgbClr val="898989"/>
                </a:solidFill>
              </a:rPr>
              <a:pPr>
                <a:spcBef>
                  <a:spcPct val="0"/>
                </a:spcBef>
                <a:buFontTx/>
                <a:buNone/>
              </a:pPr>
              <a:t>17</a:t>
            </a:fld>
            <a:endParaRPr lang="en-US" altLang="fr-FR" sz="1200">
              <a:solidFill>
                <a:srgbClr val="898989"/>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0"/>
            <a:ext cx="8229600" cy="774700"/>
          </a:xfrm>
        </p:spPr>
        <p:txBody>
          <a:bodyPr/>
          <a:lstStyle/>
          <a:p>
            <a:r>
              <a:rPr lang="en-US" altLang="sr-Latn-RS" b="1" dirty="0"/>
              <a:t>Agenda</a:t>
            </a:r>
          </a:p>
        </p:txBody>
      </p:sp>
      <p:sp>
        <p:nvSpPr>
          <p:cNvPr id="3075" name="Content Placeholder 2"/>
          <p:cNvSpPr>
            <a:spLocks noGrp="1"/>
          </p:cNvSpPr>
          <p:nvPr>
            <p:ph idx="1"/>
          </p:nvPr>
        </p:nvSpPr>
        <p:spPr>
          <a:xfrm>
            <a:off x="457200" y="1273175"/>
            <a:ext cx="8513763" cy="4899025"/>
          </a:xfrm>
        </p:spPr>
        <p:txBody>
          <a:bodyPr/>
          <a:lstStyle/>
          <a:p>
            <a:pPr>
              <a:lnSpc>
                <a:spcPct val="90000"/>
              </a:lnSpc>
              <a:defRPr/>
            </a:pPr>
            <a:r>
              <a:rPr lang="sr-Latn-ME" altLang="sr-Latn-RS" sz="2700" b="1" dirty="0" smtClean="0">
                <a:solidFill>
                  <a:srgbClr val="000000"/>
                </a:solidFill>
              </a:rPr>
              <a:t>Dio prvi</a:t>
            </a:r>
            <a:endParaRPr lang="en-US" altLang="sr-Latn-RS" sz="2700" b="1" dirty="0">
              <a:solidFill>
                <a:srgbClr val="000000"/>
              </a:solidFill>
            </a:endParaRPr>
          </a:p>
          <a:p>
            <a:pPr marL="0" indent="0">
              <a:lnSpc>
                <a:spcPct val="90000"/>
              </a:lnSpc>
              <a:buFont typeface="Arial" panose="020B0604020202020204" pitchFamily="34" charset="0"/>
              <a:buNone/>
              <a:defRPr/>
            </a:pPr>
            <a:r>
              <a:rPr lang="en-US" altLang="sr-Latn-RS" sz="2700" dirty="0">
                <a:solidFill>
                  <a:srgbClr val="000000"/>
                </a:solidFill>
              </a:rPr>
              <a:t>	</a:t>
            </a:r>
            <a:r>
              <a:rPr lang="sr-Latn-ME" altLang="sr-Latn-RS" sz="2700" dirty="0" smtClean="0">
                <a:solidFill>
                  <a:srgbClr val="000000"/>
                </a:solidFill>
              </a:rPr>
              <a:t>Izvođenje vježbe </a:t>
            </a:r>
            <a:r>
              <a:rPr lang="sr-Latn-ME" altLang="sr-Latn-RS" sz="2700" dirty="0" smtClean="0">
                <a:solidFill>
                  <a:srgbClr val="000000"/>
                </a:solidFill>
              </a:rPr>
              <a:t>simulacije </a:t>
            </a:r>
            <a:r>
              <a:rPr lang="sr-Latn-ME" altLang="sr-Latn-RS" sz="2700" dirty="0" smtClean="0"/>
              <a:t>rasprave</a:t>
            </a:r>
            <a:r>
              <a:rPr lang="en-US" altLang="sr-Latn-RS" sz="2700" dirty="0">
                <a:solidFill>
                  <a:srgbClr val="000000"/>
                </a:solidFill>
              </a:rPr>
              <a:t/>
            </a:r>
            <a:br>
              <a:rPr lang="en-US" altLang="sr-Latn-RS" sz="2700" dirty="0">
                <a:solidFill>
                  <a:srgbClr val="000000"/>
                </a:solidFill>
              </a:rPr>
            </a:br>
            <a:endParaRPr lang="en-US" altLang="sr-Latn-RS" sz="2700" dirty="0">
              <a:solidFill>
                <a:srgbClr val="000000"/>
              </a:solidFill>
            </a:endParaRPr>
          </a:p>
          <a:p>
            <a:pPr>
              <a:lnSpc>
                <a:spcPct val="90000"/>
              </a:lnSpc>
              <a:defRPr/>
            </a:pPr>
            <a:r>
              <a:rPr lang="sr-Latn-ME" altLang="sr-Latn-RS" sz="2700" b="1" dirty="0" smtClean="0">
                <a:solidFill>
                  <a:srgbClr val="000000"/>
                </a:solidFill>
              </a:rPr>
              <a:t>Dio drugi</a:t>
            </a:r>
            <a:endParaRPr lang="en-US" altLang="sr-Latn-RS" sz="2700" b="1" dirty="0">
              <a:solidFill>
                <a:srgbClr val="000000"/>
              </a:solidFill>
            </a:endParaRPr>
          </a:p>
          <a:p>
            <a:pPr marL="0" indent="0">
              <a:lnSpc>
                <a:spcPct val="90000"/>
              </a:lnSpc>
              <a:buNone/>
              <a:defRPr/>
            </a:pPr>
            <a:r>
              <a:rPr lang="en-US" altLang="sr-Latn-RS" sz="2700" dirty="0">
                <a:solidFill>
                  <a:srgbClr val="000000"/>
                </a:solidFill>
              </a:rPr>
              <a:t>	</a:t>
            </a:r>
            <a:r>
              <a:rPr lang="sr-Latn-ME" altLang="sr-Latn-RS" sz="2700" dirty="0" smtClean="0">
                <a:solidFill>
                  <a:srgbClr val="000000"/>
                </a:solidFill>
              </a:rPr>
              <a:t>Upoznavanje sa zahtjevom</a:t>
            </a:r>
            <a:endParaRPr lang="en-US" altLang="sr-Latn-RS" sz="2700" dirty="0"/>
          </a:p>
          <a:p>
            <a:pPr>
              <a:lnSpc>
                <a:spcPct val="90000"/>
              </a:lnSpc>
              <a:defRPr/>
            </a:pPr>
            <a:endParaRPr lang="en-US" altLang="sr-Latn-RS" sz="2700" b="1" dirty="0">
              <a:solidFill>
                <a:srgbClr val="000000"/>
              </a:solidFill>
            </a:endParaRPr>
          </a:p>
          <a:p>
            <a:pPr>
              <a:lnSpc>
                <a:spcPct val="90000"/>
              </a:lnSpc>
              <a:defRPr/>
            </a:pPr>
            <a:r>
              <a:rPr lang="sr-Latn-ME" altLang="sr-Latn-RS" sz="2700" b="1" dirty="0" smtClean="0">
                <a:solidFill>
                  <a:srgbClr val="000000"/>
                </a:solidFill>
              </a:rPr>
              <a:t>Dio treći</a:t>
            </a:r>
            <a:endParaRPr lang="en-US" altLang="sr-Latn-RS" sz="2700" b="1" dirty="0">
              <a:solidFill>
                <a:srgbClr val="000000"/>
              </a:solidFill>
            </a:endParaRPr>
          </a:p>
          <a:p>
            <a:pPr marL="0" indent="0">
              <a:lnSpc>
                <a:spcPct val="90000"/>
              </a:lnSpc>
              <a:buNone/>
              <a:defRPr/>
            </a:pPr>
            <a:r>
              <a:rPr lang="en-US" altLang="sr-Latn-RS" sz="2700" dirty="0">
                <a:solidFill>
                  <a:srgbClr val="000000"/>
                </a:solidFill>
              </a:rPr>
              <a:t>	</a:t>
            </a:r>
            <a:r>
              <a:rPr lang="sr-Latn-ME" altLang="sr-Latn-RS" sz="2700" dirty="0" smtClean="0">
                <a:solidFill>
                  <a:srgbClr val="000000"/>
                </a:solidFill>
              </a:rPr>
              <a:t>Uloga predavača</a:t>
            </a:r>
            <a:endParaRPr lang="en-US" altLang="sr-Latn-RS" sz="2700" dirty="0">
              <a:solidFill>
                <a:srgbClr val="000000"/>
              </a:solidFill>
            </a:endParaRPr>
          </a:p>
          <a:p>
            <a:pPr marL="0" indent="0">
              <a:lnSpc>
                <a:spcPct val="90000"/>
              </a:lnSpc>
              <a:buNone/>
              <a:defRPr/>
            </a:pPr>
            <a:endParaRPr lang="en-US" altLang="sr-Latn-RS" sz="2700" dirty="0">
              <a:solidFill>
                <a:srgbClr val="000000"/>
              </a:solidFill>
            </a:endParaRPr>
          </a:p>
          <a:p>
            <a:pPr marL="0" indent="0">
              <a:lnSpc>
                <a:spcPct val="90000"/>
              </a:lnSpc>
              <a:buNone/>
              <a:defRPr/>
            </a:pPr>
            <a:endParaRPr lang="en-US" altLang="sr-Latn-RS" sz="2700" dirty="0">
              <a:solidFill>
                <a:srgbClr val="000000"/>
              </a:solidFill>
            </a:endParaRPr>
          </a:p>
        </p:txBody>
      </p:sp>
      <p:sp>
        <p:nvSpPr>
          <p:cNvPr id="5124"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US" altLang="fr-FR" sz="1200" dirty="0">
                <a:solidFill>
                  <a:srgbClr val="898989"/>
                </a:solidFill>
              </a:rPr>
              <a:t>!</a:t>
            </a:r>
            <a:fld id="{88886859-6E18-405D-91F8-1CD1F58AE886}" type="slidenum">
              <a:rPr lang="en-US" altLang="fr-FR" sz="1200" smtClean="0">
                <a:solidFill>
                  <a:srgbClr val="898989"/>
                </a:solidFill>
              </a:rPr>
              <a:pPr>
                <a:spcBef>
                  <a:spcPct val="0"/>
                </a:spcBef>
                <a:buFontTx/>
                <a:buNone/>
              </a:pPr>
              <a:t>2</a:t>
            </a:fld>
            <a:endParaRPr lang="en-US" altLang="fr-FR" sz="1200" dirty="0">
              <a:solidFill>
                <a:srgbClr val="898989"/>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idx="4294967295"/>
          </p:nvPr>
        </p:nvSpPr>
        <p:spPr>
          <a:xfrm>
            <a:off x="457200" y="274638"/>
            <a:ext cx="8229600" cy="773112"/>
          </a:xfrm>
        </p:spPr>
        <p:txBody>
          <a:bodyPr/>
          <a:lstStyle/>
          <a:p>
            <a:pPr eaLnBrk="1" hangingPunct="1"/>
            <a:r>
              <a:rPr lang="sr-Latn-ME" altLang="sr-Latn-RS" b="1" dirty="0" smtClean="0"/>
              <a:t>Ciljevi obuke</a:t>
            </a:r>
            <a:endParaRPr lang="en-GB" altLang="sr-Latn-RS" b="1" dirty="0"/>
          </a:p>
        </p:txBody>
      </p:sp>
      <p:sp>
        <p:nvSpPr>
          <p:cNvPr id="4" name="Content Placeholder 2"/>
          <p:cNvSpPr txBox="1">
            <a:spLocks/>
          </p:cNvSpPr>
          <p:nvPr/>
        </p:nvSpPr>
        <p:spPr bwMode="auto">
          <a:xfrm>
            <a:off x="457200" y="1047750"/>
            <a:ext cx="8229600" cy="5338763"/>
          </a:xfrm>
          <a:prstGeom prst="rect">
            <a:avLst/>
          </a:prstGeom>
          <a:noFill/>
          <a:ln w="9525">
            <a:noFill/>
            <a:miter lim="800000"/>
            <a:headEnd/>
            <a:tailEnd/>
          </a:ln>
        </p:spPr>
        <p:txBody>
          <a:bodyPr/>
          <a:lstStyle>
            <a:lvl1pPr marL="342900" indent="-342900"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spcBef>
                <a:spcPct val="20000"/>
              </a:spcBef>
              <a:buFont typeface="Arial" charset="0"/>
              <a:buNone/>
              <a:defRPr/>
            </a:pPr>
            <a:r>
              <a:rPr lang="sr-Latn-ME" sz="2700" dirty="0" smtClean="0">
                <a:solidFill>
                  <a:srgbClr val="000000"/>
                </a:solidFill>
                <a:latin typeface="+mj-lt"/>
                <a:ea typeface="MS PGothic" charset="0"/>
                <a:cs typeface="MS PGothic" charset="0"/>
              </a:rPr>
              <a:t>Na kraju ove </a:t>
            </a:r>
            <a:r>
              <a:rPr lang="sr-Latn-ME" sz="2700" dirty="0" smtClean="0">
                <a:solidFill>
                  <a:srgbClr val="000000"/>
                </a:solidFill>
                <a:latin typeface="+mj-lt"/>
                <a:ea typeface="MS PGothic" charset="0"/>
                <a:cs typeface="MS PGothic" charset="0"/>
              </a:rPr>
              <a:t>sesije, </a:t>
            </a:r>
            <a:r>
              <a:rPr lang="sr-Latn-ME" sz="2700" dirty="0" smtClean="0">
                <a:solidFill>
                  <a:srgbClr val="000000"/>
                </a:solidFill>
                <a:latin typeface="+mj-lt"/>
                <a:ea typeface="MS PGothic" charset="0"/>
                <a:cs typeface="MS PGothic" charset="0"/>
              </a:rPr>
              <a:t>delegati će</a:t>
            </a:r>
            <a:r>
              <a:rPr lang="en-GB" sz="2700" dirty="0" smtClean="0">
                <a:solidFill>
                  <a:srgbClr val="000000"/>
                </a:solidFill>
                <a:latin typeface="+mj-lt"/>
                <a:ea typeface="MS PGothic" charset="0"/>
                <a:cs typeface="MS PGothic" charset="0"/>
              </a:rPr>
              <a:t>:</a:t>
            </a:r>
            <a:endParaRPr lang="en-GB" sz="2700" dirty="0">
              <a:solidFill>
                <a:srgbClr val="000000"/>
              </a:solidFill>
              <a:latin typeface="+mj-lt"/>
              <a:ea typeface="MS PGothic" charset="0"/>
              <a:cs typeface="MS PGothic" charset="0"/>
            </a:endParaRPr>
          </a:p>
          <a:p>
            <a:pPr>
              <a:spcBef>
                <a:spcPct val="20000"/>
              </a:spcBef>
              <a:buFont typeface="Arial" charset="0"/>
              <a:buChar char="•"/>
              <a:defRPr/>
            </a:pPr>
            <a:endParaRPr lang="pt-PT" sz="2700" dirty="0">
              <a:solidFill>
                <a:srgbClr val="000000"/>
              </a:solidFill>
              <a:latin typeface="+mj-lt"/>
              <a:ea typeface="MS PGothic" charset="0"/>
              <a:cs typeface="MS PGothic" charset="0"/>
            </a:endParaRPr>
          </a:p>
          <a:p>
            <a:pPr algn="just">
              <a:spcBef>
                <a:spcPct val="20000"/>
              </a:spcBef>
              <a:buFont typeface="Arial" charset="0"/>
              <a:buChar char="•"/>
              <a:defRPr/>
            </a:pPr>
            <a:r>
              <a:rPr lang="sr-Latn-ME" sz="2700" dirty="0" smtClean="0">
                <a:solidFill>
                  <a:srgbClr val="000000"/>
                </a:solidFill>
                <a:latin typeface="+mj-lt"/>
              </a:rPr>
              <a:t>Razumjeti kako se sprovodi praktična </a:t>
            </a:r>
            <a:r>
              <a:rPr lang="sr-Latn-ME" sz="2700" dirty="0" smtClean="0">
                <a:solidFill>
                  <a:srgbClr val="000000"/>
                </a:solidFill>
                <a:latin typeface="+mj-lt"/>
              </a:rPr>
              <a:t>vježba rasprave o </a:t>
            </a:r>
            <a:r>
              <a:rPr lang="sr-Latn-ME" sz="2700" dirty="0" smtClean="0">
                <a:solidFill>
                  <a:srgbClr val="000000"/>
                </a:solidFill>
                <a:latin typeface="+mj-lt"/>
              </a:rPr>
              <a:t>zahtjevu za </a:t>
            </a:r>
            <a:r>
              <a:rPr lang="sr-Latn-ME" sz="2700" dirty="0" err="1" smtClean="0">
                <a:solidFill>
                  <a:srgbClr val="000000"/>
                </a:solidFill>
                <a:latin typeface="+mj-lt"/>
              </a:rPr>
              <a:t>obezbjeđivanje</a:t>
            </a:r>
            <a:r>
              <a:rPr lang="sr-Latn-ME" sz="2700" dirty="0" smtClean="0">
                <a:solidFill>
                  <a:srgbClr val="000000"/>
                </a:solidFill>
                <a:latin typeface="+mj-lt"/>
              </a:rPr>
              <a:t> kompjuterskih podataka</a:t>
            </a:r>
            <a:endParaRPr lang="en-GB" sz="2700" dirty="0">
              <a:solidFill>
                <a:srgbClr val="000000"/>
              </a:solidFill>
              <a:latin typeface="+mj-lt"/>
            </a:endParaRPr>
          </a:p>
          <a:p>
            <a:pPr algn="just">
              <a:spcBef>
                <a:spcPct val="20000"/>
              </a:spcBef>
              <a:buFont typeface="Arial" charset="0"/>
              <a:buChar char="•"/>
              <a:defRPr/>
            </a:pPr>
            <a:endParaRPr lang="en-GB" sz="2700" dirty="0">
              <a:solidFill>
                <a:srgbClr val="000000"/>
              </a:solidFill>
              <a:latin typeface="+mj-lt"/>
            </a:endParaRPr>
          </a:p>
          <a:p>
            <a:pPr algn="just">
              <a:spcBef>
                <a:spcPct val="20000"/>
              </a:spcBef>
              <a:buFont typeface="Arial" charset="0"/>
              <a:buChar char="•"/>
              <a:defRPr/>
            </a:pPr>
            <a:r>
              <a:rPr lang="sr-Latn-ME" sz="2700" dirty="0" smtClean="0">
                <a:solidFill>
                  <a:srgbClr val="000000"/>
                </a:solidFill>
                <a:latin typeface="+mj-lt"/>
              </a:rPr>
              <a:t>Prepoznati ključne aspekte zahtjeva koje polaznicima treba  naglasiti prije </a:t>
            </a:r>
            <a:r>
              <a:rPr lang="sr-Latn-ME" sz="2700" dirty="0" smtClean="0">
                <a:solidFill>
                  <a:srgbClr val="000000"/>
                </a:solidFill>
                <a:latin typeface="+mj-lt"/>
              </a:rPr>
              <a:t>izvođenja vježbe rasprave</a:t>
            </a:r>
            <a:endParaRPr lang="en-GB" sz="2700" dirty="0">
              <a:solidFill>
                <a:srgbClr val="000000"/>
              </a:solidFill>
              <a:latin typeface="+mj-lt"/>
            </a:endParaRPr>
          </a:p>
          <a:p>
            <a:pPr algn="just">
              <a:spcBef>
                <a:spcPct val="20000"/>
              </a:spcBef>
              <a:buFont typeface="Arial" charset="0"/>
              <a:buChar char="•"/>
              <a:defRPr/>
            </a:pPr>
            <a:endParaRPr lang="en-GB" sz="2700" dirty="0">
              <a:solidFill>
                <a:srgbClr val="000000"/>
              </a:solidFill>
              <a:latin typeface="+mj-lt"/>
            </a:endParaRPr>
          </a:p>
          <a:p>
            <a:pPr algn="just">
              <a:spcBef>
                <a:spcPct val="20000"/>
              </a:spcBef>
              <a:buFont typeface="Arial" charset="0"/>
              <a:buChar char="•"/>
              <a:defRPr/>
            </a:pPr>
            <a:r>
              <a:rPr lang="sr-Latn-ME" sz="2700" dirty="0" smtClean="0">
                <a:solidFill>
                  <a:srgbClr val="000000"/>
                </a:solidFill>
                <a:latin typeface="+mj-lt"/>
              </a:rPr>
              <a:t>Razumjeti </a:t>
            </a:r>
            <a:r>
              <a:rPr lang="sr-Latn-ME" sz="2700" dirty="0" smtClean="0">
                <a:solidFill>
                  <a:srgbClr val="000000"/>
                </a:solidFill>
                <a:latin typeface="+mj-lt"/>
              </a:rPr>
              <a:t>ulogu koju predavač ima </a:t>
            </a:r>
            <a:r>
              <a:rPr lang="sr-Latn-ME" sz="2700" dirty="0" smtClean="0">
                <a:solidFill>
                  <a:srgbClr val="000000"/>
                </a:solidFill>
                <a:latin typeface="+mj-lt"/>
              </a:rPr>
              <a:t>tokom vježbe </a:t>
            </a:r>
            <a:r>
              <a:rPr lang="sr-Latn-ME" sz="2700" dirty="0" smtClean="0">
                <a:solidFill>
                  <a:srgbClr val="000000"/>
                </a:solidFill>
                <a:latin typeface="+mj-lt"/>
              </a:rPr>
              <a:t>rasprave</a:t>
            </a:r>
            <a:endParaRPr lang="en-GB" sz="2700" dirty="0">
              <a:solidFill>
                <a:srgbClr val="000000"/>
              </a:solidFill>
              <a:latin typeface="+mj-lt"/>
            </a:endParaRPr>
          </a:p>
          <a:p>
            <a:pPr algn="just">
              <a:spcBef>
                <a:spcPct val="20000"/>
              </a:spcBef>
              <a:buFont typeface="Arial" charset="0"/>
              <a:buChar char="•"/>
              <a:defRPr/>
            </a:pPr>
            <a:endParaRPr lang="en-GB" sz="2700" dirty="0">
              <a:solidFill>
                <a:srgbClr val="000000"/>
              </a:solidFill>
              <a:latin typeface="+mj-lt"/>
            </a:endParaRPr>
          </a:p>
          <a:p>
            <a:pPr algn="just">
              <a:spcBef>
                <a:spcPct val="20000"/>
              </a:spcBef>
              <a:buFont typeface="Arial" charset="0"/>
              <a:buChar char="•"/>
              <a:defRPr/>
            </a:pPr>
            <a:endParaRPr lang="en-GB" sz="2700" dirty="0">
              <a:solidFill>
                <a:srgbClr val="000000"/>
              </a:solidFill>
              <a:latin typeface="+mj-lt"/>
            </a:endParaRPr>
          </a:p>
          <a:p>
            <a:pPr marL="0" indent="0">
              <a:spcBef>
                <a:spcPct val="20000"/>
              </a:spcBef>
              <a:defRPr/>
            </a:pPr>
            <a:endParaRPr lang="en-US" sz="2700" dirty="0">
              <a:solidFill>
                <a:srgbClr val="000000"/>
              </a:solidFill>
              <a:latin typeface="+mj-lt"/>
              <a:ea typeface="MS PGothic" charset="0"/>
              <a:cs typeface="MS PGothic" charset="0"/>
            </a:endParaRPr>
          </a:p>
        </p:txBody>
      </p:sp>
      <p:sp>
        <p:nvSpPr>
          <p:cNvPr id="717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US" altLang="fr-FR" sz="1200">
                <a:solidFill>
                  <a:srgbClr val="898989"/>
                </a:solidFill>
              </a:rPr>
              <a:t>!</a:t>
            </a:r>
            <a:fld id="{17129894-C728-4EF0-BE9A-14A0B54CB512}" type="slidenum">
              <a:rPr lang="en-US" altLang="fr-FR" sz="1200" smtClean="0">
                <a:solidFill>
                  <a:srgbClr val="898989"/>
                </a:solidFill>
              </a:rPr>
              <a:pPr>
                <a:spcBef>
                  <a:spcPct val="0"/>
                </a:spcBef>
                <a:buFontTx/>
                <a:buNone/>
              </a:pPr>
              <a:t>3</a:t>
            </a:fld>
            <a:endParaRPr lang="en-US" altLang="fr-FR" sz="1200">
              <a:solidFill>
                <a:srgbClr val="898989"/>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62250"/>
            <a:ext cx="8229600" cy="1143000"/>
          </a:xfrm>
        </p:spPr>
        <p:txBody>
          <a:bodyPr/>
          <a:lstStyle/>
          <a:p>
            <a:r>
              <a:rPr lang="sr-Latn-ME" altLang="sr-Latn-RS" sz="4000" b="1" dirty="0" smtClean="0"/>
              <a:t>Dio prvi</a:t>
            </a:r>
            <a:r>
              <a:rPr lang="en-GB" altLang="sr-Latn-RS" sz="4000" b="1" dirty="0"/>
              <a:t/>
            </a:r>
            <a:br>
              <a:rPr lang="en-GB" altLang="sr-Latn-RS" sz="4000" b="1" dirty="0"/>
            </a:br>
            <a:r>
              <a:rPr lang="sr-Latn-ME" altLang="sr-Latn-RS" sz="4000" b="1" dirty="0" smtClean="0"/>
              <a:t>Uvod u vježbu</a:t>
            </a:r>
            <a:endParaRPr lang="en-GB" altLang="sr-Latn-RS" sz="4000" dirty="0"/>
          </a:p>
        </p:txBody>
      </p:sp>
      <p:pic>
        <p:nvPicPr>
          <p:cNvPr id="9219" name="Picture 3"/>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6786563" y="4643438"/>
            <a:ext cx="1962150" cy="1766887"/>
          </a:xfrm>
        </p:spPr>
      </p:pic>
      <p:sp>
        <p:nvSpPr>
          <p:cNvPr id="922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fld id="{CDB05947-B4B6-46E0-B2C8-2E85B6A9D62B}" type="slidenum">
              <a:rPr lang="en-US" altLang="fr-FR" sz="1200" smtClean="0">
                <a:solidFill>
                  <a:srgbClr val="898989"/>
                </a:solidFill>
              </a:rPr>
              <a:pPr>
                <a:spcBef>
                  <a:spcPct val="0"/>
                </a:spcBef>
                <a:buFontTx/>
                <a:buNone/>
              </a:pPr>
              <a:t>4</a:t>
            </a:fld>
            <a:endParaRPr lang="en-US" altLang="fr-FR" sz="1200">
              <a:solidFill>
                <a:srgbClr val="898989"/>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1521364911"/>
              </p:ext>
            </p:extLst>
          </p:nvPr>
        </p:nvGraphicFramePr>
        <p:xfrm>
          <a:off x="340660" y="0"/>
          <a:ext cx="5863543" cy="34914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7" name="Diagram 6"/>
          <p:cNvGraphicFramePr/>
          <p:nvPr>
            <p:extLst>
              <p:ext uri="{D42A27DB-BD31-4B8C-83A1-F6EECF244321}">
                <p14:modId xmlns:p14="http://schemas.microsoft.com/office/powerpoint/2010/main" val="3929903009"/>
              </p:ext>
            </p:extLst>
          </p:nvPr>
        </p:nvGraphicFramePr>
        <p:xfrm>
          <a:off x="2128061" y="3600003"/>
          <a:ext cx="5689163" cy="300697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pSp>
        <p:nvGrpSpPr>
          <p:cNvPr id="8" name="Group 7"/>
          <p:cNvGrpSpPr/>
          <p:nvPr/>
        </p:nvGrpSpPr>
        <p:grpSpPr>
          <a:xfrm>
            <a:off x="5710238" y="3276431"/>
            <a:ext cx="434828" cy="429997"/>
            <a:chOff x="3282157" y="543799"/>
            <a:chExt cx="357664" cy="461503"/>
          </a:xfrm>
        </p:grpSpPr>
        <p:sp>
          <p:nvSpPr>
            <p:cNvPr id="9" name="Down Arrow 8"/>
            <p:cNvSpPr/>
            <p:nvPr/>
          </p:nvSpPr>
          <p:spPr>
            <a:xfrm>
              <a:off x="3282157" y="543799"/>
              <a:ext cx="357664" cy="461503"/>
            </a:xfrm>
            <a:prstGeom prst="downArrow">
              <a:avLst>
                <a:gd name="adj1" fmla="val 55000"/>
                <a:gd name="adj2" fmla="val 45000"/>
              </a:avLst>
            </a:prstGeom>
          </p:spPr>
          <p:style>
            <a:lnRef idx="2">
              <a:schemeClr val="accent5">
                <a:tint val="40000"/>
                <a:alpha val="90000"/>
                <a:hueOff val="0"/>
                <a:satOff val="0"/>
                <a:lumOff val="0"/>
                <a:alphaOff val="0"/>
              </a:schemeClr>
            </a:lnRef>
            <a:fillRef idx="1">
              <a:schemeClr val="accent5">
                <a:tint val="40000"/>
                <a:alpha val="90000"/>
                <a:hueOff val="0"/>
                <a:satOff val="0"/>
                <a:lumOff val="0"/>
                <a:alphaOff val="0"/>
              </a:schemeClr>
            </a:fillRef>
            <a:effectRef idx="0">
              <a:schemeClr val="accent5">
                <a:tint val="40000"/>
                <a:alpha val="90000"/>
                <a:hueOff val="0"/>
                <a:satOff val="0"/>
                <a:lumOff val="0"/>
                <a:alphaOff val="0"/>
              </a:schemeClr>
            </a:effectRef>
            <a:fontRef idx="minor">
              <a:schemeClr val="dk1">
                <a:hueOff val="0"/>
                <a:satOff val="0"/>
                <a:lumOff val="0"/>
                <a:alphaOff val="0"/>
              </a:schemeClr>
            </a:fontRef>
          </p:style>
        </p:sp>
        <p:sp>
          <p:nvSpPr>
            <p:cNvPr id="10" name="Down Arrow 4"/>
            <p:cNvSpPr/>
            <p:nvPr/>
          </p:nvSpPr>
          <p:spPr>
            <a:xfrm>
              <a:off x="3385994" y="543799"/>
              <a:ext cx="253827" cy="347281"/>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en-US" sz="1700" kern="120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graphicEl>
                                              <a:dgm id="{0439922A-95CE-48DA-9CF4-EF6C8BF45F3F}"/>
                                            </p:graphicEl>
                                          </p:spTgt>
                                        </p:tgtEl>
                                        <p:attrNameLst>
                                          <p:attrName>style.visibility</p:attrName>
                                        </p:attrNameLst>
                                      </p:cBhvr>
                                      <p:to>
                                        <p:strVal val="visible"/>
                                      </p:to>
                                    </p:set>
                                    <p:animEffect transition="in" filter="fade">
                                      <p:cBhvr>
                                        <p:cTn id="7" dur="500"/>
                                        <p:tgtEl>
                                          <p:spTgt spid="3">
                                            <p:graphicEl>
                                              <a:dgm id="{0439922A-95CE-48DA-9CF4-EF6C8BF45F3F}"/>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graphicEl>
                                              <a:dgm id="{3DAB8160-BEC5-4189-B5FC-B433CC6373C4}"/>
                                            </p:graphicEl>
                                          </p:spTgt>
                                        </p:tgtEl>
                                        <p:attrNameLst>
                                          <p:attrName>style.visibility</p:attrName>
                                        </p:attrNameLst>
                                      </p:cBhvr>
                                      <p:to>
                                        <p:strVal val="visible"/>
                                      </p:to>
                                    </p:set>
                                    <p:animEffect transition="in" filter="fade">
                                      <p:cBhvr>
                                        <p:cTn id="12" dur="500"/>
                                        <p:tgtEl>
                                          <p:spTgt spid="3">
                                            <p:graphicEl>
                                              <a:dgm id="{3DAB8160-BEC5-4189-B5FC-B433CC6373C4}"/>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graphicEl>
                                              <a:dgm id="{7C64CE0A-A6E5-4987-9430-A72612FE1215}"/>
                                            </p:graphicEl>
                                          </p:spTgt>
                                        </p:tgtEl>
                                        <p:attrNameLst>
                                          <p:attrName>style.visibility</p:attrName>
                                        </p:attrNameLst>
                                      </p:cBhvr>
                                      <p:to>
                                        <p:strVal val="visible"/>
                                      </p:to>
                                    </p:set>
                                    <p:animEffect transition="in" filter="fade">
                                      <p:cBhvr>
                                        <p:cTn id="15" dur="500"/>
                                        <p:tgtEl>
                                          <p:spTgt spid="3">
                                            <p:graphicEl>
                                              <a:dgm id="{7C64CE0A-A6E5-4987-9430-A72612FE1215}"/>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graphicEl>
                                              <a:dgm id="{A9F38C27-5A53-4EDB-9B48-69560A99E5AF}"/>
                                            </p:graphicEl>
                                          </p:spTgt>
                                        </p:tgtEl>
                                        <p:attrNameLst>
                                          <p:attrName>style.visibility</p:attrName>
                                        </p:attrNameLst>
                                      </p:cBhvr>
                                      <p:to>
                                        <p:strVal val="visible"/>
                                      </p:to>
                                    </p:set>
                                    <p:animEffect transition="in" filter="fade">
                                      <p:cBhvr>
                                        <p:cTn id="20" dur="500"/>
                                        <p:tgtEl>
                                          <p:spTgt spid="3">
                                            <p:graphicEl>
                                              <a:dgm id="{A9F38C27-5A53-4EDB-9B48-69560A99E5AF}"/>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graphicEl>
                                              <a:dgm id="{68BA073B-CCD6-4677-BA91-A9F487572368}"/>
                                            </p:graphicEl>
                                          </p:spTgt>
                                        </p:tgtEl>
                                        <p:attrNameLst>
                                          <p:attrName>style.visibility</p:attrName>
                                        </p:attrNameLst>
                                      </p:cBhvr>
                                      <p:to>
                                        <p:strVal val="visible"/>
                                      </p:to>
                                    </p:set>
                                    <p:animEffect transition="in" filter="fade">
                                      <p:cBhvr>
                                        <p:cTn id="23" dur="500"/>
                                        <p:tgtEl>
                                          <p:spTgt spid="3">
                                            <p:graphicEl>
                                              <a:dgm id="{68BA073B-CCD6-4677-BA91-A9F487572368}"/>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graphicEl>
                                              <a:dgm id="{63350FC2-B63F-4F6C-98D1-A821852393E9}"/>
                                            </p:graphicEl>
                                          </p:spTgt>
                                        </p:tgtEl>
                                        <p:attrNameLst>
                                          <p:attrName>style.visibility</p:attrName>
                                        </p:attrNameLst>
                                      </p:cBhvr>
                                      <p:to>
                                        <p:strVal val="visible"/>
                                      </p:to>
                                    </p:set>
                                    <p:animEffect transition="in" filter="fade">
                                      <p:cBhvr>
                                        <p:cTn id="28" dur="500"/>
                                        <p:tgtEl>
                                          <p:spTgt spid="3">
                                            <p:graphicEl>
                                              <a:dgm id="{63350FC2-B63F-4F6C-98D1-A821852393E9}"/>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graphicEl>
                                              <a:dgm id="{D7F3AEA7-009A-441C-9186-4ABDD3AB7AD6}"/>
                                            </p:graphicEl>
                                          </p:spTgt>
                                        </p:tgtEl>
                                        <p:attrNameLst>
                                          <p:attrName>style.visibility</p:attrName>
                                        </p:attrNameLst>
                                      </p:cBhvr>
                                      <p:to>
                                        <p:strVal val="visible"/>
                                      </p:to>
                                    </p:set>
                                    <p:animEffect transition="in" filter="fade">
                                      <p:cBhvr>
                                        <p:cTn id="31" dur="500"/>
                                        <p:tgtEl>
                                          <p:spTgt spid="3">
                                            <p:graphicEl>
                                              <a:dgm id="{D7F3AEA7-009A-441C-9186-4ABDD3AB7AD6}"/>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graphicEl>
                                              <a:dgm id="{250DE909-D4ED-437B-BDFE-AE9B1546A816}"/>
                                            </p:graphicEl>
                                          </p:spTgt>
                                        </p:tgtEl>
                                        <p:attrNameLst>
                                          <p:attrName>style.visibility</p:attrName>
                                        </p:attrNameLst>
                                      </p:cBhvr>
                                      <p:to>
                                        <p:strVal val="visible"/>
                                      </p:to>
                                    </p:set>
                                    <p:animEffect transition="in" filter="fade">
                                      <p:cBhvr>
                                        <p:cTn id="36" dur="500"/>
                                        <p:tgtEl>
                                          <p:spTgt spid="3">
                                            <p:graphicEl>
                                              <a:dgm id="{250DE909-D4ED-437B-BDFE-AE9B1546A816}"/>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
                                            <p:graphicEl>
                                              <a:dgm id="{D518109D-FBB8-4C41-8E42-5289D4555D1B}"/>
                                            </p:graphicEl>
                                          </p:spTgt>
                                        </p:tgtEl>
                                        <p:attrNameLst>
                                          <p:attrName>style.visibility</p:attrName>
                                        </p:attrNameLst>
                                      </p:cBhvr>
                                      <p:to>
                                        <p:strVal val="visible"/>
                                      </p:to>
                                    </p:set>
                                    <p:animEffect transition="in" filter="fade">
                                      <p:cBhvr>
                                        <p:cTn id="39" dur="500"/>
                                        <p:tgtEl>
                                          <p:spTgt spid="3">
                                            <p:graphicEl>
                                              <a:dgm id="{D518109D-FBB8-4C41-8E42-5289D4555D1B}"/>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fade">
                                      <p:cBhvr>
                                        <p:cTn id="44" dur="500"/>
                                        <p:tgtEl>
                                          <p:spTgt spid="8"/>
                                        </p:tgtEl>
                                      </p:cBhvr>
                                    </p:animEffect>
                                  </p:childTnLst>
                                </p:cTn>
                              </p:par>
                              <p:par>
                                <p:cTn id="45" presetID="10" presetClass="entr" presetSubtype="0" fill="hold" grpId="0" nodeType="withEffect">
                                  <p:stCondLst>
                                    <p:cond delay="500"/>
                                  </p:stCondLst>
                                  <p:childTnLst>
                                    <p:set>
                                      <p:cBhvr>
                                        <p:cTn id="46" dur="1" fill="hold">
                                          <p:stCondLst>
                                            <p:cond delay="0"/>
                                          </p:stCondLst>
                                        </p:cTn>
                                        <p:tgtEl>
                                          <p:spTgt spid="7">
                                            <p:graphicEl>
                                              <a:dgm id="{8445A572-91B8-4487-9A3B-B78805B6210B}"/>
                                            </p:graphicEl>
                                          </p:spTgt>
                                        </p:tgtEl>
                                        <p:attrNameLst>
                                          <p:attrName>style.visibility</p:attrName>
                                        </p:attrNameLst>
                                      </p:cBhvr>
                                      <p:to>
                                        <p:strVal val="visible"/>
                                      </p:to>
                                    </p:set>
                                    <p:animEffect transition="in" filter="fade">
                                      <p:cBhvr>
                                        <p:cTn id="47" dur="500"/>
                                        <p:tgtEl>
                                          <p:spTgt spid="7">
                                            <p:graphicEl>
                                              <a:dgm id="{8445A572-91B8-4487-9A3B-B78805B6210B}"/>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500"/>
                                  </p:stCondLst>
                                  <p:childTnLst>
                                    <p:set>
                                      <p:cBhvr>
                                        <p:cTn id="51" dur="1" fill="hold">
                                          <p:stCondLst>
                                            <p:cond delay="0"/>
                                          </p:stCondLst>
                                        </p:cTn>
                                        <p:tgtEl>
                                          <p:spTgt spid="7">
                                            <p:graphicEl>
                                              <a:dgm id="{662DD5F8-77A7-4276-A0A3-1E8943E6E0FE}"/>
                                            </p:graphicEl>
                                          </p:spTgt>
                                        </p:tgtEl>
                                        <p:attrNameLst>
                                          <p:attrName>style.visibility</p:attrName>
                                        </p:attrNameLst>
                                      </p:cBhvr>
                                      <p:to>
                                        <p:strVal val="visible"/>
                                      </p:to>
                                    </p:set>
                                    <p:animEffect transition="in" filter="fade">
                                      <p:cBhvr>
                                        <p:cTn id="52" dur="500"/>
                                        <p:tgtEl>
                                          <p:spTgt spid="7">
                                            <p:graphicEl>
                                              <a:dgm id="{662DD5F8-77A7-4276-A0A3-1E8943E6E0FE}"/>
                                            </p:graphicEl>
                                          </p:spTgt>
                                        </p:tgtEl>
                                      </p:cBhvr>
                                    </p:animEffect>
                                  </p:childTnLst>
                                </p:cTn>
                              </p:par>
                              <p:par>
                                <p:cTn id="53" presetID="10" presetClass="entr" presetSubtype="0" fill="hold" grpId="0" nodeType="withEffect">
                                  <p:stCondLst>
                                    <p:cond delay="500"/>
                                  </p:stCondLst>
                                  <p:childTnLst>
                                    <p:set>
                                      <p:cBhvr>
                                        <p:cTn id="54" dur="1" fill="hold">
                                          <p:stCondLst>
                                            <p:cond delay="0"/>
                                          </p:stCondLst>
                                        </p:cTn>
                                        <p:tgtEl>
                                          <p:spTgt spid="7">
                                            <p:graphicEl>
                                              <a:dgm id="{313C4074-E2B1-42DB-869E-9588153A7F85}"/>
                                            </p:graphicEl>
                                          </p:spTgt>
                                        </p:tgtEl>
                                        <p:attrNameLst>
                                          <p:attrName>style.visibility</p:attrName>
                                        </p:attrNameLst>
                                      </p:cBhvr>
                                      <p:to>
                                        <p:strVal val="visible"/>
                                      </p:to>
                                    </p:set>
                                    <p:animEffect transition="in" filter="fade">
                                      <p:cBhvr>
                                        <p:cTn id="55" dur="500"/>
                                        <p:tgtEl>
                                          <p:spTgt spid="7">
                                            <p:graphicEl>
                                              <a:dgm id="{313C4074-E2B1-42DB-869E-9588153A7F85}"/>
                                            </p:graphicEl>
                                          </p:spTgt>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500"/>
                                  </p:stCondLst>
                                  <p:childTnLst>
                                    <p:set>
                                      <p:cBhvr>
                                        <p:cTn id="59" dur="1" fill="hold">
                                          <p:stCondLst>
                                            <p:cond delay="0"/>
                                          </p:stCondLst>
                                        </p:cTn>
                                        <p:tgtEl>
                                          <p:spTgt spid="7">
                                            <p:graphicEl>
                                              <a:dgm id="{30672FD5-679A-4FED-B854-28F66DBAC5A4}"/>
                                            </p:graphicEl>
                                          </p:spTgt>
                                        </p:tgtEl>
                                        <p:attrNameLst>
                                          <p:attrName>style.visibility</p:attrName>
                                        </p:attrNameLst>
                                      </p:cBhvr>
                                      <p:to>
                                        <p:strVal val="visible"/>
                                      </p:to>
                                    </p:set>
                                    <p:animEffect transition="in" filter="fade">
                                      <p:cBhvr>
                                        <p:cTn id="60" dur="500"/>
                                        <p:tgtEl>
                                          <p:spTgt spid="7">
                                            <p:graphicEl>
                                              <a:dgm id="{30672FD5-679A-4FED-B854-28F66DBAC5A4}"/>
                                            </p:graphicEl>
                                          </p:spTgt>
                                        </p:tgtEl>
                                      </p:cBhvr>
                                    </p:animEffect>
                                  </p:childTnLst>
                                </p:cTn>
                              </p:par>
                              <p:par>
                                <p:cTn id="61" presetID="10" presetClass="entr" presetSubtype="0" fill="hold" grpId="0" nodeType="withEffect">
                                  <p:stCondLst>
                                    <p:cond delay="500"/>
                                  </p:stCondLst>
                                  <p:childTnLst>
                                    <p:set>
                                      <p:cBhvr>
                                        <p:cTn id="62" dur="1" fill="hold">
                                          <p:stCondLst>
                                            <p:cond delay="0"/>
                                          </p:stCondLst>
                                        </p:cTn>
                                        <p:tgtEl>
                                          <p:spTgt spid="7">
                                            <p:graphicEl>
                                              <a:dgm id="{32D70419-7725-40FA-A6ED-EF81D827E355}"/>
                                            </p:graphicEl>
                                          </p:spTgt>
                                        </p:tgtEl>
                                        <p:attrNameLst>
                                          <p:attrName>style.visibility</p:attrName>
                                        </p:attrNameLst>
                                      </p:cBhvr>
                                      <p:to>
                                        <p:strVal val="visible"/>
                                      </p:to>
                                    </p:set>
                                    <p:animEffect transition="in" filter="fade">
                                      <p:cBhvr>
                                        <p:cTn id="63" dur="500"/>
                                        <p:tgtEl>
                                          <p:spTgt spid="7">
                                            <p:graphicEl>
                                              <a:dgm id="{32D70419-7725-40FA-A6ED-EF81D827E355}"/>
                                            </p:graphicEl>
                                          </p:spTgt>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500"/>
                                  </p:stCondLst>
                                  <p:childTnLst>
                                    <p:set>
                                      <p:cBhvr>
                                        <p:cTn id="67" dur="1" fill="hold">
                                          <p:stCondLst>
                                            <p:cond delay="0"/>
                                          </p:stCondLst>
                                        </p:cTn>
                                        <p:tgtEl>
                                          <p:spTgt spid="7">
                                            <p:graphicEl>
                                              <a:dgm id="{DC2F8D8A-3258-462D-9D0E-23B6F484FF05}"/>
                                            </p:graphicEl>
                                          </p:spTgt>
                                        </p:tgtEl>
                                        <p:attrNameLst>
                                          <p:attrName>style.visibility</p:attrName>
                                        </p:attrNameLst>
                                      </p:cBhvr>
                                      <p:to>
                                        <p:strVal val="visible"/>
                                      </p:to>
                                    </p:set>
                                    <p:animEffect transition="in" filter="fade">
                                      <p:cBhvr>
                                        <p:cTn id="68" dur="500"/>
                                        <p:tgtEl>
                                          <p:spTgt spid="7">
                                            <p:graphicEl>
                                              <a:dgm id="{DC2F8D8A-3258-462D-9D0E-23B6F484FF05}"/>
                                            </p:graphicEl>
                                          </p:spTgt>
                                        </p:tgtEl>
                                      </p:cBhvr>
                                    </p:animEffect>
                                  </p:childTnLst>
                                </p:cTn>
                              </p:par>
                              <p:par>
                                <p:cTn id="69" presetID="10" presetClass="entr" presetSubtype="0" fill="hold" grpId="0" nodeType="withEffect">
                                  <p:stCondLst>
                                    <p:cond delay="500"/>
                                  </p:stCondLst>
                                  <p:childTnLst>
                                    <p:set>
                                      <p:cBhvr>
                                        <p:cTn id="70" dur="1" fill="hold">
                                          <p:stCondLst>
                                            <p:cond delay="0"/>
                                          </p:stCondLst>
                                        </p:cTn>
                                        <p:tgtEl>
                                          <p:spTgt spid="7">
                                            <p:graphicEl>
                                              <a:dgm id="{BC32EA12-D1E4-4D09-BDE6-BB651D97355D}"/>
                                            </p:graphicEl>
                                          </p:spTgt>
                                        </p:tgtEl>
                                        <p:attrNameLst>
                                          <p:attrName>style.visibility</p:attrName>
                                        </p:attrNameLst>
                                      </p:cBhvr>
                                      <p:to>
                                        <p:strVal val="visible"/>
                                      </p:to>
                                    </p:set>
                                    <p:animEffect transition="in" filter="fade">
                                      <p:cBhvr>
                                        <p:cTn id="71" dur="500"/>
                                        <p:tgtEl>
                                          <p:spTgt spid="7">
                                            <p:graphicEl>
                                              <a:dgm id="{BC32EA12-D1E4-4D09-BDE6-BB651D97355D}"/>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one"/>
        </p:bldSub>
      </p:bldGraphic>
      <p:bldGraphic spid="7" grpId="0">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txBox="1">
            <a:spLocks/>
          </p:cNvSpPr>
          <p:nvPr/>
        </p:nvSpPr>
        <p:spPr bwMode="auto">
          <a:xfrm>
            <a:off x="744538" y="1431925"/>
            <a:ext cx="775335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just" eaLnBrk="1" hangingPunct="1"/>
            <a:r>
              <a:rPr lang="pl-PL" altLang="sr-Latn-RS" dirty="0"/>
              <a:t>Podijelite polaznike u grupe od po četvoro </a:t>
            </a:r>
            <a:r>
              <a:rPr lang="pl-PL" altLang="sr-Latn-RS" dirty="0" smtClean="0"/>
              <a:t>lica</a:t>
            </a:r>
            <a:endParaRPr lang="pl-PL" altLang="sr-Latn-RS" dirty="0"/>
          </a:p>
          <a:p>
            <a:pPr marL="0" indent="0" algn="just" eaLnBrk="1" hangingPunct="1">
              <a:buNone/>
            </a:pPr>
            <a:endParaRPr lang="en-GB" altLang="sr-Latn-RS" dirty="0"/>
          </a:p>
          <a:p>
            <a:pPr algn="just" eaLnBrk="1" hangingPunct="1"/>
            <a:r>
              <a:rPr lang="sr-Latn-ME" altLang="sr-Latn-RS" dirty="0"/>
              <a:t>Dalje </a:t>
            </a:r>
            <a:r>
              <a:rPr lang="sr-Latn-ME" altLang="sr-Latn-RS" dirty="0" smtClean="0"/>
              <a:t>podijelite </a:t>
            </a:r>
            <a:r>
              <a:rPr lang="sr-Latn-ME" altLang="sr-Latn-RS" dirty="0"/>
              <a:t>svaku grupu u dvije podgrupe od kojih svaka ima dva </a:t>
            </a:r>
            <a:r>
              <a:rPr lang="sr-Latn-ME" altLang="sr-Latn-RS" dirty="0" smtClean="0"/>
              <a:t>polaznika</a:t>
            </a:r>
            <a:endParaRPr lang="en-GB" altLang="sr-Latn-RS" dirty="0"/>
          </a:p>
          <a:p>
            <a:pPr lvl="1" eaLnBrk="1" hangingPunct="1"/>
            <a:r>
              <a:rPr lang="sr-Latn-ME" altLang="sr-Latn-RS" sz="3200" dirty="0" smtClean="0"/>
              <a:t>Podgrupa</a:t>
            </a:r>
            <a:r>
              <a:rPr lang="en-GB" altLang="sr-Latn-RS" sz="3200" dirty="0" smtClean="0"/>
              <a:t> </a:t>
            </a:r>
            <a:r>
              <a:rPr lang="en-GB" altLang="sr-Latn-RS" sz="3200" dirty="0"/>
              <a:t>1: </a:t>
            </a:r>
            <a:r>
              <a:rPr lang="sr-Latn-ME" altLang="sr-Latn-RS" sz="3200" dirty="0" smtClean="0"/>
              <a:t>podnosilac zahtjeva</a:t>
            </a:r>
            <a:endParaRPr lang="en-GB" altLang="sr-Latn-RS" sz="3200" dirty="0"/>
          </a:p>
          <a:p>
            <a:pPr lvl="1" algn="just" eaLnBrk="1" hangingPunct="1"/>
            <a:r>
              <a:rPr lang="sr-Latn-ME" altLang="sr-Latn-RS" sz="3200" dirty="0" smtClean="0"/>
              <a:t>Podgrupa</a:t>
            </a:r>
            <a:r>
              <a:rPr lang="en-GB" altLang="sr-Latn-RS" sz="3200" dirty="0" smtClean="0"/>
              <a:t> </a:t>
            </a:r>
            <a:r>
              <a:rPr lang="en-GB" altLang="sr-Latn-RS" sz="3200" dirty="0"/>
              <a:t>2: </a:t>
            </a:r>
            <a:r>
              <a:rPr lang="sr-Latn-ME" altLang="sr-Latn-RS" sz="3200" dirty="0" smtClean="0"/>
              <a:t>nadležni organ</a:t>
            </a:r>
            <a:r>
              <a:rPr lang="en-GB" altLang="sr-Latn-RS" sz="3200" dirty="0" smtClean="0"/>
              <a:t>/</a:t>
            </a:r>
            <a:r>
              <a:rPr lang="sr-Latn-ME" altLang="sr-Latn-RS" sz="3200" dirty="0" smtClean="0"/>
              <a:t>sudski organ</a:t>
            </a:r>
            <a:endParaRPr lang="en-GB" altLang="sr-Latn-RS" sz="3200" dirty="0"/>
          </a:p>
          <a:p>
            <a:pPr eaLnBrk="1" hangingPunct="1"/>
            <a:endParaRPr lang="en-GB" altLang="sr-Latn-RS" dirty="0"/>
          </a:p>
        </p:txBody>
      </p:sp>
      <p:sp>
        <p:nvSpPr>
          <p:cNvPr id="15363" name="Title 1"/>
          <p:cNvSpPr txBox="1">
            <a:spLocks/>
          </p:cNvSpPr>
          <p:nvPr/>
        </p:nvSpPr>
        <p:spPr bwMode="auto">
          <a:xfrm>
            <a:off x="506413" y="3111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sr-Latn-ME" altLang="sr-Latn-RS" sz="4000" b="1" dirty="0" smtClean="0"/>
              <a:t>Formiranje grupa</a:t>
            </a:r>
            <a:r>
              <a:rPr lang="en-GB" altLang="sr-Latn-RS" sz="4000" b="1" dirty="0" smtClean="0"/>
              <a:t> </a:t>
            </a:r>
            <a:endParaRPr lang="en-GB" altLang="sr-Latn-RS" sz="40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txBox="1">
            <a:spLocks/>
          </p:cNvSpPr>
          <p:nvPr/>
        </p:nvSpPr>
        <p:spPr bwMode="auto">
          <a:xfrm>
            <a:off x="744538" y="1252538"/>
            <a:ext cx="775335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just" eaLnBrk="1" hangingPunct="1"/>
            <a:r>
              <a:rPr lang="sr-Latn-ME" altLang="sr-Latn-RS" dirty="0" smtClean="0"/>
              <a:t>Objema podgrupama biće dat </a:t>
            </a:r>
            <a:r>
              <a:rPr lang="sr-Latn-ME" altLang="sr-Latn-RS" dirty="0" smtClean="0"/>
              <a:t>unaprijed pripremljen zahtjev </a:t>
            </a:r>
            <a:r>
              <a:rPr lang="sr-Latn-ME" altLang="sr-Latn-RS" dirty="0" smtClean="0"/>
              <a:t>za </a:t>
            </a:r>
            <a:r>
              <a:rPr lang="sr-Latn-ME" altLang="sr-Latn-RS" dirty="0" err="1" smtClean="0"/>
              <a:t>obezbjeđivanje</a:t>
            </a:r>
            <a:r>
              <a:rPr lang="sr-Latn-ME" altLang="sr-Latn-RS" dirty="0" smtClean="0"/>
              <a:t> kompjuterskih podataka</a:t>
            </a:r>
            <a:endParaRPr lang="en-GB" altLang="sr-Latn-RS" dirty="0"/>
          </a:p>
          <a:p>
            <a:pPr algn="just" eaLnBrk="1" hangingPunct="1"/>
            <a:endParaRPr lang="en-GB" altLang="sr-Latn-RS" dirty="0"/>
          </a:p>
          <a:p>
            <a:pPr algn="just" eaLnBrk="1" hangingPunct="1"/>
            <a:r>
              <a:rPr lang="sr-Latn-ME" altLang="sr-Latn-RS" dirty="0" smtClean="0"/>
              <a:t>Predavač bi trebalo da pročita zahtjev zajedno sa polaznicima da bi prošao kroz njegovu sadržinu </a:t>
            </a:r>
            <a:r>
              <a:rPr lang="en-GB" altLang="sr-Latn-RS" dirty="0" smtClean="0"/>
              <a:t>(</a:t>
            </a:r>
            <a:r>
              <a:rPr lang="sr-Latn-ME" altLang="sr-Latn-RS" dirty="0" smtClean="0"/>
              <a:t>Dio drugi</a:t>
            </a:r>
            <a:r>
              <a:rPr lang="en-GB" altLang="sr-Latn-RS" dirty="0" smtClean="0"/>
              <a:t>)</a:t>
            </a:r>
            <a:endParaRPr lang="en-GB" altLang="sr-Latn-RS" dirty="0"/>
          </a:p>
          <a:p>
            <a:pPr algn="just" eaLnBrk="1" hangingPunct="1"/>
            <a:endParaRPr lang="en-GB" altLang="sr-Latn-RS" dirty="0"/>
          </a:p>
          <a:p>
            <a:pPr algn="just" eaLnBrk="1" hangingPunct="1"/>
            <a:r>
              <a:rPr lang="sr-Latn-ME" altLang="sr-Latn-RS" dirty="0" smtClean="0"/>
              <a:t>Podgrupa</a:t>
            </a:r>
            <a:r>
              <a:rPr lang="en-GB" altLang="sr-Latn-RS" dirty="0" smtClean="0"/>
              <a:t> </a:t>
            </a:r>
            <a:r>
              <a:rPr lang="en-GB" altLang="sr-Latn-RS" dirty="0"/>
              <a:t>1 </a:t>
            </a:r>
            <a:r>
              <a:rPr lang="sr-Latn-ME" altLang="sr-Latn-RS" dirty="0" smtClean="0"/>
              <a:t>će predstaviti zahtjev a Podgrupa 2 će sprovesti </a:t>
            </a:r>
            <a:r>
              <a:rPr lang="sr-Latn-ME" altLang="sr-Latn-RS" dirty="0" smtClean="0"/>
              <a:t>raspravu</a:t>
            </a:r>
            <a:endParaRPr lang="en-GB" altLang="sr-Latn-RS" dirty="0"/>
          </a:p>
        </p:txBody>
      </p:sp>
      <p:sp>
        <p:nvSpPr>
          <p:cNvPr id="17411" name="Title 1"/>
          <p:cNvSpPr txBox="1">
            <a:spLocks/>
          </p:cNvSpPr>
          <p:nvPr/>
        </p:nvSpPr>
        <p:spPr bwMode="auto">
          <a:xfrm>
            <a:off x="414973" y="3111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sr-Latn-ME" altLang="sr-Latn-RS" sz="4000" b="1"/>
              <a:t>Vježba</a:t>
            </a:r>
            <a:endParaRPr lang="en-GB" altLang="sr-Latn-RS" sz="40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txBox="1">
            <a:spLocks/>
          </p:cNvSpPr>
          <p:nvPr/>
        </p:nvSpPr>
        <p:spPr bwMode="auto">
          <a:xfrm>
            <a:off x="744538" y="1252538"/>
            <a:ext cx="775335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just" eaLnBrk="1" hangingPunct="1"/>
            <a:r>
              <a:rPr lang="sr-Latn-ME" altLang="sr-Latn-RS" dirty="0" smtClean="0"/>
              <a:t>Nakon završetka </a:t>
            </a:r>
            <a:r>
              <a:rPr lang="sr-Latn-ME" altLang="sr-Latn-RS" dirty="0" smtClean="0"/>
              <a:t>rasprave podgrupa </a:t>
            </a:r>
            <a:r>
              <a:rPr lang="sr-Latn-ME" altLang="sr-Latn-RS" dirty="0" smtClean="0"/>
              <a:t>2 (sudski organ) će </a:t>
            </a:r>
            <a:r>
              <a:rPr lang="sr-Latn-ME" altLang="sr-Latn-RS" dirty="0" err="1" smtClean="0"/>
              <a:t>pripremiti</a:t>
            </a:r>
            <a:r>
              <a:rPr lang="sr-Latn-ME" altLang="sr-Latn-RS" dirty="0" smtClean="0"/>
              <a:t> naredbu</a:t>
            </a:r>
            <a:endParaRPr lang="en-GB" altLang="sr-Latn-RS" dirty="0"/>
          </a:p>
          <a:p>
            <a:pPr algn="just" eaLnBrk="1" hangingPunct="1"/>
            <a:endParaRPr lang="en-GB" altLang="sr-Latn-RS" dirty="0"/>
          </a:p>
          <a:p>
            <a:pPr algn="just" eaLnBrk="1" hangingPunct="1"/>
            <a:r>
              <a:rPr lang="sr-Latn-ME" altLang="sr-Latn-RS" dirty="0" smtClean="0"/>
              <a:t>Podgrupe će zamijeniti mjesta i vježba će se ponoviti</a:t>
            </a:r>
            <a:endParaRPr lang="en-GB" altLang="sr-Latn-RS" dirty="0"/>
          </a:p>
          <a:p>
            <a:pPr marL="0" indent="0" algn="just" eaLnBrk="1" hangingPunct="1">
              <a:buNone/>
            </a:pPr>
            <a:endParaRPr lang="en-GB" altLang="sr-Latn-RS" dirty="0"/>
          </a:p>
        </p:txBody>
      </p:sp>
      <p:sp>
        <p:nvSpPr>
          <p:cNvPr id="19459" name="Title 1"/>
          <p:cNvSpPr txBox="1">
            <a:spLocks/>
          </p:cNvSpPr>
          <p:nvPr/>
        </p:nvSpPr>
        <p:spPr bwMode="auto">
          <a:xfrm>
            <a:off x="506413" y="3111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sr-Latn-ME" altLang="sr-Latn-RS" sz="4000" b="1" dirty="0" smtClean="0"/>
              <a:t>Vježba</a:t>
            </a:r>
            <a:endParaRPr lang="en-GB" altLang="sr-Latn-RS" sz="40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2762250"/>
            <a:ext cx="8229600" cy="1143000"/>
          </a:xfrm>
        </p:spPr>
        <p:txBody>
          <a:bodyPr/>
          <a:lstStyle/>
          <a:p>
            <a:r>
              <a:rPr lang="sr-Latn-ME" altLang="sr-Latn-RS" sz="4000" b="1" dirty="0" smtClean="0"/>
              <a:t>Dio drugi</a:t>
            </a:r>
            <a:r>
              <a:rPr lang="en-GB" altLang="sr-Latn-RS" sz="4000" b="1" dirty="0"/>
              <a:t/>
            </a:r>
            <a:br>
              <a:rPr lang="en-GB" altLang="sr-Latn-RS" sz="4000" b="1" dirty="0"/>
            </a:br>
            <a:r>
              <a:rPr lang="sr-Latn-ME" altLang="sr-Latn-RS" sz="4000" b="1" dirty="0" smtClean="0"/>
              <a:t>Upoznavanje sa zahtjevom</a:t>
            </a:r>
            <a:endParaRPr lang="en-GB" altLang="sr-Latn-RS" sz="4000" dirty="0"/>
          </a:p>
        </p:txBody>
      </p:sp>
      <p:pic>
        <p:nvPicPr>
          <p:cNvPr id="23555" name="Picture 3"/>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6786563" y="4643438"/>
            <a:ext cx="1962150" cy="1766887"/>
          </a:xfrm>
        </p:spPr>
      </p:pic>
      <p:sp>
        <p:nvSpPr>
          <p:cNvPr id="2355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fld id="{F57EA8A6-7F1A-455B-8B23-4CD10814240E}" type="slidenum">
              <a:rPr lang="en-US" altLang="fr-FR" sz="1200" smtClean="0">
                <a:solidFill>
                  <a:srgbClr val="898989"/>
                </a:solidFill>
              </a:rPr>
              <a:pPr>
                <a:spcBef>
                  <a:spcPct val="0"/>
                </a:spcBef>
                <a:buFontTx/>
                <a:buNone/>
              </a:pPr>
              <a:t>9</a:t>
            </a:fld>
            <a:endParaRPr lang="en-US" altLang="fr-FR" sz="1200">
              <a:solidFill>
                <a:srgbClr val="898989"/>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17575</TotalTime>
  <Words>1654</Words>
  <Application>Microsoft Office PowerPoint</Application>
  <PresentationFormat>On-screen Show (4:3)</PresentationFormat>
  <Paragraphs>167</Paragraphs>
  <Slides>17</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ＭＳ Ｐゴシック</vt:lpstr>
      <vt:lpstr>ＭＳ Ｐゴシック</vt:lpstr>
      <vt:lpstr>Arial</vt:lpstr>
      <vt:lpstr>Calibri</vt:lpstr>
      <vt:lpstr>Times New Roman</vt:lpstr>
      <vt:lpstr>Office Theme</vt:lpstr>
      <vt:lpstr>Vježba simulacije rasprave</vt:lpstr>
      <vt:lpstr>Agenda</vt:lpstr>
      <vt:lpstr>Ciljevi obuke</vt:lpstr>
      <vt:lpstr>Dio prvi Uvod u vježbu</vt:lpstr>
      <vt:lpstr>PowerPoint Presentation</vt:lpstr>
      <vt:lpstr>PowerPoint Presentation</vt:lpstr>
      <vt:lpstr>PowerPoint Presentation</vt:lpstr>
      <vt:lpstr>PowerPoint Presentation</vt:lpstr>
      <vt:lpstr>Dio drugi Upoznavanje sa zahtjevom</vt:lpstr>
      <vt:lpstr>PowerPoint Presentation</vt:lpstr>
      <vt:lpstr>PowerPoint Presentation</vt:lpstr>
      <vt:lpstr>PowerPoint Presentation</vt:lpstr>
      <vt:lpstr>Dio treći Uloga predavača</vt:lpstr>
      <vt:lpstr>PowerPoint Presentation</vt:lpstr>
      <vt:lpstr>PowerPoint Presentation</vt:lpstr>
      <vt:lpstr>PowerPoint Presentation</vt:lpstr>
      <vt:lpstr>PowerPoint Presentation</vt:lpstr>
    </vt:vector>
  </TitlesOfParts>
  <Company>Technology Risk Limited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Cybercrime Training for Judges and Prosecutors</dc:title>
  <dc:creator>Nigel Jones</dc:creator>
  <cp:lastModifiedBy>admin</cp:lastModifiedBy>
  <cp:revision>596</cp:revision>
  <dcterms:created xsi:type="dcterms:W3CDTF">2012-01-26T09:33:22Z</dcterms:created>
  <dcterms:modified xsi:type="dcterms:W3CDTF">2022-03-27T14:52:16Z</dcterms:modified>
</cp:coreProperties>
</file>