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0"/>
  </p:notesMasterIdLst>
  <p:sldIdLst>
    <p:sldId id="418" r:id="rId2"/>
    <p:sldId id="454" r:id="rId3"/>
    <p:sldId id="570" r:id="rId4"/>
    <p:sldId id="569" r:id="rId5"/>
    <p:sldId id="456" r:id="rId6"/>
    <p:sldId id="572" r:id="rId7"/>
    <p:sldId id="573" r:id="rId8"/>
    <p:sldId id="574" r:id="rId9"/>
    <p:sldId id="575" r:id="rId10"/>
    <p:sldId id="1490" r:id="rId11"/>
    <p:sldId id="1491" r:id="rId12"/>
    <p:sldId id="263" r:id="rId13"/>
    <p:sldId id="457" r:id="rId14"/>
    <p:sldId id="1435" r:id="rId15"/>
    <p:sldId id="1436" r:id="rId16"/>
    <p:sldId id="1437" r:id="rId17"/>
    <p:sldId id="1438" r:id="rId18"/>
    <p:sldId id="1439" r:id="rId19"/>
    <p:sldId id="1440" r:id="rId20"/>
    <p:sldId id="1441" r:id="rId21"/>
    <p:sldId id="1442" r:id="rId22"/>
    <p:sldId id="1443" r:id="rId23"/>
    <p:sldId id="1444" r:id="rId24"/>
    <p:sldId id="1492" r:id="rId25"/>
    <p:sldId id="571" r:id="rId26"/>
    <p:sldId id="458" r:id="rId27"/>
    <p:sldId id="1445" r:id="rId28"/>
    <p:sldId id="1446" r:id="rId29"/>
    <p:sldId id="1447" r:id="rId30"/>
    <p:sldId id="1448" r:id="rId31"/>
    <p:sldId id="1449" r:id="rId32"/>
    <p:sldId id="1450" r:id="rId33"/>
    <p:sldId id="1451" r:id="rId34"/>
    <p:sldId id="1452" r:id="rId35"/>
    <p:sldId id="1453" r:id="rId36"/>
    <p:sldId id="1454" r:id="rId37"/>
    <p:sldId id="1455" r:id="rId38"/>
    <p:sldId id="459" r:id="rId39"/>
    <p:sldId id="1456" r:id="rId40"/>
    <p:sldId id="1457" r:id="rId41"/>
    <p:sldId id="1458" r:id="rId42"/>
    <p:sldId id="1459" r:id="rId43"/>
    <p:sldId id="1460" r:id="rId44"/>
    <p:sldId id="1461" r:id="rId45"/>
    <p:sldId id="1462" r:id="rId46"/>
    <p:sldId id="1463" r:id="rId47"/>
    <p:sldId id="1464" r:id="rId48"/>
    <p:sldId id="1493" r:id="rId49"/>
    <p:sldId id="1432" r:id="rId50"/>
    <p:sldId id="556" r:id="rId51"/>
    <p:sldId id="1465" r:id="rId52"/>
    <p:sldId id="1466" r:id="rId53"/>
    <p:sldId id="1467" r:id="rId54"/>
    <p:sldId id="1468" r:id="rId55"/>
    <p:sldId id="1469" r:id="rId56"/>
    <p:sldId id="1470" r:id="rId57"/>
    <p:sldId id="1471" r:id="rId58"/>
    <p:sldId id="1472" r:id="rId59"/>
    <p:sldId id="1473" r:id="rId60"/>
    <p:sldId id="1433" r:id="rId61"/>
    <p:sldId id="1474" r:id="rId62"/>
    <p:sldId id="1476" r:id="rId63"/>
    <p:sldId id="1477" r:id="rId64"/>
    <p:sldId id="1478" r:id="rId65"/>
    <p:sldId id="1479" r:id="rId66"/>
    <p:sldId id="1480" r:id="rId67"/>
    <p:sldId id="1481" r:id="rId68"/>
    <p:sldId id="1482" r:id="rId69"/>
    <p:sldId id="1483" r:id="rId70"/>
    <p:sldId id="1484" r:id="rId71"/>
    <p:sldId id="1485" r:id="rId72"/>
    <p:sldId id="1486" r:id="rId73"/>
    <p:sldId id="1487" r:id="rId74"/>
    <p:sldId id="1488" r:id="rId75"/>
    <p:sldId id="1494" r:id="rId76"/>
    <p:sldId id="1475" r:id="rId77"/>
    <p:sldId id="1489" r:id="rId78"/>
    <p:sldId id="455"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2CD8423E-0CCD-48E0-A715-3EC094151D76}">
          <p14:sldIdLst>
            <p14:sldId id="418"/>
          </p14:sldIdLst>
        </p14:section>
        <p14:section name="Introduction" id="{DEED0A68-EF9C-4733-ADAA-766A859E58BB}">
          <p14:sldIdLst>
            <p14:sldId id="454"/>
            <p14:sldId id="570"/>
            <p14:sldId id="569"/>
          </p14:sldIdLst>
        </p14:section>
        <p14:section name="Section 1" id="{1F767E79-2A4A-4837-8114-C2475E36F49A}">
          <p14:sldIdLst>
            <p14:sldId id="456"/>
            <p14:sldId id="572"/>
            <p14:sldId id="573"/>
            <p14:sldId id="574"/>
            <p14:sldId id="575"/>
            <p14:sldId id="1490"/>
            <p14:sldId id="1491"/>
            <p14:sldId id="263"/>
          </p14:sldIdLst>
        </p14:section>
        <p14:section name="Section 2" id="{64A33C99-CD85-476B-80AE-285978042B74}">
          <p14:sldIdLst>
            <p14:sldId id="457"/>
            <p14:sldId id="1435"/>
            <p14:sldId id="1436"/>
            <p14:sldId id="1437"/>
            <p14:sldId id="1438"/>
            <p14:sldId id="1439"/>
            <p14:sldId id="1440"/>
            <p14:sldId id="1441"/>
            <p14:sldId id="1442"/>
            <p14:sldId id="1443"/>
            <p14:sldId id="1444"/>
            <p14:sldId id="1492"/>
            <p14:sldId id="571"/>
          </p14:sldIdLst>
        </p14:section>
        <p14:section name="Section 3" id="{308D822E-C220-4295-A91C-5C781A5093DF}">
          <p14:sldIdLst>
            <p14:sldId id="458"/>
            <p14:sldId id="1445"/>
            <p14:sldId id="1446"/>
            <p14:sldId id="1447"/>
            <p14:sldId id="1448"/>
            <p14:sldId id="1449"/>
            <p14:sldId id="1450"/>
            <p14:sldId id="1451"/>
            <p14:sldId id="1452"/>
            <p14:sldId id="1453"/>
            <p14:sldId id="1454"/>
            <p14:sldId id="1455"/>
          </p14:sldIdLst>
        </p14:section>
        <p14:section name="Section 4" id="{38C73E71-B393-48F5-B80B-01E7A0AD15A1}">
          <p14:sldIdLst>
            <p14:sldId id="459"/>
            <p14:sldId id="1456"/>
            <p14:sldId id="1457"/>
            <p14:sldId id="1458"/>
            <p14:sldId id="1459"/>
            <p14:sldId id="1460"/>
            <p14:sldId id="1461"/>
            <p14:sldId id="1462"/>
            <p14:sldId id="1463"/>
            <p14:sldId id="1464"/>
            <p14:sldId id="1493"/>
            <p14:sldId id="1432"/>
          </p14:sldIdLst>
        </p14:section>
        <p14:section name="Section 5" id="{37027A3F-69A3-4115-8FDF-843AC8EC035E}">
          <p14:sldIdLst>
            <p14:sldId id="556"/>
            <p14:sldId id="1465"/>
            <p14:sldId id="1466"/>
            <p14:sldId id="1467"/>
            <p14:sldId id="1468"/>
            <p14:sldId id="1469"/>
            <p14:sldId id="1470"/>
            <p14:sldId id="1471"/>
            <p14:sldId id="1472"/>
            <p14:sldId id="1473"/>
            <p14:sldId id="1433"/>
          </p14:sldIdLst>
        </p14:section>
        <p14:section name="Section 6" id="{180BC2D8-C805-46EF-86B5-C089A5DBB5FB}">
          <p14:sldIdLst>
            <p14:sldId id="1474"/>
            <p14:sldId id="1476"/>
            <p14:sldId id="1477"/>
            <p14:sldId id="1478"/>
            <p14:sldId id="1479"/>
            <p14:sldId id="1480"/>
            <p14:sldId id="1481"/>
            <p14:sldId id="1482"/>
            <p14:sldId id="1483"/>
            <p14:sldId id="1484"/>
            <p14:sldId id="1485"/>
            <p14:sldId id="1486"/>
            <p14:sldId id="1487"/>
            <p14:sldId id="1488"/>
            <p14:sldId id="1494"/>
            <p14:sldId id="1475"/>
          </p14:sldIdLst>
        </p14:section>
        <p14:section name="Conclusions" id="{AD901706-933A-4282-831D-2F305081F9D7}">
          <p14:sldIdLst>
            <p14:sldId id="1489"/>
            <p14:sldId id="4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644" autoAdjust="0"/>
  </p:normalViewPr>
  <p:slideViewPr>
    <p:cSldViewPr snapToGrid="0">
      <p:cViewPr varScale="1">
        <p:scale>
          <a:sx n="62" d="100"/>
          <a:sy n="62" d="100"/>
        </p:scale>
        <p:origin x="16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17/05/2021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en-GB"/>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latin typeface="Sylfaen" panose="010A0502050306030303" pitchFamily="18" charset="0"/>
              </a:rPr>
              <a:t>Այս</a:t>
            </a:r>
            <a:r>
              <a:rPr lang="en-GB" baseline="0" dirty="0" smtClean="0">
                <a:latin typeface="Sylfaen" panose="010A0502050306030303" pitchFamily="18" charset="0"/>
              </a:rPr>
              <a:t> </a:t>
            </a:r>
            <a:r>
              <a:rPr lang="hy-AM" baseline="0" dirty="0" smtClean="0">
                <a:latin typeface="Sylfaen" panose="010A0502050306030303" pitchFamily="18" charset="0"/>
              </a:rPr>
              <a:t>դասընթաց</a:t>
            </a:r>
            <a:r>
              <a:rPr lang="en-GB" baseline="0" dirty="0" smtClean="0">
                <a:latin typeface="Sylfaen" panose="010A0502050306030303" pitchFamily="18" charset="0"/>
              </a:rPr>
              <a:t>ի </a:t>
            </a:r>
            <a:r>
              <a:rPr lang="en-GB" baseline="0" dirty="0" err="1" smtClean="0">
                <a:latin typeface="Sylfaen" panose="010A0502050306030303" pitchFamily="18" charset="0"/>
              </a:rPr>
              <a:t>տևողությունն</a:t>
            </a:r>
            <a:r>
              <a:rPr lang="en-GB" baseline="0" dirty="0" smtClean="0">
                <a:latin typeface="Sylfaen" panose="010A0502050306030303" pitchFamily="18" charset="0"/>
              </a:rPr>
              <a:t> է 90 </a:t>
            </a:r>
            <a:r>
              <a:rPr lang="en-GB" baseline="0" dirty="0" err="1" smtClean="0">
                <a:latin typeface="Sylfaen" panose="010A0502050306030303" pitchFamily="18" charset="0"/>
              </a:rPr>
              <a:t>րոպե</a:t>
            </a:r>
            <a:r>
              <a:rPr lang="en-GB" baseline="0" dirty="0" smtClean="0">
                <a:latin typeface="Sylfaen" panose="010A0502050306030303" pitchFamily="18" charset="0"/>
              </a:rPr>
              <a:t>:</a:t>
            </a:r>
            <a:endParaRPr lang="en-GB"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a:t>
            </a:fld>
            <a:endParaRPr lang="en-US" altLang="en-US"/>
          </a:p>
        </p:txBody>
      </p:sp>
    </p:spTree>
    <p:extLst>
      <p:ext uri="{BB962C8B-B14F-4D97-AF65-F5344CB8AC3E}">
        <p14:creationId xmlns:p14="http://schemas.microsoft.com/office/powerpoint/2010/main" val="157566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Sylfaen" panose="010A0502050306030303" pitchFamily="18" charset="0"/>
              </a:rPr>
              <a:t>Ճիշտ</a:t>
            </a:r>
            <a:r>
              <a:rPr lang="en-US" dirty="0" smtClean="0">
                <a:latin typeface="Sylfaen" panose="010A0502050306030303" pitchFamily="18" charset="0"/>
              </a:rPr>
              <a:t> </a:t>
            </a:r>
            <a:r>
              <a:rPr lang="en-US" dirty="0" err="1" smtClean="0">
                <a:latin typeface="Sylfaen" panose="010A0502050306030303" pitchFamily="18" charset="0"/>
              </a:rPr>
              <a:t>պատասխաններն</a:t>
            </a:r>
            <a:r>
              <a:rPr lang="en-US" dirty="0" smtClean="0">
                <a:latin typeface="Sylfaen" panose="010A0502050306030303" pitchFamily="18" charset="0"/>
              </a:rPr>
              <a:t> </a:t>
            </a:r>
            <a:r>
              <a:rPr lang="en-US" dirty="0" err="1" smtClean="0">
                <a:latin typeface="Sylfaen" panose="010A0502050306030303" pitchFamily="18" charset="0"/>
              </a:rPr>
              <a:t>են</a:t>
            </a:r>
            <a:r>
              <a:rPr lang="en-US" dirty="0" smtClean="0">
                <a:latin typeface="Sylfaen" panose="010A0502050306030303" pitchFamily="18" charset="0"/>
              </a:rPr>
              <a:t> Գ. </a:t>
            </a:r>
            <a:r>
              <a:rPr lang="hy-AM" dirty="0" smtClean="0">
                <a:latin typeface="Sylfaen" panose="010A0502050306030303" pitchFamily="18" charset="0"/>
              </a:rPr>
              <a:t>Բ</a:t>
            </a:r>
            <a:r>
              <a:rPr lang="en-US" dirty="0" err="1" smtClean="0">
                <a:latin typeface="Sylfaen" panose="010A0502050306030303" pitchFamily="18" charset="0"/>
              </a:rPr>
              <a:t>ովանդակություն</a:t>
            </a:r>
            <a:r>
              <a:rPr lang="en-US" dirty="0" smtClean="0">
                <a:latin typeface="Sylfaen" panose="010A0502050306030303" pitchFamily="18" charset="0"/>
              </a:rPr>
              <a:t> և</a:t>
            </a:r>
            <a:r>
              <a:rPr lang="en-US" baseline="0" dirty="0" smtClean="0">
                <a:latin typeface="Sylfaen" panose="010A0502050306030303" pitchFamily="18" charset="0"/>
              </a:rPr>
              <a:t> Դ. </a:t>
            </a:r>
            <a:r>
              <a:rPr lang="en-US" baseline="0" dirty="0" err="1" smtClean="0">
                <a:latin typeface="Sylfaen" panose="010A0502050306030303" pitchFamily="18" charset="0"/>
              </a:rPr>
              <a:t>Թեմայի</a:t>
            </a:r>
            <a:r>
              <a:rPr lang="en-US" baseline="0" dirty="0" smtClean="0">
                <a:latin typeface="Sylfaen" panose="010A0502050306030303" pitchFamily="18" charset="0"/>
              </a:rPr>
              <a:t> </a:t>
            </a:r>
            <a:r>
              <a:rPr lang="en-US" baseline="0" dirty="0" err="1" smtClean="0">
                <a:latin typeface="Sylfaen" panose="010A0502050306030303" pitchFamily="18" charset="0"/>
              </a:rPr>
              <a:t>վերնագիր</a:t>
            </a:r>
            <a:r>
              <a:rPr lang="en-US" baseline="0" dirty="0" smtClean="0">
                <a:latin typeface="Sylfaen" panose="010A0502050306030303" pitchFamily="18" charset="0"/>
              </a:rPr>
              <a:t> </a:t>
            </a:r>
            <a:r>
              <a:rPr lang="en-US" dirty="0" smtClean="0">
                <a:latin typeface="Sylfaen" panose="010A0502050306030303" pitchFamily="18" charset="0"/>
              </a:rPr>
              <a:t>(</a:t>
            </a:r>
            <a:r>
              <a:rPr lang="en-US" dirty="0" err="1" smtClean="0">
                <a:latin typeface="Sylfaen" panose="010A0502050306030303" pitchFamily="18" charset="0"/>
              </a:rPr>
              <a:t>սրանք</a:t>
            </a:r>
            <a:r>
              <a:rPr lang="en-US" dirty="0" smtClean="0">
                <a:latin typeface="Sylfaen" panose="010A0502050306030303" pitchFamily="18" charset="0"/>
              </a:rPr>
              <a:t> </a:t>
            </a:r>
            <a:r>
              <a:rPr lang="en-US" dirty="0" err="1" smtClean="0">
                <a:latin typeface="Sylfaen" panose="010A0502050306030303" pitchFamily="18" charset="0"/>
              </a:rPr>
              <a:t>բովանդակային</a:t>
            </a:r>
            <a:r>
              <a:rPr lang="en-US" dirty="0" smtClean="0">
                <a:latin typeface="Sylfaen" panose="010A0502050306030303" pitchFamily="18" charset="0"/>
              </a:rPr>
              <a:t> </a:t>
            </a:r>
            <a:r>
              <a:rPr lang="en-US" dirty="0" err="1" smtClean="0">
                <a:latin typeface="Sylfaen" panose="010A0502050306030303" pitchFamily="18" charset="0"/>
              </a:rPr>
              <a:t>տվյալներ</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dirty="0" smtClean="0">
                <a:latin typeface="Sylfaen" panose="010A0502050306030303" pitchFamily="18" charset="0"/>
              </a:rPr>
              <a:t>):</a:t>
            </a:r>
            <a:endParaRPr lang="en-GB" dirty="0">
              <a:latin typeface="Sylfaen" panose="010A0502050306030303" pitchFamily="18" charset="0"/>
            </a:endParaRPr>
          </a:p>
          <a:p>
            <a:endParaRPr lang="en-US" b="0" u="none" baseline="0"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418837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bg1"/>
                </a:solidFill>
                <a:latin typeface="Sylfaen" panose="010A0502050306030303" pitchFamily="18" charset="0"/>
                <a:ea typeface="+mn-ea"/>
                <a:cs typeface="+mn-cs"/>
              </a:rPr>
              <a:t>Ճիշտ</a:t>
            </a:r>
            <a:r>
              <a:rPr lang="en-GB" sz="1200" kern="1200" dirty="0" smtClean="0">
                <a:solidFill>
                  <a:schemeClr val="bg1"/>
                </a:solidFill>
                <a:latin typeface="Sylfaen" panose="010A0502050306030303" pitchFamily="18" charset="0"/>
                <a:ea typeface="+mn-ea"/>
                <a:cs typeface="+mn-cs"/>
              </a:rPr>
              <a:t> </a:t>
            </a:r>
            <a:r>
              <a:rPr lang="en-GB" sz="1200" kern="1200" dirty="0" err="1" smtClean="0">
                <a:solidFill>
                  <a:schemeClr val="bg1"/>
                </a:solidFill>
                <a:latin typeface="Sylfaen" panose="010A0502050306030303" pitchFamily="18" charset="0"/>
                <a:ea typeface="+mn-ea"/>
                <a:cs typeface="+mn-cs"/>
              </a:rPr>
              <a:t>պատասխանն</a:t>
            </a:r>
            <a:r>
              <a:rPr lang="en-GB" sz="1200" kern="1200" dirty="0" smtClean="0">
                <a:solidFill>
                  <a:schemeClr val="bg1"/>
                </a:solidFill>
                <a:latin typeface="Sylfaen" panose="010A0502050306030303" pitchFamily="18" charset="0"/>
                <a:ea typeface="+mn-ea"/>
                <a:cs typeface="+mn-cs"/>
              </a:rPr>
              <a:t> է Բ.</a:t>
            </a:r>
            <a:r>
              <a:rPr lang="en-GB" sz="1200" kern="1200" baseline="0" dirty="0" smtClean="0">
                <a:solidFill>
                  <a:schemeClr val="bg1"/>
                </a:solidFill>
                <a:latin typeface="Sylfaen" panose="010A0502050306030303" pitchFamily="18" charset="0"/>
                <a:ea typeface="+mn-ea"/>
                <a:cs typeface="+mn-cs"/>
              </a:rPr>
              <a:t> </a:t>
            </a:r>
            <a:r>
              <a:rPr lang="hy-AM" sz="1200" kern="1200" baseline="0" dirty="0" smtClean="0">
                <a:solidFill>
                  <a:schemeClr val="bg1"/>
                </a:solidFill>
                <a:latin typeface="Sylfaen" panose="010A0502050306030303" pitchFamily="18" charset="0"/>
                <a:ea typeface="+mn-ea"/>
                <a:cs typeface="+mn-cs"/>
              </a:rPr>
              <a:t>Բ</a:t>
            </a:r>
            <a:r>
              <a:rPr lang="en-GB" sz="1200" kern="1200" baseline="0" dirty="0" err="1" smtClean="0">
                <a:solidFill>
                  <a:schemeClr val="bg1"/>
                </a:solidFill>
                <a:latin typeface="Sylfaen" panose="010A0502050306030303" pitchFamily="18" charset="0"/>
                <a:ea typeface="+mn-ea"/>
                <a:cs typeface="+mn-cs"/>
              </a:rPr>
              <a:t>ովանդակություն</a:t>
            </a:r>
            <a:r>
              <a:rPr lang="en-GB" sz="1200" kern="1200" baseline="0" dirty="0" smtClean="0">
                <a:solidFill>
                  <a:schemeClr val="bg1"/>
                </a:solidFill>
                <a:latin typeface="Sylfaen" panose="010A0502050306030303" pitchFamily="18" charset="0"/>
                <a:ea typeface="+mn-ea"/>
                <a:cs typeface="+mn-cs"/>
              </a:rPr>
              <a:t> </a:t>
            </a:r>
            <a:r>
              <a:rPr lang="en-US" dirty="0" smtClean="0">
                <a:latin typeface="Sylfaen" panose="010A0502050306030303" pitchFamily="18" charset="0"/>
              </a:rPr>
              <a:t>(</a:t>
            </a:r>
            <a:r>
              <a:rPr lang="en-US" dirty="0" err="1" smtClean="0">
                <a:latin typeface="Sylfaen" panose="010A0502050306030303" pitchFamily="18" charset="0"/>
              </a:rPr>
              <a:t>այն</a:t>
            </a:r>
            <a:r>
              <a:rPr lang="en-US" dirty="0" smtClean="0">
                <a:latin typeface="Sylfaen" panose="010A0502050306030303" pitchFamily="18" charset="0"/>
              </a:rPr>
              <a:t> </a:t>
            </a:r>
            <a:r>
              <a:rPr lang="en-US" dirty="0" err="1" smtClean="0">
                <a:latin typeface="Sylfaen" panose="010A0502050306030303" pitchFamily="18" charset="0"/>
              </a:rPr>
              <a:t>բովանդակային</a:t>
            </a:r>
            <a:r>
              <a:rPr lang="en-US" dirty="0" smtClean="0">
                <a:latin typeface="Sylfaen" panose="010A0502050306030303" pitchFamily="18" charset="0"/>
              </a:rPr>
              <a:t> </a:t>
            </a:r>
            <a:r>
              <a:rPr lang="en-US" dirty="0" err="1" smtClean="0">
                <a:latin typeface="Sylfaen" panose="010A0502050306030303" pitchFamily="18" charset="0"/>
              </a:rPr>
              <a:t>տվյալ</a:t>
            </a:r>
            <a:r>
              <a:rPr lang="en-US" dirty="0" smtClean="0">
                <a:latin typeface="Sylfaen" panose="010A0502050306030303" pitchFamily="18" charset="0"/>
              </a:rPr>
              <a:t> է):</a:t>
            </a:r>
            <a:endParaRPr lang="en-GB" dirty="0">
              <a:latin typeface="Sylfaen" panose="010A0502050306030303" pitchFamily="18" charset="0"/>
            </a:endParaRPr>
          </a:p>
          <a:p>
            <a:endParaRPr lang="en-US" b="0" u="none" baseline="0"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459022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y-AM" dirty="0" smtClean="0">
                <a:latin typeface="Sylfaen" panose="010A0502050306030303" pitchFamily="18" charset="0"/>
              </a:rPr>
              <a:t>Մ</a:t>
            </a:r>
            <a:r>
              <a:rPr lang="en-US" dirty="0" err="1" smtClean="0">
                <a:latin typeface="Sylfaen" panose="010A0502050306030303" pitchFamily="18" charset="0"/>
              </a:rPr>
              <a:t>ինչ</a:t>
            </a:r>
            <a:r>
              <a:rPr lang="en-US" baseline="0" dirty="0" smtClean="0">
                <a:latin typeface="Sylfaen" panose="010A0502050306030303" pitchFamily="18" charset="0"/>
              </a:rPr>
              <a:t> </a:t>
            </a:r>
            <a:r>
              <a:rPr lang="hy-AM" baseline="0" dirty="0" smtClean="0">
                <a:latin typeface="Sylfaen" panose="010A0502050306030303" pitchFamily="18" charset="0"/>
              </a:rPr>
              <a:t>Համացանց</a:t>
            </a:r>
            <a:r>
              <a:rPr lang="en-US" baseline="0" dirty="0" err="1" smtClean="0">
                <a:latin typeface="Sylfaen" panose="010A0502050306030303" pitchFamily="18" charset="0"/>
              </a:rPr>
              <a:t>ին</a:t>
            </a:r>
            <a:r>
              <a:rPr lang="en-US" baseline="0" dirty="0" smtClean="0">
                <a:latin typeface="Sylfaen" panose="010A0502050306030303" pitchFamily="18" charset="0"/>
              </a:rPr>
              <a:t> </a:t>
            </a:r>
            <a:r>
              <a:rPr lang="en-US" baseline="0" dirty="0" err="1" smtClean="0">
                <a:latin typeface="Sylfaen" panose="010A0502050306030303" pitchFamily="18" charset="0"/>
              </a:rPr>
              <a:t>անցնելը</a:t>
            </a:r>
            <a:r>
              <a:rPr lang="en-US" baseline="0" dirty="0" smtClean="0">
                <a:latin typeface="Sylfaen" panose="010A0502050306030303" pitchFamily="18" charset="0"/>
              </a:rPr>
              <a:t>, </a:t>
            </a:r>
            <a:r>
              <a:rPr lang="en-US" baseline="0" dirty="0" err="1" smtClean="0">
                <a:latin typeface="Sylfaen" panose="010A0502050306030303" pitchFamily="18" charset="0"/>
              </a:rPr>
              <a:t>պետք</a:t>
            </a:r>
            <a:r>
              <a:rPr lang="en-US" baseline="0" dirty="0" smtClean="0">
                <a:latin typeface="Sylfaen" panose="010A0502050306030303" pitchFamily="18" charset="0"/>
              </a:rPr>
              <a:t> է </a:t>
            </a:r>
            <a:r>
              <a:rPr lang="en-US" baseline="0" dirty="0" err="1" smtClean="0">
                <a:latin typeface="Sylfaen" panose="010A0502050306030303" pitchFamily="18" charset="0"/>
              </a:rPr>
              <a:t>ուշադրություն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դարձնենք</a:t>
            </a:r>
            <a:r>
              <a:rPr lang="en-US" baseline="0" dirty="0" smtClean="0">
                <a:latin typeface="Sylfaen" panose="010A0502050306030303" pitchFamily="18" charset="0"/>
              </a:rPr>
              <a:t>, </a:t>
            </a:r>
            <a:r>
              <a:rPr lang="en-US" baseline="0" dirty="0" err="1" smtClean="0">
                <a:latin typeface="Sylfaen" panose="010A0502050306030303" pitchFamily="18" charset="0"/>
              </a:rPr>
              <a:t>թե</a:t>
            </a:r>
            <a:r>
              <a:rPr lang="en-US" baseline="0" dirty="0" smtClean="0">
                <a:latin typeface="Sylfaen" panose="010A0502050306030303" pitchFamily="18" charset="0"/>
              </a:rPr>
              <a:t> </a:t>
            </a:r>
            <a:r>
              <a:rPr lang="en-US" baseline="0" dirty="0" err="1" smtClean="0">
                <a:latin typeface="Sylfaen" panose="010A0502050306030303" pitchFamily="18" charset="0"/>
              </a:rPr>
              <a:t>ինչ</a:t>
            </a:r>
            <a:r>
              <a:rPr lang="en-US" baseline="0" dirty="0" smtClean="0">
                <a:latin typeface="Sylfaen" panose="010A0502050306030303" pitchFamily="18" charset="0"/>
              </a:rPr>
              <a:t> է </a:t>
            </a:r>
            <a:r>
              <a:rPr lang="en-US" baseline="0" dirty="0" err="1" smtClean="0">
                <a:latin typeface="Sylfaen" panose="010A0502050306030303" pitchFamily="18" charset="0"/>
              </a:rPr>
              <a:t>ցանցը</a:t>
            </a:r>
            <a:r>
              <a:rPr lang="en-US" baseline="0" dirty="0" smtClean="0">
                <a:latin typeface="Sylfaen" panose="010A0502050306030303" pitchFamily="18" charset="0"/>
              </a:rPr>
              <a:t> և </a:t>
            </a:r>
            <a:r>
              <a:rPr lang="en-US" baseline="0" dirty="0" err="1" smtClean="0">
                <a:latin typeface="Sylfaen" panose="010A0502050306030303" pitchFamily="18" charset="0"/>
              </a:rPr>
              <a:t>ինչպես</a:t>
            </a:r>
            <a:r>
              <a:rPr lang="en-US" baseline="0" dirty="0" smtClean="0">
                <a:latin typeface="Sylfaen" panose="010A0502050306030303" pitchFamily="18" charset="0"/>
              </a:rPr>
              <a:t> է </a:t>
            </a:r>
            <a:r>
              <a:rPr lang="en-US" baseline="0" dirty="0" err="1" smtClean="0">
                <a:latin typeface="Sylfaen" panose="010A0502050306030303" pitchFamily="18" charset="0"/>
              </a:rPr>
              <a:t>ստեղծվում</a:t>
            </a:r>
            <a:r>
              <a:rPr lang="en-US" baseline="0" dirty="0" smtClean="0">
                <a:latin typeface="Sylfaen" panose="010A0502050306030303" pitchFamily="18" charset="0"/>
              </a:rPr>
              <a:t>, </a:t>
            </a:r>
            <a:r>
              <a:rPr lang="en-US" baseline="0" dirty="0" err="1" smtClean="0">
                <a:latin typeface="Sylfaen" panose="010A0502050306030303" pitchFamily="18" charset="0"/>
              </a:rPr>
              <a:t>որոնք</a:t>
            </a:r>
            <a:r>
              <a:rPr lang="en-US" baseline="0" dirty="0" smtClean="0">
                <a:latin typeface="Sylfaen" panose="010A0502050306030303" pitchFamily="18" charset="0"/>
              </a:rPr>
              <a:t> </a:t>
            </a:r>
            <a:r>
              <a:rPr lang="en-US" baseline="0" dirty="0" err="1" smtClean="0">
                <a:latin typeface="Sylfaen" panose="010A0502050306030303" pitchFamily="18" charset="0"/>
              </a:rPr>
              <a:t>կարևոր</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baseline="0" dirty="0" smtClean="0">
                <a:latin typeface="Sylfaen" panose="010A0502050306030303" pitchFamily="18" charset="0"/>
              </a:rPr>
              <a:t> </a:t>
            </a:r>
            <a:r>
              <a:rPr lang="en-US" baseline="0" dirty="0" err="1" smtClean="0">
                <a:latin typeface="Sylfaen" panose="010A0502050306030303" pitchFamily="18" charset="0"/>
              </a:rPr>
              <a:t>հասկանալու</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 </a:t>
            </a:r>
            <a:r>
              <a:rPr lang="en-US" baseline="0" dirty="0" err="1" smtClean="0">
                <a:latin typeface="Sylfaen" panose="010A0502050306030303" pitchFamily="18" charset="0"/>
              </a:rPr>
              <a:t>ինչպես</a:t>
            </a:r>
            <a:r>
              <a:rPr lang="en-US" baseline="0" dirty="0" smtClean="0">
                <a:latin typeface="Sylfaen" panose="010A0502050306030303" pitchFamily="18" charset="0"/>
              </a:rPr>
              <a:t> է </a:t>
            </a:r>
            <a:r>
              <a:rPr lang="en-US" baseline="0" dirty="0" err="1" smtClean="0">
                <a:latin typeface="Sylfaen" panose="010A0502050306030303" pitchFamily="18" charset="0"/>
              </a:rPr>
              <a:t>աշխատում</a:t>
            </a:r>
            <a:r>
              <a:rPr lang="en-US" baseline="0" dirty="0" smtClean="0">
                <a:latin typeface="Sylfaen" panose="010A0502050306030303" pitchFamily="18" charset="0"/>
              </a:rPr>
              <a:t> </a:t>
            </a:r>
            <a:r>
              <a:rPr lang="hy-AM" baseline="0" dirty="0" smtClean="0">
                <a:latin typeface="Sylfaen" panose="010A0502050306030303" pitchFamily="18" charset="0"/>
              </a:rPr>
              <a:t>Համացանց</a:t>
            </a:r>
            <a:r>
              <a:rPr lang="en-US" baseline="0" dirty="0" smtClean="0">
                <a:latin typeface="Sylfaen" panose="010A0502050306030303" pitchFamily="18" charset="0"/>
              </a:rPr>
              <a:t>ը</a:t>
            </a:r>
            <a:r>
              <a:rPr lang="en-US" baseline="0" dirty="0" smtClean="0">
                <a:latin typeface="Sylfaen" panose="010A0502050306030303" pitchFamily="18" charset="0"/>
              </a:rPr>
              <a:t>:</a:t>
            </a:r>
            <a:endParaRPr lang="en-GB"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13</a:t>
            </a:fld>
            <a:endParaRPr lang="en-US" altLang="en-US"/>
          </a:p>
        </p:txBody>
      </p:sp>
    </p:spTree>
    <p:extLst>
      <p:ext uri="{BB962C8B-B14F-4D97-AF65-F5344CB8AC3E}">
        <p14:creationId xmlns:p14="http://schemas.microsoft.com/office/powerpoint/2010/main" val="601493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err="1" smtClean="0">
                <a:latin typeface="Sylfaen" panose="010A0502050306030303" pitchFamily="18" charset="0"/>
              </a:rPr>
              <a:t>Անօրինական</a:t>
            </a:r>
            <a:r>
              <a:rPr lang="en-US" altLang="en-US" dirty="0" smtClean="0">
                <a:latin typeface="Sylfaen" panose="010A0502050306030303" pitchFamily="18" charset="0"/>
              </a:rPr>
              <a:t> </a:t>
            </a:r>
            <a:r>
              <a:rPr lang="en-US" altLang="en-US" dirty="0" err="1" smtClean="0">
                <a:latin typeface="Sylfaen" panose="010A0502050306030303" pitchFamily="18" charset="0"/>
              </a:rPr>
              <a:t>մուտքի</a:t>
            </a:r>
            <a:r>
              <a:rPr lang="en-US" altLang="en-US" dirty="0" smtClean="0">
                <a:latin typeface="Sylfaen" panose="010A0502050306030303" pitchFamily="18" charset="0"/>
              </a:rPr>
              <a:t> </a:t>
            </a:r>
            <a:r>
              <a:rPr lang="en-US" altLang="en-US" dirty="0" err="1" smtClean="0">
                <a:latin typeface="Sylfaen" panose="010A0502050306030303" pitchFamily="18" charset="0"/>
              </a:rPr>
              <a:t>հանցագործությունը</a:t>
            </a:r>
            <a:r>
              <a:rPr lang="en-US" altLang="en-US" dirty="0" smtClean="0">
                <a:latin typeface="Sylfaen" panose="010A0502050306030303" pitchFamily="18" charset="0"/>
              </a:rPr>
              <a:t> </a:t>
            </a:r>
            <a:r>
              <a:rPr lang="en-US" altLang="en-US" dirty="0" err="1" smtClean="0">
                <a:latin typeface="Sylfaen" panose="010A0502050306030303" pitchFamily="18" charset="0"/>
              </a:rPr>
              <a:t>կատարվում</a:t>
            </a:r>
            <a:r>
              <a:rPr lang="en-US" altLang="en-US" dirty="0" smtClean="0">
                <a:latin typeface="Sylfaen" panose="010A0502050306030303" pitchFamily="18" charset="0"/>
              </a:rPr>
              <a:t> է </a:t>
            </a:r>
            <a:r>
              <a:rPr lang="en-US" altLang="en-US" dirty="0" err="1" smtClean="0">
                <a:latin typeface="Sylfaen" panose="010A0502050306030303" pitchFamily="18" charset="0"/>
              </a:rPr>
              <a:t>այն</a:t>
            </a:r>
            <a:r>
              <a:rPr lang="en-US" altLang="en-US" dirty="0" smtClean="0">
                <a:latin typeface="Sylfaen" panose="010A0502050306030303" pitchFamily="18" charset="0"/>
              </a:rPr>
              <a:t> </a:t>
            </a:r>
            <a:r>
              <a:rPr lang="en-US" altLang="en-US" dirty="0" err="1" smtClean="0">
                <a:latin typeface="Sylfaen" panose="010A0502050306030303" pitchFamily="18" charset="0"/>
              </a:rPr>
              <a:t>անձանց</a:t>
            </a:r>
            <a:r>
              <a:rPr lang="en-US" altLang="en-US" dirty="0" smtClean="0">
                <a:latin typeface="Sylfaen" panose="010A0502050306030303" pitchFamily="18" charset="0"/>
              </a:rPr>
              <a:t> </a:t>
            </a:r>
            <a:r>
              <a:rPr lang="en-US" altLang="en-US" dirty="0" err="1" smtClean="0">
                <a:latin typeface="Sylfaen" panose="010A0502050306030303" pitchFamily="18" charset="0"/>
              </a:rPr>
              <a:t>կողմից</a:t>
            </a:r>
            <a:r>
              <a:rPr lang="en-US" altLang="en-US" dirty="0" smtClean="0">
                <a:latin typeface="Sylfaen" panose="010A0502050306030303" pitchFamily="18" charset="0"/>
              </a:rPr>
              <a:t>, </a:t>
            </a:r>
            <a:r>
              <a:rPr lang="en-US" altLang="en-US" dirty="0" err="1" smtClean="0">
                <a:latin typeface="Sylfaen" panose="010A0502050306030303" pitchFamily="18" charset="0"/>
              </a:rPr>
              <a:t>ովքեր</a:t>
            </a:r>
            <a:r>
              <a:rPr lang="en-US" altLang="en-US" dirty="0" smtClean="0">
                <a:latin typeface="Sylfaen" panose="010A0502050306030303" pitchFamily="18" charset="0"/>
              </a:rPr>
              <a:t> </a:t>
            </a:r>
            <a:r>
              <a:rPr lang="en-US" altLang="en-US" dirty="0" err="1" smtClean="0">
                <a:latin typeface="Sylfaen" panose="010A0502050306030303" pitchFamily="18" charset="0"/>
              </a:rPr>
              <a:t>անօրեն</a:t>
            </a:r>
            <a:r>
              <a:rPr lang="en-US" altLang="en-US" dirty="0" smtClean="0">
                <a:latin typeface="Sylfaen" panose="010A0502050306030303" pitchFamily="18" charset="0"/>
              </a:rPr>
              <a:t> </a:t>
            </a:r>
            <a:r>
              <a:rPr lang="en-US" altLang="en-US" dirty="0" err="1" smtClean="0">
                <a:latin typeface="Sylfaen" panose="010A0502050306030303" pitchFamily="18" charset="0"/>
              </a:rPr>
              <a:t>կերպով</a:t>
            </a:r>
            <a:r>
              <a:rPr lang="en-US" altLang="en-US" dirty="0" smtClean="0">
                <a:latin typeface="Sylfaen" panose="010A0502050306030303" pitchFamily="18" charset="0"/>
              </a:rPr>
              <a:t>՝</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ամբողջությամբ</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կամ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մասամբ</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մուտք</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են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գործում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համակարգչային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համակարգ</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Այս</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արարքը</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պետք</a:t>
            </a:r>
            <a:r>
              <a:rPr lang="en-US" altLang="en-US" baseline="0" dirty="0" smtClean="0">
                <a:latin typeface="Sylfaen" panose="010A0502050306030303" pitchFamily="18" charset="0"/>
              </a:rPr>
              <a:t> է </a:t>
            </a:r>
            <a:r>
              <a:rPr lang="en-US" altLang="en-US" baseline="0" dirty="0" err="1" smtClean="0">
                <a:latin typeface="Sylfaen" panose="010A0502050306030303" pitchFamily="18" charset="0"/>
              </a:rPr>
              <a:t>լինի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միտումնավոր</a:t>
            </a:r>
            <a:r>
              <a:rPr lang="en-US" altLang="en-US" baseline="0" dirty="0" smtClean="0">
                <a:latin typeface="Sylfaen" panose="010A0502050306030303" pitchFamily="18" charset="0"/>
              </a:rPr>
              <a:t> և </a:t>
            </a:r>
            <a:r>
              <a:rPr lang="en-US" altLang="en-US" baseline="0" dirty="0" err="1" smtClean="0">
                <a:latin typeface="Sylfaen" panose="010A0502050306030303" pitchFamily="18" charset="0"/>
              </a:rPr>
              <a:t>այն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սահմանված</a:t>
            </a:r>
            <a:r>
              <a:rPr lang="en-US" altLang="en-US" baseline="0" dirty="0" smtClean="0">
                <a:latin typeface="Sylfaen" panose="010A0502050306030303" pitchFamily="18" charset="0"/>
              </a:rPr>
              <a:t> է </a:t>
            </a:r>
            <a:r>
              <a:rPr lang="en-US" altLang="en-US" baseline="0" dirty="0" err="1" smtClean="0">
                <a:latin typeface="Sylfaen" panose="010A0502050306030303" pitchFamily="18" charset="0"/>
              </a:rPr>
              <a:t>Բուդապեշտի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կոնվենցիայի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Հոդված</a:t>
            </a:r>
            <a:r>
              <a:rPr lang="en-US" altLang="en-US" baseline="0" dirty="0" smtClean="0">
                <a:latin typeface="Sylfaen" panose="010A0502050306030303" pitchFamily="18" charset="0"/>
              </a:rPr>
              <a:t> 2-ով:</a:t>
            </a:r>
            <a:r>
              <a:rPr lang="en-US" altLang="en-US" dirty="0" smtClean="0">
                <a:latin typeface="Sylfaen" panose="010A0502050306030303" pitchFamily="18" charset="0"/>
              </a:rPr>
              <a:t> </a:t>
            </a:r>
            <a:endParaRPr lang="en-US" altLang="en-US" dirty="0">
              <a:latin typeface="Sylfaen" panose="010A0502050306030303" pitchFamily="18" charset="0"/>
            </a:endParaRPr>
          </a:p>
          <a:p>
            <a:pPr eaLnBrk="1" hangingPunct="1"/>
            <a:endParaRPr lang="en-US" altLang="en-US" dirty="0">
              <a:latin typeface="Sylfaen" panose="010A0502050306030303" pitchFamily="18"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altLang="en-US" dirty="0" err="1" smtClean="0">
                <a:latin typeface="Sylfaen" panose="010A0502050306030303" pitchFamily="18" charset="0"/>
              </a:rPr>
              <a:t>Այն</a:t>
            </a:r>
            <a:r>
              <a:rPr lang="en-US" altLang="en-US" dirty="0" smtClean="0">
                <a:latin typeface="Sylfaen" panose="010A0502050306030303" pitchFamily="18" charset="0"/>
              </a:rPr>
              <a:t> </a:t>
            </a:r>
            <a:r>
              <a:rPr lang="en-US" altLang="en-US" dirty="0" err="1" smtClean="0">
                <a:latin typeface="Sylfaen" panose="010A0502050306030303" pitchFamily="18" charset="0"/>
              </a:rPr>
              <a:t>հաճախ</a:t>
            </a:r>
            <a:r>
              <a:rPr lang="en-US" altLang="en-US" dirty="0" smtClean="0">
                <a:latin typeface="Sylfaen" panose="010A0502050306030303" pitchFamily="18" charset="0"/>
              </a:rPr>
              <a:t> </a:t>
            </a:r>
            <a:r>
              <a:rPr lang="en-US" altLang="en-US" dirty="0" err="1" smtClean="0">
                <a:latin typeface="Sylfaen" panose="010A0502050306030303" pitchFamily="18" charset="0"/>
              </a:rPr>
              <a:t>անվանվում</a:t>
            </a:r>
            <a:r>
              <a:rPr lang="en-US" altLang="en-US" dirty="0" smtClean="0">
                <a:latin typeface="Sylfaen" panose="010A0502050306030303" pitchFamily="18" charset="0"/>
              </a:rPr>
              <a:t> է </a:t>
            </a:r>
            <a:r>
              <a:rPr lang="en-US" altLang="en-US" dirty="0" err="1" smtClean="0">
                <a:latin typeface="Sylfaen" panose="010A0502050306030303" pitchFamily="18" charset="0"/>
              </a:rPr>
              <a:t>համակարգչային</a:t>
            </a:r>
            <a:r>
              <a:rPr lang="en-US" altLang="en-US" dirty="0" smtClean="0">
                <a:latin typeface="Sylfaen" panose="010A0502050306030303" pitchFamily="18" charset="0"/>
              </a:rPr>
              <a:t> </a:t>
            </a:r>
            <a:r>
              <a:rPr lang="en-US" altLang="en-US" dirty="0" err="1" smtClean="0">
                <a:latin typeface="Sylfaen" panose="010A0502050306030303" pitchFamily="18" charset="0"/>
              </a:rPr>
              <a:t>համակարգերի</a:t>
            </a:r>
            <a:r>
              <a:rPr lang="en-US" altLang="en-US" dirty="0" smtClean="0">
                <a:latin typeface="Sylfaen" panose="010A0502050306030303" pitchFamily="18" charset="0"/>
              </a:rPr>
              <a:t> </a:t>
            </a:r>
            <a:r>
              <a:rPr lang="en-US" altLang="en-US" dirty="0" err="1" smtClean="0">
                <a:latin typeface="Sylfaen" panose="010A0502050306030303" pitchFamily="18" charset="0"/>
              </a:rPr>
              <a:t>հակերություն</a:t>
            </a:r>
            <a:r>
              <a:rPr lang="en-US" altLang="en-US" dirty="0" smtClean="0">
                <a:latin typeface="Sylfaen" panose="010A0502050306030303" pitchFamily="18" charset="0"/>
              </a:rPr>
              <a:t> և </a:t>
            </a:r>
            <a:r>
              <a:rPr lang="en-US" altLang="en-US" dirty="0" err="1" smtClean="0">
                <a:latin typeface="Sylfaen" panose="010A0502050306030303" pitchFamily="18" charset="0"/>
              </a:rPr>
              <a:t>ամենատարածված</a:t>
            </a:r>
            <a:r>
              <a:rPr lang="en-US" altLang="en-US" dirty="0" smtClean="0">
                <a:latin typeface="Sylfaen" panose="010A0502050306030303" pitchFamily="18" charset="0"/>
              </a:rPr>
              <a:t> </a:t>
            </a:r>
            <a:r>
              <a:rPr lang="en-US" altLang="en-US" dirty="0" err="1" smtClean="0">
                <a:latin typeface="Sylfaen" panose="010A0502050306030303" pitchFamily="18" charset="0"/>
              </a:rPr>
              <a:t>համակարգչային</a:t>
            </a:r>
            <a:r>
              <a:rPr lang="en-US" altLang="en-US" dirty="0" smtClean="0">
                <a:latin typeface="Sylfaen" panose="010A0502050306030303" pitchFamily="18" charset="0"/>
              </a:rPr>
              <a:t> </a:t>
            </a:r>
            <a:r>
              <a:rPr lang="en-US" altLang="en-US" dirty="0" err="1" smtClean="0">
                <a:latin typeface="Sylfaen" panose="010A0502050306030303" pitchFamily="18" charset="0"/>
              </a:rPr>
              <a:t>հանցաործություններից</a:t>
            </a:r>
            <a:r>
              <a:rPr lang="en-US" altLang="en-US" dirty="0" smtClean="0">
                <a:latin typeface="Sylfaen" panose="010A0502050306030303" pitchFamily="18" charset="0"/>
              </a:rPr>
              <a:t> </a:t>
            </a:r>
            <a:r>
              <a:rPr lang="en-US" altLang="en-US" dirty="0" err="1" smtClean="0">
                <a:latin typeface="Sylfaen" panose="010A0502050306030303" pitchFamily="18" charset="0"/>
              </a:rPr>
              <a:t>մեկն</a:t>
            </a:r>
            <a:r>
              <a:rPr lang="en-US" altLang="en-US" dirty="0" smtClean="0">
                <a:latin typeface="Sylfaen" panose="010A0502050306030303" pitchFamily="18" charset="0"/>
              </a:rPr>
              <a:t> է: </a:t>
            </a:r>
            <a:r>
              <a:rPr lang="en-US" altLang="en-US" dirty="0" err="1" smtClean="0">
                <a:latin typeface="Sylfaen" panose="010A0502050306030303" pitchFamily="18" charset="0"/>
              </a:rPr>
              <a:t>Այնուամենայնիվ</a:t>
            </a:r>
            <a:r>
              <a:rPr lang="en-US" altLang="en-US" dirty="0" smtClean="0">
                <a:latin typeface="Sylfaen" panose="010A0502050306030303" pitchFamily="18" charset="0"/>
              </a:rPr>
              <a:t>, </a:t>
            </a:r>
            <a:r>
              <a:rPr lang="en-US" altLang="en-US" dirty="0" err="1" smtClean="0">
                <a:latin typeface="Sylfaen" panose="010A0502050306030303" pitchFamily="18" charset="0"/>
              </a:rPr>
              <a:t>կա</a:t>
            </a:r>
            <a:r>
              <a:rPr lang="en-US" altLang="en-US" dirty="0" smtClean="0">
                <a:latin typeface="Sylfaen" panose="010A0502050306030303" pitchFamily="18" charset="0"/>
              </a:rPr>
              <a:t> </a:t>
            </a:r>
            <a:r>
              <a:rPr lang="en-US" altLang="en-US" dirty="0" err="1" smtClean="0">
                <a:latin typeface="Sylfaen" panose="010A0502050306030303" pitchFamily="18" charset="0"/>
              </a:rPr>
              <a:t>նաև</a:t>
            </a:r>
            <a:r>
              <a:rPr lang="en-US" altLang="en-US" dirty="0" smtClean="0">
                <a:latin typeface="Sylfaen" panose="010A0502050306030303" pitchFamily="18" charset="0"/>
              </a:rPr>
              <a:t> </a:t>
            </a:r>
            <a:r>
              <a:rPr lang="en-US" altLang="en-US" dirty="0" err="1" smtClean="0">
                <a:latin typeface="Sylfaen" panose="010A0502050306030303" pitchFamily="18" charset="0"/>
              </a:rPr>
              <a:t>այլ</a:t>
            </a:r>
            <a:r>
              <a:rPr lang="en-US" altLang="en-US" dirty="0" smtClean="0">
                <a:latin typeface="Sylfaen" panose="010A0502050306030303" pitchFamily="18" charset="0"/>
              </a:rPr>
              <a:t> </a:t>
            </a:r>
            <a:r>
              <a:rPr lang="en-US" altLang="en-US" dirty="0" err="1" smtClean="0">
                <a:latin typeface="Sylfaen" panose="010A0502050306030303" pitchFamily="18" charset="0"/>
              </a:rPr>
              <a:t>ֆենոմեն</a:t>
            </a:r>
            <a:r>
              <a:rPr lang="en-US" altLang="en-US" dirty="0" smtClean="0">
                <a:latin typeface="Sylfaen" panose="010A0502050306030303" pitchFamily="18" charset="0"/>
              </a:rPr>
              <a:t>,</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բացի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հակերությունից</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որը</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կարող</a:t>
            </a:r>
            <a:r>
              <a:rPr lang="en-US" altLang="en-US" baseline="0" dirty="0" smtClean="0">
                <a:latin typeface="Sylfaen" panose="010A0502050306030303" pitchFamily="18" charset="0"/>
              </a:rPr>
              <a:t> է </a:t>
            </a:r>
            <a:r>
              <a:rPr lang="en-US" altLang="en-US" baseline="0" dirty="0" err="1" smtClean="0">
                <a:latin typeface="Sylfaen" panose="010A0502050306030303" pitchFamily="18" charset="0"/>
              </a:rPr>
              <a:t>որակվել</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որպես</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անօրինական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մուտք</a:t>
            </a:r>
            <a:r>
              <a:rPr lang="en-US" altLang="en-US" baseline="0" dirty="0" smtClean="0">
                <a:latin typeface="Sylfaen" panose="010A0502050306030303" pitchFamily="18" charset="0"/>
              </a:rPr>
              <a:t> – </a:t>
            </a:r>
            <a:r>
              <a:rPr lang="en-US" altLang="en-US" baseline="0" dirty="0" err="1" smtClean="0">
                <a:latin typeface="Sylfaen" panose="010A0502050306030303" pitchFamily="18" charset="0"/>
              </a:rPr>
              <a:t>փաստացի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հակերությունն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օգտագործվում</a:t>
            </a:r>
            <a:r>
              <a:rPr lang="en-US" altLang="en-US" baseline="0" dirty="0" smtClean="0">
                <a:latin typeface="Sylfaen" panose="010A0502050306030303" pitchFamily="18" charset="0"/>
              </a:rPr>
              <a:t> է, </a:t>
            </a:r>
            <a:r>
              <a:rPr lang="en-US" altLang="en-US" baseline="0" dirty="0" err="1" smtClean="0">
                <a:latin typeface="Sylfaen" panose="010A0502050306030303" pitchFamily="18" charset="0"/>
              </a:rPr>
              <a:t>սովորաբար</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բնութագրելու</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համար</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համակարգչային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համակարգ</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ոչ</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իրավաչափ</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կերպով</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մուտք</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գործելը</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տեխնոլոգիայի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տեսանկյունից</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Սակայն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անօրինական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մուտքը</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ծածկում</a:t>
            </a:r>
            <a:r>
              <a:rPr lang="en-US" altLang="en-US" baseline="0" dirty="0" smtClean="0">
                <a:latin typeface="Sylfaen" panose="010A0502050306030303" pitchFamily="18" charset="0"/>
              </a:rPr>
              <a:t> է </a:t>
            </a:r>
            <a:r>
              <a:rPr lang="en-US" altLang="en-US" baseline="0" dirty="0" err="1" smtClean="0">
                <a:latin typeface="Sylfaen" panose="010A0502050306030303" pitchFamily="18" charset="0"/>
              </a:rPr>
              <a:t>նաև</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չլիազորված</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մուտքը</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համակարգ</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անկախ</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օգտագործված</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տեխնոլոգիայից</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կամ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անգամ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օգտագործված</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լինել-չլինելու</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հանգամանքից</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Օրինակ</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այդպիսի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դեպք</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կլինի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հանցագործի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կողմից</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ոչ</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իրավաչափ</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կերպով</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ստացված</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գաղտնաբառը</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Այստեղ</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պաշտպանվող</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շահը</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համակարգչային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համակարգի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կամ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համակարգչային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տվյալի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գաղտնիությունն</a:t>
            </a:r>
            <a:r>
              <a:rPr lang="en-US" altLang="en-US" baseline="0" dirty="0" smtClean="0">
                <a:latin typeface="Sylfaen" panose="010A0502050306030303" pitchFamily="18" charset="0"/>
              </a:rPr>
              <a:t> է:</a:t>
            </a:r>
            <a:endParaRPr lang="en-US" altLang="sr-Latn-RS" dirty="0">
              <a:latin typeface="Sylfaen" panose="010A0502050306030303" pitchFamily="18" charset="0"/>
            </a:endParaRPr>
          </a:p>
        </p:txBody>
      </p:sp>
    </p:spTree>
    <p:extLst>
      <p:ext uri="{BB962C8B-B14F-4D97-AF65-F5344CB8AC3E}">
        <p14:creationId xmlns:p14="http://schemas.microsoft.com/office/powerpoint/2010/main" val="1551005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Sylfaen" panose="010A0502050306030303" pitchFamily="18" charset="0"/>
              </a:rPr>
              <a:t>Ս</a:t>
            </a:r>
            <a:r>
              <a:rPr lang="hy-AM" dirty="0" smtClean="0">
                <a:latin typeface="Sylfaen" panose="010A0502050306030303" pitchFamily="18" charset="0"/>
              </a:rPr>
              <a:t>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hy-AM" dirty="0" smtClean="0">
                <a:latin typeface="Sylfaen" panose="010A0502050306030303" pitchFamily="18" charset="0"/>
              </a:rPr>
              <a:t>Համացանց</a:t>
            </a:r>
            <a:r>
              <a:rPr lang="en-US" dirty="0" err="1" smtClean="0">
                <a:latin typeface="Sylfaen" panose="010A0502050306030303" pitchFamily="18" charset="0"/>
              </a:rPr>
              <a:t>ային</a:t>
            </a:r>
            <a:r>
              <a:rPr lang="en-US" dirty="0" smtClean="0">
                <a:latin typeface="Sylfaen" panose="010A0502050306030303" pitchFamily="18" charset="0"/>
              </a:rPr>
              <a:t> </a:t>
            </a:r>
            <a:r>
              <a:rPr lang="en-US" dirty="0" err="1" smtClean="0">
                <a:latin typeface="Sylfaen" panose="010A0502050306030303" pitchFamily="18" charset="0"/>
              </a:rPr>
              <a:t>կայքի</a:t>
            </a:r>
            <a:r>
              <a:rPr lang="en-US" dirty="0" smtClean="0">
                <a:latin typeface="Sylfaen" panose="010A0502050306030303" pitchFamily="18" charset="0"/>
              </a:rPr>
              <a:t> </a:t>
            </a:r>
            <a:r>
              <a:rPr lang="en-US" dirty="0" err="1" smtClean="0">
                <a:latin typeface="Sylfaen" panose="010A0502050306030303" pitchFamily="18" charset="0"/>
              </a:rPr>
              <a:t>հոդվածից</a:t>
            </a:r>
            <a:r>
              <a:rPr lang="en-US" dirty="0" smtClean="0">
                <a:latin typeface="Sylfaen" panose="010A0502050306030303" pitchFamily="18" charset="0"/>
              </a:rPr>
              <a:t> </a:t>
            </a:r>
            <a:r>
              <a:rPr lang="en-US" dirty="0" err="1" smtClean="0">
                <a:latin typeface="Sylfaen" panose="010A0502050306030303" pitchFamily="18" charset="0"/>
              </a:rPr>
              <a:t>արված</a:t>
            </a:r>
            <a:r>
              <a:rPr lang="en-US" dirty="0" smtClean="0">
                <a:latin typeface="Sylfaen" panose="010A0502050306030303" pitchFamily="18" charset="0"/>
              </a:rPr>
              <a:t> </a:t>
            </a:r>
            <a:r>
              <a:rPr lang="en-US" dirty="0" err="1" smtClean="0">
                <a:latin typeface="Sylfaen" panose="010A0502050306030303" pitchFamily="18" charset="0"/>
              </a:rPr>
              <a:t>սքրինշոթ</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բնութագրում</a:t>
            </a:r>
            <a:r>
              <a:rPr lang="en-US" dirty="0" smtClean="0">
                <a:latin typeface="Sylfaen" panose="010A0502050306030303" pitchFamily="18" charset="0"/>
              </a:rPr>
              <a:t> է՝</a:t>
            </a:r>
            <a:r>
              <a:rPr lang="en-US" baseline="0" dirty="0" smtClean="0">
                <a:latin typeface="Sylfaen" panose="010A0502050306030303" pitchFamily="18" charset="0"/>
              </a:rPr>
              <a:t> </a:t>
            </a:r>
            <a:r>
              <a:rPr lang="en-US" baseline="0" dirty="0" err="1" smtClean="0">
                <a:latin typeface="Sylfaen" panose="010A0502050306030303" pitchFamily="18" charset="0"/>
              </a:rPr>
              <a:t>ինչպես</a:t>
            </a:r>
            <a:r>
              <a:rPr lang="en-US" baseline="0" dirty="0" smtClean="0">
                <a:latin typeface="Sylfaen" panose="010A0502050306030303" pitchFamily="18" charset="0"/>
              </a:rPr>
              <a:t> է </a:t>
            </a:r>
            <a:r>
              <a:rPr lang="en-US" baseline="0" dirty="0" err="1" smtClean="0">
                <a:latin typeface="Sylfaen" panose="010A0502050306030303" pitchFamily="18" charset="0"/>
              </a:rPr>
              <a:t>Շրի</a:t>
            </a:r>
            <a:r>
              <a:rPr lang="en-US" baseline="0" dirty="0" smtClean="0">
                <a:latin typeface="Sylfaen" panose="010A0502050306030303" pitchFamily="18" charset="0"/>
              </a:rPr>
              <a:t> </a:t>
            </a:r>
            <a:r>
              <a:rPr lang="en-US" baseline="0" dirty="0" err="1" smtClean="0">
                <a:latin typeface="Sylfaen" panose="010A0502050306030303" pitchFamily="18" charset="0"/>
              </a:rPr>
              <a:t>Լանկայի</a:t>
            </a:r>
            <a:r>
              <a:rPr lang="en-US" baseline="0" dirty="0" smtClean="0">
                <a:latin typeface="Sylfaen" panose="010A0502050306030303" pitchFamily="18" charset="0"/>
              </a:rPr>
              <a:t> </a:t>
            </a:r>
            <a:r>
              <a:rPr lang="en-US" baseline="0" dirty="0" err="1" smtClean="0">
                <a:latin typeface="Sylfaen" panose="010A0502050306030303" pitchFamily="18" charset="0"/>
              </a:rPr>
              <a:t>ոստիկանությունը</a:t>
            </a:r>
            <a:r>
              <a:rPr lang="en-US" baseline="0" dirty="0" smtClean="0">
                <a:latin typeface="Sylfaen" panose="010A0502050306030303" pitchFamily="18" charset="0"/>
              </a:rPr>
              <a:t> </a:t>
            </a:r>
            <a:r>
              <a:rPr lang="en-US" baseline="0" dirty="0" err="1" smtClean="0">
                <a:latin typeface="Sylfaen" panose="010A0502050306030303" pitchFamily="18" charset="0"/>
              </a:rPr>
              <a:t>ձերբակալել</a:t>
            </a:r>
            <a:r>
              <a:rPr lang="en-US" baseline="0" dirty="0" smtClean="0">
                <a:latin typeface="Sylfaen" panose="010A0502050306030303" pitchFamily="18" charset="0"/>
              </a:rPr>
              <a:t> </a:t>
            </a:r>
            <a:r>
              <a:rPr lang="en-US" baseline="0" dirty="0" err="1" smtClean="0">
                <a:latin typeface="Sylfaen" panose="010A0502050306030303" pitchFamily="18" charset="0"/>
              </a:rPr>
              <a:t>երկու</a:t>
            </a:r>
            <a:r>
              <a:rPr lang="en-US" baseline="0" dirty="0" smtClean="0">
                <a:latin typeface="Sylfaen" panose="010A0502050306030303" pitchFamily="18" charset="0"/>
              </a:rPr>
              <a:t> </a:t>
            </a:r>
            <a:r>
              <a:rPr lang="en-US" baseline="0" dirty="0" err="1" smtClean="0">
                <a:latin typeface="Sylfaen" panose="010A0502050306030303" pitchFamily="18" charset="0"/>
              </a:rPr>
              <a:t>անձի</a:t>
            </a:r>
            <a:r>
              <a:rPr lang="en-US" baseline="0" dirty="0" smtClean="0">
                <a:latin typeface="Sylfaen" panose="010A0502050306030303" pitchFamily="18" charset="0"/>
              </a:rPr>
              <a:t> </a:t>
            </a:r>
            <a:r>
              <a:rPr lang="en-US" baseline="0" dirty="0" err="1" smtClean="0">
                <a:latin typeface="Sylfaen" panose="010A0502050306030303" pitchFamily="18" charset="0"/>
              </a:rPr>
              <a:t>Շրի</a:t>
            </a:r>
            <a:r>
              <a:rPr lang="en-US" baseline="0" dirty="0" smtClean="0">
                <a:latin typeface="Sylfaen" panose="010A0502050306030303" pitchFamily="18" charset="0"/>
              </a:rPr>
              <a:t> </a:t>
            </a:r>
            <a:r>
              <a:rPr lang="en-US" baseline="0" dirty="0" err="1" smtClean="0">
                <a:latin typeface="Sylfaen" panose="010A0502050306030303" pitchFamily="18" charset="0"/>
              </a:rPr>
              <a:t>Լանկայի</a:t>
            </a:r>
            <a:r>
              <a:rPr lang="en-US" baseline="0" dirty="0" smtClean="0">
                <a:latin typeface="Sylfaen" panose="010A0502050306030303" pitchFamily="18" charset="0"/>
              </a:rPr>
              <a:t> </a:t>
            </a:r>
            <a:r>
              <a:rPr lang="en-US" baseline="0" dirty="0" err="1" smtClean="0">
                <a:latin typeface="Sylfaen" panose="010A0502050306030303" pitchFamily="18" charset="0"/>
              </a:rPr>
              <a:t>մասնավոր</a:t>
            </a:r>
            <a:r>
              <a:rPr lang="en-US" baseline="0" dirty="0" smtClean="0">
                <a:latin typeface="Sylfaen" panose="010A0502050306030303" pitchFamily="18" charset="0"/>
              </a:rPr>
              <a:t> </a:t>
            </a:r>
            <a:r>
              <a:rPr lang="en-US" baseline="0" dirty="0" err="1" smtClean="0">
                <a:latin typeface="Sylfaen" panose="010A0502050306030303" pitchFamily="18" charset="0"/>
              </a:rPr>
              <a:t>համալսարանի</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համակարգչային</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համակարգի</a:t>
            </a:r>
            <a:r>
              <a:rPr lang="en-US" baseline="0" dirty="0" smtClean="0">
                <a:latin typeface="Sylfaen" panose="010A0502050306030303" pitchFamily="18" charset="0"/>
              </a:rPr>
              <a:t> </a:t>
            </a:r>
            <a:r>
              <a:rPr lang="en-US" baseline="0" dirty="0" err="1" smtClean="0">
                <a:latin typeface="Sylfaen" panose="010A0502050306030303" pitchFamily="18" charset="0"/>
              </a:rPr>
              <a:t>նկատմամբ</a:t>
            </a:r>
            <a:r>
              <a:rPr lang="en-US" baseline="0" dirty="0" smtClean="0">
                <a:latin typeface="Sylfaen" panose="010A0502050306030303" pitchFamily="18" charset="0"/>
              </a:rPr>
              <a:t> </a:t>
            </a:r>
            <a:r>
              <a:rPr lang="en-US" baseline="0" dirty="0" err="1" smtClean="0">
                <a:latin typeface="Sylfaen" panose="010A0502050306030303" pitchFamily="18" charset="0"/>
              </a:rPr>
              <a:t>հակերություն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կատարելու</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 </a:t>
            </a:r>
            <a:r>
              <a:rPr lang="en-US" baseline="0" dirty="0" err="1" smtClean="0">
                <a:latin typeface="Sylfaen" panose="010A0502050306030303" pitchFamily="18" charset="0"/>
              </a:rPr>
              <a:t>Սա</a:t>
            </a:r>
            <a:r>
              <a:rPr lang="en-US" baseline="0" dirty="0" smtClean="0">
                <a:latin typeface="Sylfaen" panose="010A0502050306030303" pitchFamily="18" charset="0"/>
              </a:rPr>
              <a:t> </a:t>
            </a:r>
            <a:r>
              <a:rPr lang="en-US" baseline="0" dirty="0" err="1" smtClean="0">
                <a:latin typeface="Sylfaen" panose="010A0502050306030303" pitchFamily="18" charset="0"/>
              </a:rPr>
              <a:t>անօրինական</a:t>
            </a:r>
            <a:r>
              <a:rPr lang="en-US" baseline="0" dirty="0" smtClean="0">
                <a:latin typeface="Sylfaen" panose="010A0502050306030303" pitchFamily="18" charset="0"/>
              </a:rPr>
              <a:t> </a:t>
            </a:r>
            <a:r>
              <a:rPr lang="en-US" baseline="0" dirty="0" err="1" smtClean="0">
                <a:latin typeface="Sylfaen" panose="010A0502050306030303" pitchFamily="18" charset="0"/>
              </a:rPr>
              <a:t>մուտքի</a:t>
            </a:r>
            <a:r>
              <a:rPr lang="en-US" baseline="0" dirty="0" smtClean="0">
                <a:latin typeface="Sylfaen" panose="010A0502050306030303" pitchFamily="18" charset="0"/>
              </a:rPr>
              <a:t> </a:t>
            </a:r>
            <a:r>
              <a:rPr lang="en-US" baseline="0" dirty="0" err="1" smtClean="0">
                <a:latin typeface="Sylfaen" panose="010A0502050306030303" pitchFamily="18" charset="0"/>
              </a:rPr>
              <a:t>ստանդարտ</a:t>
            </a:r>
            <a:r>
              <a:rPr lang="en-US" baseline="0" dirty="0" smtClean="0">
                <a:latin typeface="Sylfaen" panose="010A0502050306030303" pitchFamily="18" charset="0"/>
              </a:rPr>
              <a:t> </a:t>
            </a:r>
            <a:r>
              <a:rPr lang="en-US" baseline="0" dirty="0" err="1" smtClean="0">
                <a:latin typeface="Sylfaen" panose="010A0502050306030303" pitchFamily="18" charset="0"/>
              </a:rPr>
              <a:t>օրինակ</a:t>
            </a:r>
            <a:r>
              <a:rPr lang="en-US" baseline="0" dirty="0" smtClean="0">
                <a:latin typeface="Sylfaen" panose="010A0502050306030303" pitchFamily="18" charset="0"/>
              </a:rPr>
              <a:t> է:</a:t>
            </a:r>
            <a:endParaRPr lang="en-US" dirty="0">
              <a:latin typeface="Sylfaen" panose="010A0502050306030303" pitchFamily="18" charset="0"/>
            </a:endParaRPr>
          </a:p>
          <a:p>
            <a:endParaRPr lang="en-US" dirty="0">
              <a:latin typeface="Sylfaen" panose="010A0502050306030303" pitchFamily="18" charset="0"/>
            </a:endParaRPr>
          </a:p>
          <a:p>
            <a:endParaRPr lang="en-US" dirty="0">
              <a:latin typeface="Sylfaen" panose="010A0502050306030303" pitchFamily="18" charset="0"/>
            </a:endParaRPr>
          </a:p>
          <a:p>
            <a:r>
              <a:rPr lang="hy-AM" dirty="0" smtClean="0">
                <a:latin typeface="Sylfaen" panose="010A0502050306030303" pitchFamily="18" charset="0"/>
              </a:rPr>
              <a:t>Համացանց</a:t>
            </a:r>
            <a:r>
              <a:rPr lang="en-US" dirty="0" err="1" smtClean="0">
                <a:latin typeface="Sylfaen" panose="010A0502050306030303" pitchFamily="18" charset="0"/>
              </a:rPr>
              <a:t>ային</a:t>
            </a:r>
            <a:r>
              <a:rPr lang="en-US" dirty="0" smtClean="0">
                <a:latin typeface="Sylfaen" panose="010A0502050306030303" pitchFamily="18" charset="0"/>
              </a:rPr>
              <a:t> </a:t>
            </a:r>
            <a:r>
              <a:rPr lang="en-US" dirty="0" err="1" smtClean="0">
                <a:latin typeface="Sylfaen" panose="010A0502050306030303" pitchFamily="18" charset="0"/>
              </a:rPr>
              <a:t>կայքի</a:t>
            </a:r>
            <a:r>
              <a:rPr lang="en-US" dirty="0" smtClean="0">
                <a:latin typeface="Sylfaen" panose="010A0502050306030303" pitchFamily="18" charset="0"/>
              </a:rPr>
              <a:t> </a:t>
            </a:r>
            <a:r>
              <a:rPr lang="en-US" dirty="0" err="1" smtClean="0">
                <a:latin typeface="Sylfaen" panose="010A0502050306030303" pitchFamily="18" charset="0"/>
              </a:rPr>
              <a:t>հոդվածի</a:t>
            </a:r>
            <a:r>
              <a:rPr lang="en-US" dirty="0" smtClean="0">
                <a:latin typeface="Sylfaen" panose="010A0502050306030303" pitchFamily="18" charset="0"/>
              </a:rPr>
              <a:t> </a:t>
            </a:r>
            <a:r>
              <a:rPr lang="en-US" dirty="0" err="1" smtClean="0">
                <a:latin typeface="Sylfaen" panose="010A0502050306030303" pitchFamily="18" charset="0"/>
              </a:rPr>
              <a:t>հղումը</a:t>
            </a:r>
            <a:r>
              <a:rPr lang="en-US" baseline="0" dirty="0" smtClean="0">
                <a:latin typeface="Sylfaen" panose="010A0502050306030303" pitchFamily="18" charset="0"/>
              </a:rPr>
              <a:t> </a:t>
            </a:r>
            <a:r>
              <a:rPr lang="en-US" baseline="0" dirty="0" err="1" smtClean="0">
                <a:latin typeface="Sylfaen" panose="010A0502050306030303" pitchFamily="18" charset="0"/>
              </a:rPr>
              <a:t>հասանելի</a:t>
            </a:r>
            <a:r>
              <a:rPr lang="en-US" baseline="0" dirty="0" smtClean="0">
                <a:latin typeface="Sylfaen" panose="010A0502050306030303" pitchFamily="18" charset="0"/>
              </a:rPr>
              <a:t> է՝</a:t>
            </a:r>
            <a:r>
              <a:rPr lang="en-US" dirty="0" smtClean="0">
                <a:latin typeface="Sylfaen" panose="010A0502050306030303" pitchFamily="18" charset="0"/>
              </a:rPr>
              <a:t> </a:t>
            </a:r>
            <a:r>
              <a:rPr lang="en-US" dirty="0">
                <a:latin typeface="Sylfaen" panose="010A0502050306030303" pitchFamily="18" charset="0"/>
              </a:rPr>
              <a:t>https://www.newsfirst.lk/2020/02/05/130-million-rupee-hack-foiled-suspects-in-custody/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15</a:t>
            </a:fld>
            <a:endParaRPr lang="en-US" altLang="en-US"/>
          </a:p>
        </p:txBody>
      </p:sp>
    </p:spTree>
    <p:extLst>
      <p:ext uri="{BB962C8B-B14F-4D97-AF65-F5344CB8AC3E}">
        <p14:creationId xmlns:p14="http://schemas.microsoft.com/office/powerpoint/2010/main" val="2354003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Sylfaen" panose="010A0502050306030303" pitchFamily="18" charset="0"/>
              </a:rPr>
              <a:t>Ս</a:t>
            </a:r>
            <a:r>
              <a:rPr lang="hy-AM" dirty="0" smtClean="0">
                <a:latin typeface="Sylfaen" panose="010A0502050306030303" pitchFamily="18" charset="0"/>
              </a:rPr>
              <a:t>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baseline="0" dirty="0" smtClean="0">
                <a:latin typeface="Sylfaen" panose="010A0502050306030303" pitchFamily="18" charset="0"/>
              </a:rPr>
              <a:t> </a:t>
            </a:r>
            <a:r>
              <a:rPr lang="en-US" baseline="0" dirty="0" err="1" smtClean="0">
                <a:latin typeface="Sylfaen" panose="010A0502050306030303" pitchFamily="18" charset="0"/>
              </a:rPr>
              <a:t>լրատվական</a:t>
            </a:r>
            <a:r>
              <a:rPr lang="en-US" baseline="0" dirty="0" smtClean="0">
                <a:latin typeface="Sylfaen" panose="010A0502050306030303" pitchFamily="18" charset="0"/>
              </a:rPr>
              <a:t> </a:t>
            </a:r>
            <a:r>
              <a:rPr lang="en-US" baseline="0" dirty="0" err="1" smtClean="0">
                <a:latin typeface="Sylfaen" panose="010A0502050306030303" pitchFamily="18" charset="0"/>
              </a:rPr>
              <a:t>հոդվածի</a:t>
            </a:r>
            <a:r>
              <a:rPr lang="en-US" baseline="0" dirty="0" smtClean="0">
                <a:latin typeface="Sylfaen" panose="010A0502050306030303" pitchFamily="18" charset="0"/>
              </a:rPr>
              <a:t> </a:t>
            </a:r>
            <a:r>
              <a:rPr lang="en-US" baseline="0" dirty="0" err="1" smtClean="0">
                <a:latin typeface="Sylfaen" panose="010A0502050306030303" pitchFamily="18" charset="0"/>
              </a:rPr>
              <a:t>սքրինշոթ</a:t>
            </a:r>
            <a:r>
              <a:rPr lang="en-US" baseline="0" dirty="0" smtClean="0">
                <a:latin typeface="Sylfaen" panose="010A0502050306030303" pitchFamily="18" charset="0"/>
              </a:rPr>
              <a:t> </a:t>
            </a:r>
            <a:r>
              <a:rPr lang="en-US" baseline="0" dirty="0" err="1" smtClean="0">
                <a:latin typeface="Sylfaen" panose="010A0502050306030303" pitchFamily="18" charset="0"/>
              </a:rPr>
              <a:t>մի</a:t>
            </a:r>
            <a:r>
              <a:rPr lang="en-US" baseline="0" dirty="0" smtClean="0">
                <a:latin typeface="Sylfaen" panose="010A0502050306030303" pitchFamily="18" charset="0"/>
              </a:rPr>
              <a:t> </a:t>
            </a:r>
            <a:r>
              <a:rPr lang="en-US" baseline="0" dirty="0" err="1" smtClean="0">
                <a:latin typeface="Sylfaen" panose="010A0502050306030303" pitchFamily="18" charset="0"/>
              </a:rPr>
              <a:t>անհատի</a:t>
            </a:r>
            <a:r>
              <a:rPr lang="en-US" baseline="0" dirty="0" smtClean="0">
                <a:latin typeface="Sylfaen" panose="010A0502050306030303" pitchFamily="18" charset="0"/>
              </a:rPr>
              <a:t> </a:t>
            </a:r>
            <a:r>
              <a:rPr lang="en-US" baseline="0" dirty="0" err="1" smtClean="0">
                <a:latin typeface="Sylfaen" panose="010A0502050306030303" pitchFamily="18" charset="0"/>
              </a:rPr>
              <a:t>մասին</a:t>
            </a:r>
            <a:r>
              <a:rPr lang="en-US" baseline="0" dirty="0" smtClean="0">
                <a:latin typeface="Sylfaen" panose="010A0502050306030303" pitchFamily="18" charset="0"/>
              </a:rPr>
              <a:t>, </a:t>
            </a:r>
            <a:r>
              <a:rPr lang="en-US" baseline="0" dirty="0" err="1" smtClean="0">
                <a:latin typeface="Sylfaen" panose="010A0502050306030303" pitchFamily="18" charset="0"/>
              </a:rPr>
              <a:t>որը</a:t>
            </a:r>
            <a:r>
              <a:rPr lang="en-US" baseline="0" dirty="0" smtClean="0">
                <a:latin typeface="Sylfaen" panose="010A0502050306030303" pitchFamily="18" charset="0"/>
              </a:rPr>
              <a:t> ԱՄՆ-</a:t>
            </a:r>
            <a:r>
              <a:rPr lang="en-US" baseline="0" dirty="0" err="1" smtClean="0">
                <a:latin typeface="Sylfaen" panose="010A0502050306030303" pitchFamily="18" charset="0"/>
              </a:rPr>
              <a:t>ում</a:t>
            </a:r>
            <a:r>
              <a:rPr lang="en-US" baseline="0" dirty="0" smtClean="0">
                <a:latin typeface="Sylfaen" panose="010A0502050306030303" pitchFamily="18" charset="0"/>
              </a:rPr>
              <a:t> </a:t>
            </a:r>
            <a:r>
              <a:rPr lang="en-US" baseline="0" dirty="0" err="1" smtClean="0">
                <a:latin typeface="Sylfaen" panose="010A0502050306030303" pitchFamily="18" charset="0"/>
              </a:rPr>
              <a:t>մեղադրվել</a:t>
            </a:r>
            <a:r>
              <a:rPr lang="en-US" baseline="0" dirty="0" smtClean="0">
                <a:latin typeface="Sylfaen" panose="010A0502050306030303" pitchFamily="18" charset="0"/>
              </a:rPr>
              <a:t> </a:t>
            </a:r>
            <a:r>
              <a:rPr lang="en-US" baseline="0" dirty="0" err="1" smtClean="0">
                <a:latin typeface="Sylfaen" panose="010A0502050306030303" pitchFamily="18" charset="0"/>
              </a:rPr>
              <a:t>էր</a:t>
            </a:r>
            <a:r>
              <a:rPr lang="en-US" baseline="0" dirty="0" smtClean="0">
                <a:latin typeface="Sylfaen" panose="010A0502050306030303" pitchFamily="18" charset="0"/>
              </a:rPr>
              <a:t> </a:t>
            </a:r>
            <a:r>
              <a:rPr lang="en-US" baseline="0" dirty="0" err="1" smtClean="0">
                <a:latin typeface="Sylfaen" panose="010A0502050306030303" pitchFamily="18" charset="0"/>
              </a:rPr>
              <a:t>առանց</a:t>
            </a:r>
            <a:r>
              <a:rPr lang="en-US" baseline="0" dirty="0" smtClean="0">
                <a:latin typeface="Sylfaen" panose="010A0502050306030303" pitchFamily="18" charset="0"/>
              </a:rPr>
              <a:t> </a:t>
            </a:r>
            <a:r>
              <a:rPr lang="en-US" baseline="0" dirty="0" err="1" smtClean="0">
                <a:latin typeface="Sylfaen" panose="010A0502050306030303" pitchFamily="18" charset="0"/>
              </a:rPr>
              <a:t>լիազորման</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համակարգիչ</a:t>
            </a:r>
            <a:r>
              <a:rPr lang="en-US" baseline="0" dirty="0" smtClean="0">
                <a:latin typeface="Sylfaen" panose="010A0502050306030303" pitchFamily="18" charset="0"/>
              </a:rPr>
              <a:t> </a:t>
            </a:r>
            <a:r>
              <a:rPr lang="en-US" baseline="0" dirty="0" err="1" smtClean="0">
                <a:latin typeface="Sylfaen" panose="010A0502050306030303" pitchFamily="18" charset="0"/>
              </a:rPr>
              <a:t>մուտք</a:t>
            </a:r>
            <a:r>
              <a:rPr lang="en-US" baseline="0" dirty="0" smtClean="0">
                <a:latin typeface="Sylfaen" panose="010A0502050306030303" pitchFamily="18" charset="0"/>
              </a:rPr>
              <a:t> </a:t>
            </a:r>
            <a:r>
              <a:rPr lang="en-US" baseline="0" dirty="0" err="1" smtClean="0">
                <a:latin typeface="Sylfaen" panose="010A0502050306030303" pitchFamily="18" charset="0"/>
              </a:rPr>
              <a:t>գործելու</a:t>
            </a:r>
            <a:r>
              <a:rPr lang="en-US" baseline="0" dirty="0" smtClean="0">
                <a:latin typeface="Sylfaen" panose="010A0502050306030303" pitchFamily="18" charset="0"/>
              </a:rPr>
              <a:t> </a:t>
            </a:r>
            <a:r>
              <a:rPr lang="en-US" baseline="0" dirty="0" err="1" smtClean="0">
                <a:latin typeface="Sylfaen" panose="010A0502050306030303" pitchFamily="18" charset="0"/>
              </a:rPr>
              <a:t>դավադրության</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 </a:t>
            </a:r>
            <a:r>
              <a:rPr lang="en-US" baseline="0" dirty="0" err="1" smtClean="0">
                <a:latin typeface="Sylfaen" panose="010A0502050306030303" pitchFamily="18" charset="0"/>
              </a:rPr>
              <a:t>Սա</a:t>
            </a:r>
            <a:r>
              <a:rPr lang="en-US" baseline="0" dirty="0" smtClean="0">
                <a:latin typeface="Sylfaen" panose="010A0502050306030303" pitchFamily="18" charset="0"/>
              </a:rPr>
              <a:t> </a:t>
            </a:r>
            <a:r>
              <a:rPr lang="en-US" baseline="0" dirty="0" err="1" smtClean="0">
                <a:latin typeface="Sylfaen" panose="010A0502050306030303" pitchFamily="18" charset="0"/>
              </a:rPr>
              <a:t>հայտնի</a:t>
            </a:r>
            <a:r>
              <a:rPr lang="en-US" baseline="0" dirty="0" smtClean="0">
                <a:latin typeface="Sylfaen" panose="010A0502050306030303" pitchFamily="18" charset="0"/>
              </a:rPr>
              <a:t> և </a:t>
            </a:r>
            <a:r>
              <a:rPr lang="en-US" baseline="0" dirty="0" err="1" smtClean="0">
                <a:latin typeface="Sylfaen" panose="010A0502050306030303" pitchFamily="18" charset="0"/>
              </a:rPr>
              <a:t>հակասական</a:t>
            </a:r>
            <a:r>
              <a:rPr lang="en-US" baseline="0" dirty="0" smtClean="0">
                <a:latin typeface="Sylfaen" panose="010A0502050306030303" pitchFamily="18" charset="0"/>
              </a:rPr>
              <a:t> </a:t>
            </a:r>
            <a:r>
              <a:rPr lang="en-US" baseline="0" dirty="0" err="1" smtClean="0">
                <a:latin typeface="Sylfaen" panose="010A0502050306030303" pitchFamily="18" charset="0"/>
              </a:rPr>
              <a:t>գործ</a:t>
            </a:r>
            <a:r>
              <a:rPr lang="en-US" baseline="0" dirty="0" smtClean="0">
                <a:latin typeface="Sylfaen" panose="010A0502050306030303" pitchFamily="18" charset="0"/>
              </a:rPr>
              <a:t> է՝ </a:t>
            </a:r>
            <a:r>
              <a:rPr lang="en-US" baseline="0" dirty="0" err="1" smtClean="0">
                <a:latin typeface="Sylfaen" panose="010A0502050306030303" pitchFamily="18" charset="0"/>
              </a:rPr>
              <a:t>կապված</a:t>
            </a:r>
            <a:r>
              <a:rPr lang="en-US" baseline="0" dirty="0" smtClean="0">
                <a:latin typeface="Sylfaen" panose="010A0502050306030303" pitchFamily="18" charset="0"/>
              </a:rPr>
              <a:t> </a:t>
            </a:r>
            <a:r>
              <a:rPr lang="en-US" baseline="0" dirty="0" err="1" smtClean="0">
                <a:latin typeface="Sylfaen" panose="010A0502050306030303" pitchFamily="18" charset="0"/>
              </a:rPr>
              <a:t>անօրինական</a:t>
            </a:r>
            <a:r>
              <a:rPr lang="en-US" baseline="0" dirty="0" smtClean="0">
                <a:latin typeface="Sylfaen" panose="010A0502050306030303" pitchFamily="18" charset="0"/>
              </a:rPr>
              <a:t> </a:t>
            </a:r>
            <a:r>
              <a:rPr lang="en-US" baseline="0" dirty="0" err="1" smtClean="0">
                <a:latin typeface="Sylfaen" panose="010A0502050306030303" pitchFamily="18" charset="0"/>
              </a:rPr>
              <a:t>մուտքի</a:t>
            </a:r>
            <a:r>
              <a:rPr lang="en-US" baseline="0" dirty="0" smtClean="0">
                <a:latin typeface="Sylfaen" panose="010A0502050306030303" pitchFamily="18" charset="0"/>
              </a:rPr>
              <a:t> </a:t>
            </a:r>
            <a:r>
              <a:rPr lang="en-US" baseline="0" dirty="0" err="1" smtClean="0">
                <a:latin typeface="Sylfaen" panose="010A0502050306030303" pitchFamily="18" charset="0"/>
              </a:rPr>
              <a:t>հանցագործության</a:t>
            </a:r>
            <a:r>
              <a:rPr lang="en-US" baseline="0" dirty="0" smtClean="0">
                <a:latin typeface="Sylfaen" panose="010A0502050306030303" pitchFamily="18" charset="0"/>
              </a:rPr>
              <a:t> </a:t>
            </a:r>
            <a:r>
              <a:rPr lang="en-US" baseline="0" dirty="0" err="1" smtClean="0">
                <a:latin typeface="Sylfaen" panose="010A0502050306030303" pitchFamily="18" charset="0"/>
              </a:rPr>
              <a:t>հետ</a:t>
            </a:r>
            <a:r>
              <a:rPr lang="en-US" baseline="0" dirty="0" smtClean="0">
                <a:latin typeface="Sylfaen" panose="010A0502050306030303" pitchFamily="18" charset="0"/>
              </a:rPr>
              <a:t>: </a:t>
            </a:r>
            <a:r>
              <a:rPr lang="en-US" baseline="0" dirty="0" err="1" smtClean="0">
                <a:latin typeface="Sylfaen" panose="010A0502050306030303" pitchFamily="18" charset="0"/>
              </a:rPr>
              <a:t>Էնդրյու</a:t>
            </a:r>
            <a:r>
              <a:rPr lang="en-US" baseline="0" dirty="0" smtClean="0">
                <a:latin typeface="Sylfaen" panose="010A0502050306030303" pitchFamily="18" charset="0"/>
              </a:rPr>
              <a:t> </a:t>
            </a:r>
            <a:r>
              <a:rPr lang="en-US" baseline="0" dirty="0" err="1" smtClean="0">
                <a:latin typeface="Sylfaen" panose="010A0502050306030303" pitchFamily="18" charset="0"/>
              </a:rPr>
              <a:t>Օրենհայմերը</a:t>
            </a:r>
            <a:r>
              <a:rPr lang="en-US" baseline="0" dirty="0" smtClean="0">
                <a:latin typeface="Sylfaen" panose="010A0502050306030303" pitchFamily="18" charset="0"/>
              </a:rPr>
              <a:t> </a:t>
            </a:r>
            <a:r>
              <a:rPr lang="en-US" baseline="0" dirty="0" err="1" smtClean="0">
                <a:latin typeface="Sylfaen" panose="010A0502050306030303" pitchFamily="18" charset="0"/>
              </a:rPr>
              <a:t>հակերային</a:t>
            </a:r>
            <a:r>
              <a:rPr lang="en-US" baseline="0" dirty="0" smtClean="0">
                <a:latin typeface="Sylfaen" panose="010A0502050306030303" pitchFamily="18" charset="0"/>
              </a:rPr>
              <a:t> </a:t>
            </a:r>
            <a:r>
              <a:rPr lang="en-US" baseline="0" dirty="0" err="1" smtClean="0">
                <a:latin typeface="Sylfaen" panose="010A0502050306030303" pitchFamily="18" charset="0"/>
              </a:rPr>
              <a:t>խմբի</a:t>
            </a:r>
            <a:r>
              <a:rPr lang="en-US" baseline="0" dirty="0" smtClean="0">
                <a:latin typeface="Sylfaen" panose="010A0502050306030303" pitchFamily="18" charset="0"/>
              </a:rPr>
              <a:t> </a:t>
            </a:r>
            <a:r>
              <a:rPr lang="en-US" baseline="0" dirty="0" err="1" smtClean="0">
                <a:latin typeface="Sylfaen" panose="010A0502050306030303" pitchFamily="18" charset="0"/>
              </a:rPr>
              <a:t>անդամ</a:t>
            </a:r>
            <a:r>
              <a:rPr lang="en-US" baseline="0" dirty="0" smtClean="0">
                <a:latin typeface="Sylfaen" panose="010A0502050306030303" pitchFamily="18" charset="0"/>
              </a:rPr>
              <a:t> </a:t>
            </a:r>
            <a:r>
              <a:rPr lang="en-US" baseline="0" dirty="0" err="1" smtClean="0">
                <a:latin typeface="Sylfaen" panose="010A0502050306030303" pitchFamily="18" charset="0"/>
              </a:rPr>
              <a:t>էր</a:t>
            </a:r>
            <a:r>
              <a:rPr lang="en-US" baseline="0" dirty="0" smtClean="0">
                <a:latin typeface="Sylfaen" panose="010A0502050306030303" pitchFamily="18" charset="0"/>
              </a:rPr>
              <a:t>, </a:t>
            </a:r>
            <a:r>
              <a:rPr lang="en-US" baseline="0" dirty="0" err="1" smtClean="0">
                <a:latin typeface="Sylfaen" panose="010A0502050306030303" pitchFamily="18" charset="0"/>
              </a:rPr>
              <a:t>որը</a:t>
            </a:r>
            <a:r>
              <a:rPr lang="en-US" baseline="0" dirty="0" smtClean="0">
                <a:latin typeface="Sylfaen" panose="010A0502050306030303" pitchFamily="18" charset="0"/>
              </a:rPr>
              <a:t> </a:t>
            </a:r>
            <a:r>
              <a:rPr lang="en-US" baseline="0" dirty="0" err="1" smtClean="0">
                <a:latin typeface="Sylfaen" panose="010A0502050306030303" pitchFamily="18" charset="0"/>
              </a:rPr>
              <a:t>բացահայտել</a:t>
            </a:r>
            <a:r>
              <a:rPr lang="en-US" baseline="0" dirty="0" smtClean="0">
                <a:latin typeface="Sylfaen" panose="010A0502050306030303" pitchFamily="18" charset="0"/>
              </a:rPr>
              <a:t> </a:t>
            </a:r>
            <a:r>
              <a:rPr lang="en-US" baseline="0" dirty="0" err="1" smtClean="0">
                <a:latin typeface="Sylfaen" panose="010A0502050306030303" pitchFamily="18" charset="0"/>
              </a:rPr>
              <a:t>էր</a:t>
            </a:r>
            <a:r>
              <a:rPr lang="en-US" baseline="0" dirty="0" smtClean="0">
                <a:latin typeface="Sylfaen" panose="010A0502050306030303" pitchFamily="18" charset="0"/>
              </a:rPr>
              <a:t> </a:t>
            </a:r>
            <a:r>
              <a:rPr lang="en-US" dirty="0" smtClean="0">
                <a:latin typeface="Sylfaen" panose="010A0502050306030303" pitchFamily="18" charset="0"/>
              </a:rPr>
              <a:t> AT&amp;T-ի</a:t>
            </a:r>
            <a:r>
              <a:rPr lang="en-US" baseline="0" dirty="0" smtClean="0">
                <a:latin typeface="Sylfaen" panose="010A0502050306030303" pitchFamily="18" charset="0"/>
              </a:rPr>
              <a:t> </a:t>
            </a:r>
            <a:r>
              <a:rPr lang="en-US" baseline="0" dirty="0" err="1" smtClean="0">
                <a:latin typeface="Sylfaen" panose="010A0502050306030303" pitchFamily="18" charset="0"/>
              </a:rPr>
              <a:t>անվտանգության</a:t>
            </a:r>
            <a:r>
              <a:rPr lang="en-US" baseline="0" dirty="0" smtClean="0">
                <a:latin typeface="Sylfaen" panose="010A0502050306030303" pitchFamily="18" charset="0"/>
              </a:rPr>
              <a:t> </a:t>
            </a:r>
            <a:r>
              <a:rPr lang="en-US" baseline="0" dirty="0" err="1" smtClean="0">
                <a:latin typeface="Sylfaen" panose="010A0502050306030303" pitchFamily="18" charset="0"/>
              </a:rPr>
              <a:t>թերությունը</a:t>
            </a:r>
            <a:r>
              <a:rPr lang="en-US" baseline="0" dirty="0" smtClean="0">
                <a:latin typeface="Sylfaen" panose="010A0502050306030303" pitchFamily="18" charset="0"/>
              </a:rPr>
              <a:t>՝ </a:t>
            </a:r>
            <a:r>
              <a:rPr lang="en-US" baseline="0" dirty="0" err="1" smtClean="0">
                <a:latin typeface="Sylfaen" panose="010A0502050306030303" pitchFamily="18" charset="0"/>
              </a:rPr>
              <a:t>հայտնաբերելով</a:t>
            </a:r>
            <a:r>
              <a:rPr lang="en-US" baseline="0" dirty="0" smtClean="0">
                <a:latin typeface="Sylfaen" panose="010A0502050306030303" pitchFamily="18" charset="0"/>
              </a:rPr>
              <a:t> </a:t>
            </a:r>
            <a:r>
              <a:rPr lang="en-US" dirty="0" smtClean="0">
                <a:latin typeface="Sylfaen" panose="010A0502050306030303" pitchFamily="18" charset="0"/>
              </a:rPr>
              <a:t>iPad </a:t>
            </a:r>
            <a:r>
              <a:rPr lang="en-US" dirty="0" err="1" smtClean="0">
                <a:latin typeface="Sylfaen" panose="010A0502050306030303" pitchFamily="18" charset="0"/>
              </a:rPr>
              <a:t>օգտագործողների</a:t>
            </a:r>
            <a:r>
              <a:rPr lang="en-US" baseline="0" dirty="0" smtClean="0">
                <a:latin typeface="Sylfaen" panose="010A0502050306030303" pitchFamily="18" charset="0"/>
              </a:rPr>
              <a:t> </a:t>
            </a:r>
            <a:r>
              <a:rPr lang="en-US" baseline="0" dirty="0" err="1" smtClean="0">
                <a:latin typeface="Sylfaen" panose="010A0502050306030303" pitchFamily="18" charset="0"/>
              </a:rPr>
              <a:t>էլ</a:t>
            </a:r>
            <a:r>
              <a:rPr lang="en-US" baseline="0" dirty="0" smtClean="0">
                <a:latin typeface="Sylfaen" panose="010A0502050306030303" pitchFamily="18" charset="0"/>
              </a:rPr>
              <a:t>. </a:t>
            </a:r>
            <a:r>
              <a:rPr lang="en-US" baseline="0" dirty="0" err="1" smtClean="0">
                <a:latin typeface="Sylfaen" panose="010A0502050306030303" pitchFamily="18" charset="0"/>
              </a:rPr>
              <a:t>փոստի</a:t>
            </a:r>
            <a:r>
              <a:rPr lang="en-US" baseline="0" dirty="0" smtClean="0">
                <a:latin typeface="Sylfaen" panose="010A0502050306030303" pitchFamily="18" charset="0"/>
              </a:rPr>
              <a:t> </a:t>
            </a:r>
            <a:r>
              <a:rPr lang="en-US" baseline="0" dirty="0" err="1" smtClean="0">
                <a:latin typeface="Sylfaen" panose="010A0502050306030303" pitchFamily="18" charset="0"/>
              </a:rPr>
              <a:t>հասցեները</a:t>
            </a:r>
            <a:r>
              <a:rPr lang="en-US" baseline="0" dirty="0" smtClean="0">
                <a:latin typeface="Sylfaen" panose="010A0502050306030303" pitchFamily="18" charset="0"/>
              </a:rPr>
              <a:t>: </a:t>
            </a:r>
            <a:r>
              <a:rPr lang="en-US" baseline="0" dirty="0" err="1" smtClean="0">
                <a:latin typeface="Sylfaen" panose="010A0502050306030303" pitchFamily="18" charset="0"/>
              </a:rPr>
              <a:t>Օրենհայմերի</a:t>
            </a:r>
            <a:r>
              <a:rPr lang="en-US" baseline="0" dirty="0" smtClean="0">
                <a:latin typeface="Sylfaen" panose="010A0502050306030303" pitchFamily="18" charset="0"/>
              </a:rPr>
              <a:t> </a:t>
            </a:r>
            <a:r>
              <a:rPr lang="en-US" baseline="0" dirty="0" err="1" smtClean="0">
                <a:latin typeface="Sylfaen" panose="010A0502050306030303" pitchFamily="18" charset="0"/>
              </a:rPr>
              <a:t>կողմից</a:t>
            </a:r>
            <a:r>
              <a:rPr lang="en-US" baseline="0" dirty="0" smtClean="0">
                <a:latin typeface="Sylfaen" panose="010A0502050306030303" pitchFamily="18" charset="0"/>
              </a:rPr>
              <a:t> </a:t>
            </a:r>
            <a:r>
              <a:rPr lang="en-US" baseline="0" dirty="0" err="1" smtClean="0">
                <a:latin typeface="Sylfaen" panose="010A0502050306030303" pitchFamily="18" charset="0"/>
              </a:rPr>
              <a:t>հասանելիություն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ստացած</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տվյալները</a:t>
            </a:r>
            <a:r>
              <a:rPr lang="en-US" baseline="0" dirty="0" smtClean="0">
                <a:latin typeface="Sylfaen" panose="010A0502050306030303" pitchFamily="18" charset="0"/>
              </a:rPr>
              <a:t> </a:t>
            </a:r>
            <a:r>
              <a:rPr lang="en-US" baseline="0" dirty="0" err="1" smtClean="0">
                <a:latin typeface="Sylfaen" panose="010A0502050306030303" pitchFamily="18" charset="0"/>
              </a:rPr>
              <a:t>հասանելի</a:t>
            </a:r>
            <a:r>
              <a:rPr lang="en-US" baseline="0" dirty="0" smtClean="0">
                <a:latin typeface="Sylfaen" panose="010A0502050306030303" pitchFamily="18" charset="0"/>
              </a:rPr>
              <a:t> </a:t>
            </a:r>
            <a:r>
              <a:rPr lang="en-US" baseline="0" dirty="0" err="1" smtClean="0">
                <a:latin typeface="Sylfaen" panose="010A0502050306030303" pitchFamily="18" charset="0"/>
              </a:rPr>
              <a:t>էին</a:t>
            </a:r>
            <a:r>
              <a:rPr lang="en-US" baseline="0" dirty="0" smtClean="0">
                <a:latin typeface="Sylfaen" panose="010A0502050306030303" pitchFamily="18" charset="0"/>
              </a:rPr>
              <a:t> </a:t>
            </a:r>
            <a:r>
              <a:rPr lang="en-US" baseline="0" dirty="0" err="1" smtClean="0">
                <a:latin typeface="Sylfaen" panose="010A0502050306030303" pitchFamily="18" charset="0"/>
              </a:rPr>
              <a:t>հանրային</a:t>
            </a:r>
            <a:r>
              <a:rPr lang="en-US" baseline="0" dirty="0" smtClean="0">
                <a:latin typeface="Sylfaen" panose="010A0502050306030303" pitchFamily="18" charset="0"/>
              </a:rPr>
              <a:t> </a:t>
            </a:r>
            <a:r>
              <a:rPr lang="en-US" baseline="0" dirty="0" err="1" smtClean="0">
                <a:latin typeface="Sylfaen" panose="010A0502050306030303" pitchFamily="18" charset="0"/>
              </a:rPr>
              <a:t>ռեսուրսների</a:t>
            </a:r>
            <a:r>
              <a:rPr lang="en-US" baseline="0" dirty="0" smtClean="0">
                <a:latin typeface="Sylfaen" panose="010A0502050306030303" pitchFamily="18" charset="0"/>
              </a:rPr>
              <a:t> </a:t>
            </a:r>
            <a:r>
              <a:rPr lang="en-US" baseline="0" dirty="0" err="1" smtClean="0">
                <a:latin typeface="Sylfaen" panose="010A0502050306030303" pitchFamily="18" charset="0"/>
              </a:rPr>
              <a:t>միասնական</a:t>
            </a:r>
            <a:r>
              <a:rPr lang="en-US" baseline="0" dirty="0" smtClean="0">
                <a:latin typeface="Sylfaen" panose="010A0502050306030303" pitchFamily="18" charset="0"/>
              </a:rPr>
              <a:t> </a:t>
            </a:r>
            <a:r>
              <a:rPr lang="en-US" baseline="0" dirty="0" err="1" smtClean="0">
                <a:latin typeface="Sylfaen" panose="010A0502050306030303" pitchFamily="18" charset="0"/>
              </a:rPr>
              <a:t>տեղորոշիչով</a:t>
            </a:r>
            <a:r>
              <a:rPr lang="en-US" dirty="0" smtClean="0">
                <a:latin typeface="Sylfaen" panose="010A0502050306030303" pitchFamily="18" charset="0"/>
              </a:rPr>
              <a:t> (URL): </a:t>
            </a:r>
            <a:r>
              <a:rPr lang="en-US" dirty="0" err="1" smtClean="0">
                <a:latin typeface="Sylfaen" panose="010A0502050306030303" pitchFamily="18" charset="0"/>
              </a:rPr>
              <a:t>Օրենհայմերը</a:t>
            </a:r>
            <a:r>
              <a:rPr lang="en-US" dirty="0" smtClean="0">
                <a:latin typeface="Sylfaen" panose="010A0502050306030303" pitchFamily="18" charset="0"/>
              </a:rPr>
              <a:t> </a:t>
            </a:r>
            <a:r>
              <a:rPr lang="en-US" dirty="0" err="1" smtClean="0">
                <a:latin typeface="Sylfaen" panose="010A0502050306030303" pitchFamily="18" charset="0"/>
              </a:rPr>
              <a:t>կարիք</a:t>
            </a:r>
            <a:r>
              <a:rPr lang="en-US" baseline="0" dirty="0" smtClean="0">
                <a:latin typeface="Sylfaen" panose="010A0502050306030303" pitchFamily="18" charset="0"/>
              </a:rPr>
              <a:t> </a:t>
            </a:r>
            <a:r>
              <a:rPr lang="en-US" baseline="0" dirty="0" err="1" smtClean="0">
                <a:latin typeface="Sylfaen" panose="010A0502050306030303" pitchFamily="18" charset="0"/>
              </a:rPr>
              <a:t>չուներ</a:t>
            </a:r>
            <a:r>
              <a:rPr lang="en-US" baseline="0" dirty="0" smtClean="0">
                <a:latin typeface="Sylfaen" panose="010A0502050306030303" pitchFamily="18" charset="0"/>
              </a:rPr>
              <a:t> </a:t>
            </a:r>
            <a:r>
              <a:rPr lang="en-US" baseline="0" dirty="0" err="1" smtClean="0">
                <a:latin typeface="Sylfaen" panose="010A0502050306030303" pitchFamily="18" charset="0"/>
              </a:rPr>
              <a:t>դրա</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 </a:t>
            </a:r>
            <a:r>
              <a:rPr lang="en-US" baseline="0" dirty="0" err="1" smtClean="0">
                <a:latin typeface="Sylfaen" panose="010A0502050306030303" pitchFamily="18" charset="0"/>
              </a:rPr>
              <a:t>հասանելիություն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ստանալ</a:t>
            </a:r>
            <a:r>
              <a:rPr lang="en-US" baseline="0" dirty="0" smtClean="0">
                <a:latin typeface="Sylfaen" panose="010A0502050306030303" pitchFamily="18" charset="0"/>
              </a:rPr>
              <a:t> </a:t>
            </a:r>
            <a:r>
              <a:rPr lang="en-US" dirty="0" smtClean="0">
                <a:latin typeface="Sylfaen" panose="010A0502050306030303" pitchFamily="18" charset="0"/>
              </a:rPr>
              <a:t>AT&amp;T-ի</a:t>
            </a:r>
            <a:r>
              <a:rPr lang="en-US" baseline="0" dirty="0" smtClean="0">
                <a:latin typeface="Sylfaen" panose="010A0502050306030303" pitchFamily="18" charset="0"/>
              </a:rPr>
              <a:t> </a:t>
            </a:r>
            <a:r>
              <a:rPr lang="en-US" baseline="0" dirty="0" err="1" smtClean="0">
                <a:latin typeface="Sylfaen" panose="010A0502050306030303" pitchFamily="18" charset="0"/>
              </a:rPr>
              <a:t>մասնավոր</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համակարգի</a:t>
            </a:r>
            <a:r>
              <a:rPr lang="en-US" baseline="0" dirty="0" smtClean="0">
                <a:latin typeface="Sylfaen" panose="010A0502050306030303" pitchFamily="18" charset="0"/>
              </a:rPr>
              <a:t> </a:t>
            </a:r>
            <a:r>
              <a:rPr lang="en-US" baseline="0" dirty="0" err="1" smtClean="0">
                <a:latin typeface="Sylfaen" panose="010A0502050306030303" pitchFamily="18" charset="0"/>
              </a:rPr>
              <a:t>որևէ</a:t>
            </a:r>
            <a:r>
              <a:rPr lang="en-US" baseline="0" dirty="0" smtClean="0">
                <a:latin typeface="Sylfaen" panose="010A0502050306030303" pitchFamily="18" charset="0"/>
              </a:rPr>
              <a:t> </a:t>
            </a:r>
            <a:r>
              <a:rPr lang="en-US" baseline="0" dirty="0" err="1" smtClean="0">
                <a:latin typeface="Sylfaen" panose="010A0502050306030303" pitchFamily="18" charset="0"/>
              </a:rPr>
              <a:t>հատվածի</a:t>
            </a:r>
            <a:r>
              <a:rPr lang="en-US" baseline="0" dirty="0" smtClean="0">
                <a:latin typeface="Sylfaen" panose="010A0502050306030303" pitchFamily="18" charset="0"/>
              </a:rPr>
              <a:t>: </a:t>
            </a:r>
            <a:r>
              <a:rPr lang="en-US" baseline="0" dirty="0" err="1" smtClean="0">
                <a:latin typeface="Sylfaen" panose="010A0502050306030303" pitchFamily="18" charset="0"/>
              </a:rPr>
              <a:t>Չնայած</a:t>
            </a:r>
            <a:r>
              <a:rPr lang="en-US" baseline="0" dirty="0" smtClean="0">
                <a:latin typeface="Sylfaen" panose="010A0502050306030303" pitchFamily="18" charset="0"/>
              </a:rPr>
              <a:t> </a:t>
            </a:r>
            <a:r>
              <a:rPr lang="en-US" baseline="0" dirty="0" err="1" smtClean="0">
                <a:latin typeface="Sylfaen" panose="010A0502050306030303" pitchFamily="18" charset="0"/>
              </a:rPr>
              <a:t>Օրենհայմերը</a:t>
            </a:r>
            <a:r>
              <a:rPr lang="en-US" baseline="0" dirty="0" smtClean="0">
                <a:latin typeface="Sylfaen" panose="010A0502050306030303" pitchFamily="18" charset="0"/>
              </a:rPr>
              <a:t> </a:t>
            </a:r>
            <a:r>
              <a:rPr lang="en-US" baseline="0" dirty="0" err="1" smtClean="0">
                <a:latin typeface="Sylfaen" panose="010A0502050306030303" pitchFamily="18" charset="0"/>
              </a:rPr>
              <a:t>դատապարտվեց</a:t>
            </a:r>
            <a:r>
              <a:rPr lang="en-US" baseline="0" dirty="0" smtClean="0">
                <a:latin typeface="Sylfaen" panose="010A0502050306030303" pitchFamily="18" charset="0"/>
              </a:rPr>
              <a:t>, </a:t>
            </a:r>
            <a:r>
              <a:rPr lang="en-US" baseline="0" dirty="0" err="1" smtClean="0">
                <a:latin typeface="Sylfaen" panose="010A0502050306030303" pitchFamily="18" charset="0"/>
              </a:rPr>
              <a:t>շատերը</a:t>
            </a:r>
            <a:r>
              <a:rPr lang="en-US" baseline="0" dirty="0" smtClean="0">
                <a:latin typeface="Sylfaen" panose="010A0502050306030303" pitchFamily="18" charset="0"/>
              </a:rPr>
              <a:t> </a:t>
            </a:r>
            <a:r>
              <a:rPr lang="en-US" baseline="0" dirty="0" err="1" smtClean="0">
                <a:latin typeface="Sylfaen" panose="010A0502050306030303" pitchFamily="18" charset="0"/>
              </a:rPr>
              <a:t>կասկածի</a:t>
            </a:r>
            <a:r>
              <a:rPr lang="en-US" baseline="0" dirty="0" smtClean="0">
                <a:latin typeface="Sylfaen" panose="010A0502050306030303" pitchFamily="18" charset="0"/>
              </a:rPr>
              <a:t> </a:t>
            </a:r>
            <a:r>
              <a:rPr lang="en-US" baseline="0" dirty="0" err="1" smtClean="0">
                <a:latin typeface="Sylfaen" panose="010A0502050306030303" pitchFamily="18" charset="0"/>
              </a:rPr>
              <a:t>տակ</a:t>
            </a:r>
            <a:r>
              <a:rPr lang="en-US" baseline="0" dirty="0" smtClean="0">
                <a:latin typeface="Sylfaen" panose="010A0502050306030303" pitchFamily="18" charset="0"/>
              </a:rPr>
              <a:t> </a:t>
            </a:r>
            <a:r>
              <a:rPr lang="en-US" baseline="0" dirty="0" err="1" smtClean="0">
                <a:latin typeface="Sylfaen" panose="010A0502050306030303" pitchFamily="18" charset="0"/>
              </a:rPr>
              <a:t>դրեցին</a:t>
            </a:r>
            <a:r>
              <a:rPr lang="en-US" baseline="0" dirty="0" smtClean="0">
                <a:latin typeface="Sylfaen" panose="010A0502050306030303" pitchFamily="18" charset="0"/>
              </a:rPr>
              <a:t>՝ </a:t>
            </a:r>
            <a:r>
              <a:rPr lang="en-US" baseline="0" dirty="0" err="1" smtClean="0">
                <a:latin typeface="Sylfaen" panose="010A0502050306030303" pitchFamily="18" charset="0"/>
              </a:rPr>
              <a:t>արդյո՞ք</a:t>
            </a:r>
            <a:r>
              <a:rPr lang="en-US" baseline="0" dirty="0" smtClean="0">
                <a:latin typeface="Sylfaen" panose="010A0502050306030303" pitchFamily="18" charset="0"/>
              </a:rPr>
              <a:t> </a:t>
            </a:r>
            <a:r>
              <a:rPr lang="en-US" baseline="0" dirty="0" err="1" smtClean="0">
                <a:latin typeface="Sylfaen" panose="010A0502050306030303" pitchFamily="18" charset="0"/>
              </a:rPr>
              <a:t>նա</a:t>
            </a:r>
            <a:r>
              <a:rPr lang="en-US" baseline="0" dirty="0" smtClean="0">
                <a:latin typeface="Sylfaen" panose="010A0502050306030303" pitchFamily="18" charset="0"/>
              </a:rPr>
              <a:t> </a:t>
            </a:r>
            <a:r>
              <a:rPr lang="en-US" baseline="0" dirty="0" err="1" smtClean="0">
                <a:latin typeface="Sylfaen" panose="010A0502050306030303" pitchFamily="18" charset="0"/>
              </a:rPr>
              <a:t>պետք</a:t>
            </a:r>
            <a:r>
              <a:rPr lang="en-US" baseline="0" dirty="0" smtClean="0">
                <a:latin typeface="Sylfaen" panose="010A0502050306030303" pitchFamily="18" charset="0"/>
              </a:rPr>
              <a:t> է </a:t>
            </a:r>
            <a:r>
              <a:rPr lang="en-US" baseline="0" dirty="0" err="1" smtClean="0">
                <a:latin typeface="Sylfaen" panose="010A0502050306030303" pitchFamily="18" charset="0"/>
              </a:rPr>
              <a:t>դատապարտվեր</a:t>
            </a:r>
            <a:r>
              <a:rPr lang="en-US" baseline="0" dirty="0" smtClean="0">
                <a:latin typeface="Sylfaen" panose="010A0502050306030303" pitchFamily="18" charset="0"/>
              </a:rPr>
              <a:t>, </a:t>
            </a:r>
            <a:r>
              <a:rPr lang="en-US" baseline="0" dirty="0" err="1" smtClean="0">
                <a:latin typeface="Sylfaen" panose="010A0502050306030303" pitchFamily="18" charset="0"/>
              </a:rPr>
              <a:t>հաշվի</a:t>
            </a:r>
            <a:r>
              <a:rPr lang="en-US" baseline="0" dirty="0" smtClean="0">
                <a:latin typeface="Sylfaen" panose="010A0502050306030303" pitchFamily="18" charset="0"/>
              </a:rPr>
              <a:t> </a:t>
            </a:r>
            <a:r>
              <a:rPr lang="en-US" baseline="0" dirty="0" err="1" smtClean="0">
                <a:latin typeface="Sylfaen" panose="010A0502050306030303" pitchFamily="18" charset="0"/>
              </a:rPr>
              <a:t>առնելով</a:t>
            </a:r>
            <a:r>
              <a:rPr lang="en-US" baseline="0" dirty="0" smtClean="0">
                <a:latin typeface="Sylfaen" panose="010A0502050306030303" pitchFamily="18" charset="0"/>
              </a:rPr>
              <a:t> </a:t>
            </a:r>
            <a:r>
              <a:rPr lang="en-US" baseline="0" dirty="0" err="1" smtClean="0">
                <a:latin typeface="Sylfaen" panose="010A0502050306030303" pitchFamily="18" charset="0"/>
              </a:rPr>
              <a:t>այն</a:t>
            </a:r>
            <a:r>
              <a:rPr lang="en-US" baseline="0" dirty="0" smtClean="0">
                <a:latin typeface="Sylfaen" panose="010A0502050306030303" pitchFamily="18" charset="0"/>
              </a:rPr>
              <a:t> </a:t>
            </a:r>
            <a:r>
              <a:rPr lang="en-US" baseline="0" dirty="0" err="1" smtClean="0">
                <a:latin typeface="Sylfaen" panose="010A0502050306030303" pitchFamily="18" charset="0"/>
              </a:rPr>
              <a:t>հանգամանքը</a:t>
            </a:r>
            <a:r>
              <a:rPr lang="en-US" baseline="0" dirty="0" smtClean="0">
                <a:latin typeface="Sylfaen" panose="010A0502050306030303" pitchFamily="18" charset="0"/>
              </a:rPr>
              <a:t>, </a:t>
            </a:r>
            <a:r>
              <a:rPr lang="en-US" baseline="0" dirty="0" err="1" smtClean="0">
                <a:latin typeface="Sylfaen" panose="010A0502050306030303" pitchFamily="18" charset="0"/>
              </a:rPr>
              <a:t>որ</a:t>
            </a:r>
            <a:r>
              <a:rPr lang="en-US" baseline="0" dirty="0" smtClean="0">
                <a:latin typeface="Sylfaen" panose="010A0502050306030303" pitchFamily="18" charset="0"/>
              </a:rPr>
              <a:t> </a:t>
            </a:r>
            <a:r>
              <a:rPr lang="en-US" baseline="0" dirty="0" err="1" smtClean="0">
                <a:latin typeface="Sylfaen" panose="010A0502050306030303" pitchFamily="18" charset="0"/>
              </a:rPr>
              <a:t>նրա</a:t>
            </a:r>
            <a:r>
              <a:rPr lang="en-US" baseline="0" dirty="0" smtClean="0">
                <a:latin typeface="Sylfaen" panose="010A0502050306030303" pitchFamily="18" charset="0"/>
              </a:rPr>
              <a:t> </a:t>
            </a:r>
            <a:r>
              <a:rPr lang="en-US" baseline="0" dirty="0" err="1" smtClean="0">
                <a:latin typeface="Sylfaen" panose="010A0502050306030303" pitchFamily="18" charset="0"/>
              </a:rPr>
              <a:t>մուտք</a:t>
            </a:r>
            <a:r>
              <a:rPr lang="en-US" baseline="0" dirty="0" smtClean="0">
                <a:latin typeface="Sylfaen" panose="010A0502050306030303" pitchFamily="18" charset="0"/>
              </a:rPr>
              <a:t> </a:t>
            </a:r>
            <a:r>
              <a:rPr lang="en-US" baseline="0" dirty="0" err="1" smtClean="0">
                <a:latin typeface="Sylfaen" panose="010A0502050306030303" pitchFamily="18" charset="0"/>
              </a:rPr>
              <a:t>գործելը</a:t>
            </a:r>
            <a:r>
              <a:rPr lang="en-US" baseline="0" dirty="0" smtClean="0">
                <a:latin typeface="Sylfaen" panose="010A0502050306030303" pitchFamily="18" charset="0"/>
              </a:rPr>
              <a:t> </a:t>
            </a:r>
            <a:r>
              <a:rPr lang="en-US" baseline="0" dirty="0" err="1" smtClean="0">
                <a:latin typeface="Sylfaen" panose="010A0502050306030303" pitchFamily="18" charset="0"/>
              </a:rPr>
              <a:t>սահմանափակված</a:t>
            </a:r>
            <a:r>
              <a:rPr lang="en-US" baseline="0" dirty="0" smtClean="0">
                <a:latin typeface="Sylfaen" panose="010A0502050306030303" pitchFamily="18" charset="0"/>
              </a:rPr>
              <a:t> </a:t>
            </a:r>
            <a:r>
              <a:rPr lang="en-US" baseline="0" dirty="0" err="1" smtClean="0">
                <a:latin typeface="Sylfaen" panose="010A0502050306030303" pitchFamily="18" charset="0"/>
              </a:rPr>
              <a:t>էր</a:t>
            </a:r>
            <a:r>
              <a:rPr lang="en-US" baseline="0" dirty="0" smtClean="0">
                <a:latin typeface="Sylfaen" panose="010A0502050306030303" pitchFamily="18" charset="0"/>
              </a:rPr>
              <a:t> </a:t>
            </a:r>
            <a:r>
              <a:rPr lang="en-US" baseline="0" dirty="0" err="1" smtClean="0">
                <a:latin typeface="Sylfaen" panose="010A0502050306030303" pitchFamily="18" charset="0"/>
              </a:rPr>
              <a:t>հանրայնորեն</a:t>
            </a:r>
            <a:r>
              <a:rPr lang="en-US" baseline="0" dirty="0" smtClean="0">
                <a:latin typeface="Sylfaen" panose="010A0502050306030303" pitchFamily="18" charset="0"/>
              </a:rPr>
              <a:t> </a:t>
            </a:r>
            <a:r>
              <a:rPr lang="en-US" baseline="0" dirty="0" err="1" smtClean="0">
                <a:latin typeface="Sylfaen" panose="010A0502050306030303" pitchFamily="18" charset="0"/>
              </a:rPr>
              <a:t>հասանելի</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տվյալներով</a:t>
            </a:r>
            <a:r>
              <a:rPr lang="en-US" baseline="0" dirty="0" smtClean="0">
                <a:latin typeface="Sylfaen" panose="010A0502050306030303" pitchFamily="18" charset="0"/>
              </a:rPr>
              <a:t>:</a:t>
            </a:r>
          </a:p>
          <a:p>
            <a:endParaRPr lang="en-US" dirty="0">
              <a:latin typeface="Sylfaen" panose="010A0502050306030303" pitchFamily="18" charset="0"/>
            </a:endParaRPr>
          </a:p>
          <a:p>
            <a:r>
              <a:rPr lang="hy-AM" dirty="0" smtClean="0">
                <a:latin typeface="Sylfaen" panose="010A0502050306030303" pitchFamily="18" charset="0"/>
              </a:rPr>
              <a:t>Վերապատրաստող</a:t>
            </a:r>
            <a:r>
              <a:rPr lang="en-US" dirty="0" smtClean="0">
                <a:latin typeface="Sylfaen" panose="010A0502050306030303" pitchFamily="18" charset="0"/>
              </a:rPr>
              <a:t>ը </a:t>
            </a:r>
            <a:r>
              <a:rPr lang="en-US" dirty="0" err="1" smtClean="0">
                <a:latin typeface="Sylfaen" panose="010A0502050306030303" pitchFamily="18" charset="0"/>
              </a:rPr>
              <a:t>կարող</a:t>
            </a:r>
            <a:r>
              <a:rPr lang="en-US" dirty="0" smtClean="0">
                <a:latin typeface="Sylfaen" panose="010A0502050306030303" pitchFamily="18" charset="0"/>
              </a:rPr>
              <a:t> է </a:t>
            </a:r>
            <a:r>
              <a:rPr lang="en-US" dirty="0" err="1" smtClean="0">
                <a:latin typeface="Sylfaen" panose="010A0502050306030303" pitchFamily="18" charset="0"/>
              </a:rPr>
              <a:t>նախաձեռնել</a:t>
            </a:r>
            <a:r>
              <a:rPr lang="en-US" baseline="0" dirty="0" smtClean="0">
                <a:latin typeface="Sylfaen" panose="010A0502050306030303" pitchFamily="18" charset="0"/>
              </a:rPr>
              <a:t> </a:t>
            </a:r>
            <a:r>
              <a:rPr lang="en-US" baseline="0" dirty="0" err="1" smtClean="0">
                <a:latin typeface="Sylfaen" panose="010A0502050306030303" pitchFamily="18" charset="0"/>
              </a:rPr>
              <a:t>քննարկում</a:t>
            </a:r>
            <a:r>
              <a:rPr lang="en-US" baseline="0" dirty="0" smtClean="0">
                <a:latin typeface="Sylfaen" panose="010A0502050306030303" pitchFamily="18" charset="0"/>
              </a:rPr>
              <a:t>՝ </a:t>
            </a:r>
            <a:r>
              <a:rPr lang="en-US" baseline="0" dirty="0" err="1" smtClean="0">
                <a:latin typeface="Sylfaen" panose="010A0502050306030303" pitchFamily="18" charset="0"/>
              </a:rPr>
              <a:t>արդյո՞ք</a:t>
            </a:r>
            <a:r>
              <a:rPr lang="en-US" baseline="0" dirty="0" smtClean="0">
                <a:latin typeface="Sylfaen" panose="010A0502050306030303" pitchFamily="18" charset="0"/>
              </a:rPr>
              <a:t> </a:t>
            </a:r>
            <a:r>
              <a:rPr lang="en-US" baseline="0" dirty="0" err="1" smtClean="0">
                <a:latin typeface="Sylfaen" panose="010A0502050306030303" pitchFamily="18" charset="0"/>
              </a:rPr>
              <a:t>այսպիսի</a:t>
            </a:r>
            <a:r>
              <a:rPr lang="en-US" baseline="0" dirty="0" smtClean="0">
                <a:latin typeface="Sylfaen" panose="010A0502050306030303" pitchFamily="18" charset="0"/>
              </a:rPr>
              <a:t> </a:t>
            </a:r>
            <a:r>
              <a:rPr lang="en-US" baseline="0" dirty="0" err="1" smtClean="0">
                <a:latin typeface="Sylfaen" panose="010A0502050306030303" pitchFamily="18" charset="0"/>
              </a:rPr>
              <a:t>արարքը</a:t>
            </a:r>
            <a:r>
              <a:rPr lang="en-US" baseline="0" dirty="0" smtClean="0">
                <a:latin typeface="Sylfaen" panose="010A0502050306030303" pitchFamily="18" charset="0"/>
              </a:rPr>
              <a:t> </a:t>
            </a:r>
            <a:r>
              <a:rPr lang="en-US" baseline="0" dirty="0" err="1" smtClean="0">
                <a:latin typeface="Sylfaen" panose="010A0502050306030303" pitchFamily="18" charset="0"/>
              </a:rPr>
              <a:t>քրեականացված</a:t>
            </a:r>
            <a:r>
              <a:rPr lang="en-US" baseline="0" dirty="0" smtClean="0">
                <a:latin typeface="Sylfaen" panose="010A0502050306030303" pitchFamily="18" charset="0"/>
              </a:rPr>
              <a:t> է </a:t>
            </a:r>
            <a:r>
              <a:rPr lang="en-US" baseline="0" dirty="0" err="1" smtClean="0">
                <a:latin typeface="Sylfaen" panose="010A0502050306030303" pitchFamily="18" charset="0"/>
              </a:rPr>
              <a:t>դասընթացի</a:t>
            </a:r>
            <a:r>
              <a:rPr lang="en-US" baseline="0" dirty="0" smtClean="0">
                <a:latin typeface="Sylfaen" panose="010A0502050306030303" pitchFamily="18" charset="0"/>
              </a:rPr>
              <a:t> </a:t>
            </a:r>
            <a:r>
              <a:rPr lang="en-US" baseline="0" dirty="0" err="1" smtClean="0">
                <a:latin typeface="Sylfaen" panose="010A0502050306030303" pitchFamily="18" charset="0"/>
              </a:rPr>
              <a:t>մասնակիցների</a:t>
            </a:r>
            <a:r>
              <a:rPr lang="en-US" baseline="0" dirty="0" smtClean="0">
                <a:latin typeface="Sylfaen" panose="010A0502050306030303" pitchFamily="18" charset="0"/>
              </a:rPr>
              <a:t> </a:t>
            </a:r>
            <a:r>
              <a:rPr lang="en-US" baseline="0" dirty="0" err="1" smtClean="0">
                <a:latin typeface="Sylfaen" panose="010A0502050306030303" pitchFamily="18" charset="0"/>
              </a:rPr>
              <a:t>տեղական</a:t>
            </a:r>
            <a:r>
              <a:rPr lang="en-US" baseline="0" dirty="0" smtClean="0">
                <a:latin typeface="Sylfaen" panose="010A0502050306030303" pitchFamily="18" charset="0"/>
              </a:rPr>
              <a:t> </a:t>
            </a:r>
            <a:r>
              <a:rPr lang="en-US" baseline="0" dirty="0" err="1" smtClean="0">
                <a:latin typeface="Sylfaen" panose="010A0502050306030303" pitchFamily="18" charset="0"/>
              </a:rPr>
              <a:t>օրենսդրությամբ</a:t>
            </a:r>
            <a:r>
              <a:rPr lang="en-US" baseline="0" dirty="0" smtClean="0">
                <a:latin typeface="Sylfaen" panose="010A0502050306030303" pitchFamily="18" charset="0"/>
              </a:rPr>
              <a:t>, </a:t>
            </a:r>
            <a:r>
              <a:rPr lang="en-US" baseline="0" dirty="0" err="1" smtClean="0">
                <a:latin typeface="Sylfaen" panose="010A0502050306030303" pitchFamily="18" charset="0"/>
              </a:rPr>
              <a:t>թե</a:t>
            </a:r>
            <a:r>
              <a:rPr lang="en-US" baseline="0" dirty="0" smtClean="0">
                <a:latin typeface="Sylfaen" panose="010A0502050306030303" pitchFamily="18" charset="0"/>
              </a:rPr>
              <a:t>՝ </a:t>
            </a:r>
            <a:r>
              <a:rPr lang="en-US" baseline="0" dirty="0" err="1" smtClean="0">
                <a:latin typeface="Sylfaen" panose="010A0502050306030303" pitchFamily="18" charset="0"/>
              </a:rPr>
              <a:t>ոչ</a:t>
            </a:r>
            <a:r>
              <a:rPr lang="en-US" baseline="0" dirty="0" smtClean="0">
                <a:latin typeface="Sylfaen" panose="010A0502050306030303" pitchFamily="18" charset="0"/>
              </a:rPr>
              <a:t>:</a:t>
            </a:r>
          </a:p>
          <a:p>
            <a:endParaRPr lang="en-US" dirty="0">
              <a:latin typeface="Sylfaen" panose="010A0502050306030303" pitchFamily="18" charset="0"/>
            </a:endParaRPr>
          </a:p>
          <a:p>
            <a:r>
              <a:rPr lang="en-US" dirty="0" err="1" smtClean="0">
                <a:latin typeface="Sylfaen" panose="010A0502050306030303" pitchFamily="18" charset="0"/>
              </a:rPr>
              <a:t>Հոդվածի</a:t>
            </a:r>
            <a:r>
              <a:rPr lang="en-US" dirty="0" smtClean="0">
                <a:latin typeface="Sylfaen" panose="010A0502050306030303" pitchFamily="18" charset="0"/>
              </a:rPr>
              <a:t> </a:t>
            </a:r>
            <a:r>
              <a:rPr lang="en-US" dirty="0" err="1" smtClean="0">
                <a:latin typeface="Sylfaen" panose="010A0502050306030303" pitchFamily="18" charset="0"/>
              </a:rPr>
              <a:t>հղումը</a:t>
            </a:r>
            <a:r>
              <a:rPr lang="en-US" baseline="0" dirty="0" smtClean="0">
                <a:latin typeface="Sylfaen" panose="010A0502050306030303" pitchFamily="18" charset="0"/>
              </a:rPr>
              <a:t> </a:t>
            </a:r>
            <a:r>
              <a:rPr lang="en-US" baseline="0" dirty="0" err="1" smtClean="0">
                <a:latin typeface="Sylfaen" panose="010A0502050306030303" pitchFamily="18" charset="0"/>
              </a:rPr>
              <a:t>հասանելի</a:t>
            </a:r>
            <a:r>
              <a:rPr lang="en-US" baseline="0" dirty="0" smtClean="0">
                <a:latin typeface="Sylfaen" panose="010A0502050306030303" pitchFamily="18" charset="0"/>
              </a:rPr>
              <a:t> է՝</a:t>
            </a:r>
            <a:r>
              <a:rPr lang="en-US" dirty="0" smtClean="0">
                <a:latin typeface="Sylfaen" panose="010A0502050306030303" pitchFamily="18" charset="0"/>
              </a:rPr>
              <a:t> https</a:t>
            </a:r>
            <a:r>
              <a:rPr lang="en-US" dirty="0">
                <a:latin typeface="Sylfaen" panose="010A0502050306030303" pitchFamily="18" charset="0"/>
              </a:rPr>
              <a:t>://www.wired.com/2012/11/att-hacker-found-guilty/</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16</a:t>
            </a:fld>
            <a:endParaRPr lang="en-US" altLang="en-US"/>
          </a:p>
        </p:txBody>
      </p:sp>
    </p:spTree>
    <p:extLst>
      <p:ext uri="{BB962C8B-B14F-4D97-AF65-F5344CB8AC3E}">
        <p14:creationId xmlns:p14="http://schemas.microsoft.com/office/powerpoint/2010/main" val="3755298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2-ը՝ &lt;&lt;</a:t>
            </a:r>
            <a:r>
              <a:rPr lang="en-US" dirty="0" err="1" smtClean="0">
                <a:latin typeface="Sylfaen" panose="010A0502050306030303" pitchFamily="18" charset="0"/>
              </a:rPr>
              <a:t>մուտք</a:t>
            </a:r>
            <a:r>
              <a:rPr lang="en-US" dirty="0" smtClean="0">
                <a:latin typeface="Sylfaen" panose="010A0502050306030303" pitchFamily="18" charset="0"/>
              </a:rPr>
              <a:t> </a:t>
            </a:r>
            <a:r>
              <a:rPr lang="en-US" dirty="0" err="1" smtClean="0">
                <a:latin typeface="Sylfaen" panose="010A0502050306030303" pitchFamily="18" charset="0"/>
              </a:rPr>
              <a:t>գործել</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a:latin typeface="Sylfaen" panose="010A0502050306030303" pitchFamily="18" charset="0"/>
            </a:endParaRPr>
          </a:p>
          <a:p>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sr-Latn-RS" dirty="0" err="1" smtClean="0">
                <a:latin typeface="Sylfaen" panose="010A0502050306030303" pitchFamily="18" charset="0"/>
              </a:rPr>
              <a:t>Հոդված</a:t>
            </a:r>
            <a:r>
              <a:rPr lang="en-GB" altLang="sr-Latn-RS" baseline="0" dirty="0" smtClean="0">
                <a:latin typeface="Sylfaen" panose="010A0502050306030303" pitchFamily="18" charset="0"/>
              </a:rPr>
              <a:t> 2-ի </a:t>
            </a:r>
            <a:r>
              <a:rPr lang="en-GB" altLang="sr-Latn-RS" baseline="0" dirty="0" err="1" smtClean="0">
                <a:latin typeface="Sylfaen" panose="010A0502050306030303" pitchFamily="18" charset="0"/>
              </a:rPr>
              <a:t>հիմնարար</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բաղադրիչն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ու</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պահանջվող</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արարքը</a:t>
            </a:r>
            <a:r>
              <a:rPr lang="en-GB" altLang="sr-Latn-RS" baseline="0" dirty="0" smtClean="0">
                <a:latin typeface="Sylfaen" panose="010A0502050306030303" pitchFamily="18" charset="0"/>
              </a:rPr>
              <a:t> &lt;&lt;</a:t>
            </a:r>
            <a:r>
              <a:rPr lang="en-GB" altLang="sr-Latn-RS" baseline="0" dirty="0" err="1" smtClean="0">
                <a:latin typeface="Sylfaen" panose="010A0502050306030303" pitchFamily="18" charset="0"/>
              </a:rPr>
              <a:t>մուտք</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գործելն</a:t>
            </a:r>
            <a:r>
              <a:rPr lang="en-GB" altLang="sr-Latn-RS" baseline="0" dirty="0" smtClean="0">
                <a:latin typeface="Sylfaen" panose="010A0502050306030303" pitchFamily="18" charset="0"/>
              </a:rPr>
              <a:t>&gt;&gt; է: </a:t>
            </a:r>
            <a:r>
              <a:rPr lang="en-GB" altLang="sr-Latn-RS" baseline="0" dirty="0" err="1" smtClean="0">
                <a:latin typeface="Sylfaen" panose="010A0502050306030303" pitchFamily="18" charset="0"/>
              </a:rPr>
              <a:t>Հասկացությունը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վերաբերում</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համակարգչային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համակարգ</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ամբողջությամբ</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կամ</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մասամբ</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մտնելու</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գործողությանը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Հոդված</a:t>
            </a:r>
            <a:r>
              <a:rPr lang="en-GB" altLang="sr-Latn-RS" baseline="0" dirty="0" smtClean="0">
                <a:latin typeface="Sylfaen" panose="010A0502050306030303" pitchFamily="18" charset="0"/>
              </a:rPr>
              <a:t> 2-ը </a:t>
            </a:r>
            <a:r>
              <a:rPr lang="en-GB" altLang="sr-Latn-RS" baseline="0" dirty="0" err="1" smtClean="0">
                <a:latin typeface="Sylfaen" panose="010A0502050306030303" pitchFamily="18" charset="0"/>
              </a:rPr>
              <a:t>չեզոք</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տեխնոլոգիայից</a:t>
            </a:r>
            <a:r>
              <a:rPr lang="en-GB" altLang="sr-Latn-RS" baseline="0" dirty="0" smtClean="0">
                <a:latin typeface="Sylfaen" panose="010A0502050306030303" pitchFamily="18" charset="0"/>
              </a:rPr>
              <a:t> և </a:t>
            </a:r>
            <a:r>
              <a:rPr lang="en-GB" altLang="sr-Latn-RS" baseline="0" dirty="0" err="1" smtClean="0">
                <a:latin typeface="Sylfaen" panose="010A0502050306030303" pitchFamily="18" charset="0"/>
              </a:rPr>
              <a:t>չի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կոնկրետացնում</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մուտք</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գործելու</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իրականացման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միջոցները</a:t>
            </a:r>
            <a:r>
              <a:rPr lang="en-GB" altLang="sr-Latn-RS" baseline="0" dirty="0" smtClean="0">
                <a:latin typeface="Sylfaen" panose="010A0502050306030303" pitchFamily="18" charset="0"/>
              </a:rPr>
              <a:t>: </a:t>
            </a:r>
            <a:r>
              <a:rPr lang="en-US" altLang="sr-Latn-RS" baseline="0" dirty="0" smtClean="0">
                <a:latin typeface="Sylfaen" panose="010A0502050306030303" pitchFamily="18" charset="0"/>
              </a:rPr>
              <a:t>Ս</a:t>
            </a:r>
            <a:r>
              <a:rPr lang="hy-AM" altLang="sr-Latn-RS" baseline="0" dirty="0" smtClean="0">
                <a:latin typeface="Sylfaen" panose="010A0502050306030303" pitchFamily="18" charset="0"/>
              </a:rPr>
              <a:t>ահիկ</a:t>
            </a:r>
            <a:r>
              <a:rPr lang="en-GB" altLang="sr-Latn-RS" baseline="0" dirty="0" smtClean="0">
                <a:latin typeface="Sylfaen" panose="010A0502050306030303" pitchFamily="18" charset="0"/>
              </a:rPr>
              <a:t>ը </a:t>
            </a:r>
            <a:r>
              <a:rPr lang="en-GB" altLang="sr-Latn-RS" baseline="0" dirty="0" err="1" smtClean="0">
                <a:latin typeface="Sylfaen" panose="010A0502050306030303" pitchFamily="18" charset="0"/>
              </a:rPr>
              <a:t>բացատրում</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թե</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ինչն</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կազմում</a:t>
            </a:r>
            <a:r>
              <a:rPr lang="en-GB" altLang="sr-Latn-RS" baseline="0" dirty="0" smtClean="0">
                <a:latin typeface="Sylfaen" panose="010A0502050306030303" pitchFamily="18" charset="0"/>
              </a:rPr>
              <a:t> և </a:t>
            </a:r>
            <a:r>
              <a:rPr lang="en-GB" altLang="sr-Latn-RS" baseline="0" dirty="0" err="1" smtClean="0">
                <a:latin typeface="Sylfaen" panose="010A0502050306030303" pitchFamily="18" charset="0"/>
              </a:rPr>
              <a:t>ինչը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չի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կազմում</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մուտք</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գործել</a:t>
            </a:r>
            <a:r>
              <a:rPr lang="en-GB" altLang="sr-Latn-RS" baseline="0" dirty="0" smtClean="0">
                <a:latin typeface="Sylfaen" panose="010A0502050306030303" pitchFamily="18" charset="0"/>
              </a:rPr>
              <a:t>:</a:t>
            </a:r>
            <a:endParaRPr lang="en-GB" altLang="sr-Latn-R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973746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2-ը՝ &lt;&lt;</a:t>
            </a:r>
            <a:r>
              <a:rPr lang="en-US" dirty="0" err="1" smtClean="0">
                <a:latin typeface="Sylfaen" panose="010A0502050306030303" pitchFamily="18" charset="0"/>
              </a:rPr>
              <a:t>ամբողջությամբ</a:t>
            </a:r>
            <a:r>
              <a:rPr lang="en-US" dirty="0" smtClean="0">
                <a:latin typeface="Sylfaen" panose="010A0502050306030303" pitchFamily="18" charset="0"/>
              </a:rPr>
              <a:t> </a:t>
            </a:r>
            <a:r>
              <a:rPr lang="en-US" dirty="0" err="1" smtClean="0">
                <a:latin typeface="Sylfaen" panose="010A0502050306030303" pitchFamily="18" charset="0"/>
              </a:rPr>
              <a:t>կամ</a:t>
            </a:r>
            <a:r>
              <a:rPr lang="en-US" dirty="0" smtClean="0">
                <a:latin typeface="Sylfaen" panose="010A0502050306030303" pitchFamily="18" charset="0"/>
              </a:rPr>
              <a:t> </a:t>
            </a:r>
            <a:r>
              <a:rPr lang="en-US" dirty="0" err="1" smtClean="0">
                <a:latin typeface="Sylfaen" panose="010A0502050306030303" pitchFamily="18" charset="0"/>
              </a:rPr>
              <a:t>մասամբ</a:t>
            </a:r>
            <a:r>
              <a:rPr lang="en-US" dirty="0" smtClean="0">
                <a:latin typeface="Sylfaen" panose="010A0502050306030303" pitchFamily="18" charset="0"/>
              </a:rPr>
              <a:t> </a:t>
            </a:r>
            <a:r>
              <a:rPr lang="en-US" dirty="0" err="1" smtClean="0">
                <a:latin typeface="Sylfaen" panose="010A0502050306030303" pitchFamily="18" charset="0"/>
              </a:rPr>
              <a:t>համակարգչային</a:t>
            </a:r>
            <a:r>
              <a:rPr lang="en-US" dirty="0" smtClean="0">
                <a:latin typeface="Sylfaen" panose="010A0502050306030303" pitchFamily="18" charset="0"/>
              </a:rPr>
              <a:t> </a:t>
            </a:r>
            <a:r>
              <a:rPr lang="en-US" dirty="0" err="1" smtClean="0">
                <a:latin typeface="Sylfaen" panose="010A0502050306030303" pitchFamily="18" charset="0"/>
              </a:rPr>
              <a:t>համակարգ</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eaLnBrk="1" hangingPunct="1"/>
            <a:r>
              <a:rPr lang="en-GB" altLang="sr-Latn-RS" dirty="0" err="1" smtClean="0">
                <a:latin typeface="Sylfaen" panose="010A0502050306030303" pitchFamily="18" charset="0"/>
              </a:rPr>
              <a:t>Այն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օրինակների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միջոցով</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բացատրում</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թե</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Հոդված</a:t>
            </a:r>
            <a:r>
              <a:rPr lang="en-GB" altLang="sr-Latn-RS" baseline="0" dirty="0" smtClean="0">
                <a:latin typeface="Sylfaen" panose="010A0502050306030303" pitchFamily="18" charset="0"/>
              </a:rPr>
              <a:t> 2-ի </a:t>
            </a:r>
            <a:r>
              <a:rPr lang="en-GB" altLang="sr-Latn-RS" baseline="0" dirty="0" err="1" smtClean="0">
                <a:latin typeface="Sylfaen" panose="010A0502050306030303" pitchFamily="18" charset="0"/>
              </a:rPr>
              <a:t>իմաստով</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ի՞նչ</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նշանակում</a:t>
            </a:r>
            <a:r>
              <a:rPr lang="en-GB" altLang="sr-Latn-RS" baseline="0" dirty="0" smtClean="0">
                <a:latin typeface="Sylfaen" panose="010A0502050306030303" pitchFamily="18" charset="0"/>
              </a:rPr>
              <a:t> </a:t>
            </a:r>
            <a:r>
              <a:rPr lang="en-US" dirty="0" smtClean="0">
                <a:latin typeface="Sylfaen" panose="010A0502050306030303" pitchFamily="18" charset="0"/>
              </a:rPr>
              <a:t>&lt;&lt;</a:t>
            </a:r>
            <a:r>
              <a:rPr lang="en-US" dirty="0" err="1" smtClean="0">
                <a:latin typeface="Sylfaen" panose="010A0502050306030303" pitchFamily="18" charset="0"/>
              </a:rPr>
              <a:t>ամբողջությամբ</a:t>
            </a:r>
            <a:r>
              <a:rPr lang="en-US" dirty="0" smtClean="0">
                <a:latin typeface="Sylfaen" panose="010A0502050306030303" pitchFamily="18" charset="0"/>
              </a:rPr>
              <a:t> </a:t>
            </a:r>
            <a:r>
              <a:rPr lang="en-US" dirty="0" err="1" smtClean="0">
                <a:latin typeface="Sylfaen" panose="010A0502050306030303" pitchFamily="18" charset="0"/>
              </a:rPr>
              <a:t>կամ</a:t>
            </a:r>
            <a:r>
              <a:rPr lang="en-US" dirty="0" smtClean="0">
                <a:latin typeface="Sylfaen" panose="010A0502050306030303" pitchFamily="18" charset="0"/>
              </a:rPr>
              <a:t> </a:t>
            </a:r>
            <a:r>
              <a:rPr lang="en-US" dirty="0" err="1" smtClean="0">
                <a:latin typeface="Sylfaen" panose="010A0502050306030303" pitchFamily="18" charset="0"/>
              </a:rPr>
              <a:t>մասամբ</a:t>
            </a:r>
            <a:r>
              <a:rPr lang="en-US" dirty="0" smtClean="0">
                <a:latin typeface="Sylfaen" panose="010A0502050306030303" pitchFamily="18" charset="0"/>
              </a:rPr>
              <a:t> </a:t>
            </a:r>
            <a:r>
              <a:rPr lang="en-US" dirty="0" err="1" smtClean="0">
                <a:latin typeface="Sylfaen" panose="010A0502050306030303" pitchFamily="18" charset="0"/>
              </a:rPr>
              <a:t>համակարգչային</a:t>
            </a:r>
            <a:r>
              <a:rPr lang="en-US" dirty="0" smtClean="0">
                <a:latin typeface="Sylfaen" panose="010A0502050306030303" pitchFamily="18" charset="0"/>
              </a:rPr>
              <a:t> </a:t>
            </a:r>
            <a:r>
              <a:rPr lang="en-US" dirty="0" err="1" smtClean="0">
                <a:latin typeface="Sylfaen" panose="010A0502050306030303" pitchFamily="18" charset="0"/>
              </a:rPr>
              <a:t>համակարգ</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հասկացությունը</a:t>
            </a:r>
            <a:r>
              <a:rPr lang="en-US" baseline="0" dirty="0" smtClean="0">
                <a:latin typeface="Sylfaen" panose="010A0502050306030303" pitchFamily="18" charset="0"/>
              </a:rPr>
              <a:t>:</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426069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2-ը՝ &lt;&lt;</a:t>
            </a:r>
            <a:r>
              <a:rPr lang="en-US" dirty="0" err="1" smtClean="0">
                <a:latin typeface="Sylfaen" panose="010A0502050306030303" pitchFamily="18" charset="0"/>
              </a:rPr>
              <a:t>անօրեն</a:t>
            </a:r>
            <a:r>
              <a:rPr lang="en-US" dirty="0" smtClean="0">
                <a:latin typeface="Sylfaen" panose="010A0502050306030303" pitchFamily="18" charset="0"/>
              </a:rPr>
              <a:t> </a:t>
            </a:r>
            <a:r>
              <a:rPr lang="en-US" dirty="0" err="1" smtClean="0">
                <a:latin typeface="Sylfaen" panose="010A0502050306030303" pitchFamily="18" charset="0"/>
              </a:rPr>
              <a:t>կերպով</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altLang="en-US" dirty="0" err="1" smtClean="0">
                <a:latin typeface="Sylfaen" panose="010A0502050306030303" pitchFamily="18" charset="0"/>
              </a:rPr>
              <a:t>Կոնվենցիայի</a:t>
            </a:r>
            <a:r>
              <a:rPr lang="en-US" altLang="en-US" dirty="0" smtClean="0">
                <a:latin typeface="Sylfaen" panose="010A0502050306030303" pitchFamily="18" charset="0"/>
              </a:rPr>
              <a:t> </a:t>
            </a:r>
            <a:r>
              <a:rPr lang="en-US" altLang="en-US" dirty="0" err="1" smtClean="0">
                <a:latin typeface="Sylfaen" panose="010A0502050306030303" pitchFamily="18" charset="0"/>
              </a:rPr>
              <a:t>սահմանած</a:t>
            </a:r>
            <a:r>
              <a:rPr lang="en-US" altLang="en-US" dirty="0" smtClean="0">
                <a:latin typeface="Sylfaen" panose="010A0502050306030303" pitchFamily="18" charset="0"/>
              </a:rPr>
              <a:t> </a:t>
            </a:r>
            <a:r>
              <a:rPr lang="en-US" altLang="en-US" dirty="0" err="1" smtClean="0">
                <a:latin typeface="Sylfaen" panose="010A0502050306030303" pitchFamily="18" charset="0"/>
              </a:rPr>
              <a:t>շատ</a:t>
            </a:r>
            <a:r>
              <a:rPr lang="en-US" altLang="en-US" dirty="0" smtClean="0">
                <a:latin typeface="Sylfaen" panose="010A0502050306030303" pitchFamily="18" charset="0"/>
              </a:rPr>
              <a:t> </a:t>
            </a:r>
            <a:r>
              <a:rPr lang="en-US" altLang="en-US" dirty="0" err="1" smtClean="0">
                <a:latin typeface="Sylfaen" panose="010A0502050306030303" pitchFamily="18" charset="0"/>
              </a:rPr>
              <a:t>հանցագործություններ</a:t>
            </a:r>
            <a:r>
              <a:rPr lang="en-US" altLang="en-US" dirty="0" smtClean="0">
                <a:latin typeface="Sylfaen" panose="010A0502050306030303" pitchFamily="18" charset="0"/>
              </a:rPr>
              <a:t> </a:t>
            </a:r>
            <a:r>
              <a:rPr lang="en-US" altLang="en-US" dirty="0" err="1" smtClean="0">
                <a:latin typeface="Sylfaen" panose="010A0502050306030303" pitchFamily="18" charset="0"/>
              </a:rPr>
              <a:t>պետք</a:t>
            </a:r>
            <a:r>
              <a:rPr lang="en-US" altLang="en-US" dirty="0" smtClean="0">
                <a:latin typeface="Sylfaen" panose="010A0502050306030303" pitchFamily="18" charset="0"/>
              </a:rPr>
              <a:t> է </a:t>
            </a:r>
            <a:r>
              <a:rPr lang="en-US" altLang="en-US" dirty="0" err="1" smtClean="0">
                <a:latin typeface="Sylfaen" panose="010A0502050306030303" pitchFamily="18" charset="0"/>
              </a:rPr>
              <a:t>իրականացված</a:t>
            </a:r>
            <a:r>
              <a:rPr lang="en-US" altLang="en-US" dirty="0" smtClean="0">
                <a:latin typeface="Sylfaen" panose="010A0502050306030303" pitchFamily="18" charset="0"/>
              </a:rPr>
              <a:t> </a:t>
            </a:r>
            <a:r>
              <a:rPr lang="en-US" altLang="en-US" dirty="0" err="1" smtClean="0">
                <a:latin typeface="Sylfaen" panose="010A0502050306030303" pitchFamily="18" charset="0"/>
              </a:rPr>
              <a:t>լինեն</a:t>
            </a:r>
            <a:r>
              <a:rPr lang="en-US" altLang="en-US" dirty="0" smtClean="0">
                <a:latin typeface="Sylfaen" panose="010A0502050306030303" pitchFamily="18" charset="0"/>
              </a:rPr>
              <a:t> </a:t>
            </a:r>
            <a:r>
              <a:rPr lang="en-US" altLang="en-US" dirty="0" err="1" smtClean="0">
                <a:latin typeface="Sylfaen" panose="010A0502050306030303" pitchFamily="18" charset="0"/>
              </a:rPr>
              <a:t>անօրեն</a:t>
            </a:r>
            <a:r>
              <a:rPr lang="en-US" altLang="en-US" dirty="0" smtClean="0">
                <a:latin typeface="Sylfaen" panose="010A0502050306030303" pitchFamily="18" charset="0"/>
              </a:rPr>
              <a:t> </a:t>
            </a:r>
            <a:r>
              <a:rPr lang="en-US" altLang="en-US" dirty="0" err="1" smtClean="0">
                <a:latin typeface="Sylfaen" panose="010A0502050306030303" pitchFamily="18" charset="0"/>
              </a:rPr>
              <a:t>կերպով</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կամ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առանց</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համապատասխան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անձի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կամ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սուբյեկտի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լիազորման</a:t>
            </a:r>
            <a:r>
              <a:rPr lang="en-US" altLang="en-US" baseline="0" dirty="0" smtClean="0">
                <a:latin typeface="Sylfaen" panose="010A0502050306030303" pitchFamily="18" charset="0"/>
              </a:rPr>
              <a:t>:</a:t>
            </a:r>
            <a:r>
              <a:rPr lang="en-US" altLang="en-US" dirty="0" smtClean="0">
                <a:latin typeface="Sylfaen" panose="010A0502050306030303" pitchFamily="18" charset="0"/>
              </a:rPr>
              <a:t> </a:t>
            </a:r>
            <a:r>
              <a:rPr lang="hy-AM" altLang="en-US" dirty="0" smtClean="0">
                <a:latin typeface="Sylfaen" panose="010A0502050306030303" pitchFamily="18" charset="0"/>
              </a:rPr>
              <a:t>Լիազորումը կարող է լինել օրենսդրական, վարչական, դատական, պայմանագրային</a:t>
            </a:r>
            <a:r>
              <a:rPr lang="en-US" altLang="en-US" dirty="0" smtClean="0">
                <a:latin typeface="Sylfaen" panose="010A0502050306030303" pitchFamily="18" charset="0"/>
              </a:rPr>
              <a:t> </a:t>
            </a:r>
            <a:r>
              <a:rPr lang="en-US" altLang="en-US" dirty="0" err="1" smtClean="0">
                <a:latin typeface="Sylfaen" panose="010A0502050306030303" pitchFamily="18" charset="0"/>
              </a:rPr>
              <a:t>կամ</a:t>
            </a:r>
            <a:r>
              <a:rPr lang="en-US" altLang="en-US" dirty="0" smtClean="0">
                <a:latin typeface="Sylfaen" panose="010A0502050306030303" pitchFamily="18" charset="0"/>
              </a:rPr>
              <a:t> </a:t>
            </a:r>
            <a:r>
              <a:rPr lang="en-US" altLang="en-US" dirty="0" err="1" smtClean="0">
                <a:latin typeface="Sylfaen" panose="010A0502050306030303" pitchFamily="18" charset="0"/>
              </a:rPr>
              <a:t>ցանկացած</a:t>
            </a:r>
            <a:r>
              <a:rPr lang="en-US" altLang="en-US" dirty="0" smtClean="0">
                <a:latin typeface="Sylfaen" panose="010A0502050306030303" pitchFamily="18" charset="0"/>
              </a:rPr>
              <a:t> </a:t>
            </a:r>
            <a:r>
              <a:rPr lang="en-US" altLang="en-US" dirty="0" err="1" smtClean="0">
                <a:latin typeface="Sylfaen" panose="010A0502050306030303" pitchFamily="18" charset="0"/>
              </a:rPr>
              <a:t>դեպքում</a:t>
            </a:r>
            <a:r>
              <a:rPr lang="en-US" altLang="en-US" dirty="0" smtClean="0">
                <a:latin typeface="Sylfaen" panose="010A0502050306030303" pitchFamily="18" charset="0"/>
              </a:rPr>
              <a:t> </a:t>
            </a:r>
            <a:r>
              <a:rPr lang="en-US" altLang="en-US" dirty="0" err="1" smtClean="0">
                <a:latin typeface="Sylfaen" panose="010A0502050306030303" pitchFamily="18" charset="0"/>
              </a:rPr>
              <a:t>կոնսենսուալ</a:t>
            </a:r>
            <a:r>
              <a:rPr lang="en-US" altLang="en-US" dirty="0" smtClean="0">
                <a:latin typeface="Sylfaen" panose="010A0502050306030303" pitchFamily="18" charset="0"/>
              </a:rPr>
              <a:t>: </a:t>
            </a:r>
            <a:r>
              <a:rPr lang="en-US" altLang="en-US" dirty="0" err="1" smtClean="0">
                <a:latin typeface="Sylfaen" panose="010A0502050306030303" pitchFamily="18" charset="0"/>
              </a:rPr>
              <a:t>Լիազորված</a:t>
            </a:r>
            <a:r>
              <a:rPr lang="en-US" altLang="en-US" dirty="0" smtClean="0">
                <a:latin typeface="Sylfaen" panose="010A0502050306030303" pitchFamily="18" charset="0"/>
              </a:rPr>
              <a:t> </a:t>
            </a:r>
            <a:r>
              <a:rPr lang="en-US" altLang="en-US" dirty="0" err="1" smtClean="0">
                <a:latin typeface="Sylfaen" panose="010A0502050306030303" pitchFamily="18" charset="0"/>
              </a:rPr>
              <a:t>արարքը</a:t>
            </a:r>
            <a:r>
              <a:rPr lang="en-US" altLang="en-US" dirty="0" smtClean="0">
                <a:latin typeface="Sylfaen" panose="010A0502050306030303" pitchFamily="18" charset="0"/>
              </a:rPr>
              <a:t> </a:t>
            </a:r>
            <a:r>
              <a:rPr lang="en-US" altLang="en-US" dirty="0" err="1" smtClean="0">
                <a:latin typeface="Sylfaen" panose="010A0502050306030303" pitchFamily="18" charset="0"/>
              </a:rPr>
              <a:t>քրեականացված</a:t>
            </a:r>
            <a:r>
              <a:rPr lang="en-US" altLang="en-US" dirty="0" smtClean="0">
                <a:latin typeface="Sylfaen" panose="010A0502050306030303" pitchFamily="18" charset="0"/>
              </a:rPr>
              <a:t> </a:t>
            </a:r>
            <a:r>
              <a:rPr lang="en-US" altLang="en-US" dirty="0" err="1" smtClean="0">
                <a:latin typeface="Sylfaen" panose="010A0502050306030303" pitchFamily="18" charset="0"/>
              </a:rPr>
              <a:t>չէ</a:t>
            </a:r>
            <a:r>
              <a:rPr lang="en-US" altLang="en-US" dirty="0" smtClean="0">
                <a:latin typeface="Sylfaen" panose="010A0502050306030303" pitchFamily="18" charset="0"/>
              </a:rPr>
              <a:t>, </a:t>
            </a:r>
            <a:r>
              <a:rPr lang="en-US" altLang="en-US" dirty="0" err="1" smtClean="0">
                <a:latin typeface="Sylfaen" panose="010A0502050306030303" pitchFamily="18" charset="0"/>
              </a:rPr>
              <a:t>ինչպես</a:t>
            </a:r>
            <a:r>
              <a:rPr lang="en-US" altLang="en-US" dirty="0" smtClean="0">
                <a:latin typeface="Sylfaen" panose="010A0502050306030303" pitchFamily="18" charset="0"/>
              </a:rPr>
              <a:t> </a:t>
            </a:r>
            <a:r>
              <a:rPr lang="en-US" sz="1200" dirty="0" err="1" smtClean="0">
                <a:latin typeface="Sylfaen" panose="010A0502050306030303" pitchFamily="18" charset="0"/>
              </a:rPr>
              <a:t>հանրությանն</a:t>
            </a:r>
            <a:r>
              <a:rPr lang="en-US" sz="1200" dirty="0" smtClean="0">
                <a:latin typeface="Sylfaen" panose="010A0502050306030303" pitchFamily="18" charset="0"/>
              </a:rPr>
              <a:t> </a:t>
            </a:r>
            <a:r>
              <a:rPr lang="en-US" sz="1200" dirty="0" err="1" smtClean="0">
                <a:latin typeface="Sylfaen" panose="010A0502050306030303" pitchFamily="18" charset="0"/>
              </a:rPr>
              <a:t>անվճար</a:t>
            </a:r>
            <a:r>
              <a:rPr lang="en-US" sz="1200" dirty="0" smtClean="0">
                <a:latin typeface="Sylfaen" panose="010A0502050306030303" pitchFamily="18" charset="0"/>
              </a:rPr>
              <a:t> և </a:t>
            </a:r>
            <a:r>
              <a:rPr lang="en-US" sz="1200" dirty="0" err="1" smtClean="0">
                <a:latin typeface="Sylfaen" panose="010A0502050306030303" pitchFamily="18" charset="0"/>
              </a:rPr>
              <a:t>բաց</a:t>
            </a:r>
            <a:r>
              <a:rPr lang="en-US" sz="1200" dirty="0" smtClean="0">
                <a:latin typeface="Sylfaen" panose="010A0502050306030303" pitchFamily="18" charset="0"/>
              </a:rPr>
              <a:t> </a:t>
            </a:r>
            <a:r>
              <a:rPr lang="en-US" sz="1200" dirty="0" err="1" smtClean="0">
                <a:latin typeface="Sylfaen" panose="010A0502050306030303" pitchFamily="18" charset="0"/>
              </a:rPr>
              <a:t>հասանելիություն</a:t>
            </a:r>
            <a:r>
              <a:rPr lang="en-US" sz="1200" dirty="0" smtClean="0">
                <a:latin typeface="Sylfaen" panose="010A0502050306030303" pitchFamily="18" charset="0"/>
              </a:rPr>
              <a:t> </a:t>
            </a:r>
            <a:r>
              <a:rPr lang="en-US" sz="1200" dirty="0" err="1" smtClean="0">
                <a:latin typeface="Sylfaen" panose="010A0502050306030303" pitchFamily="18" charset="0"/>
              </a:rPr>
              <a:t>թույլատրող</a:t>
            </a:r>
            <a:r>
              <a:rPr lang="en-US" sz="1200" dirty="0" smtClean="0">
                <a:latin typeface="Sylfaen" panose="010A0502050306030303" pitchFamily="18" charset="0"/>
              </a:rPr>
              <a:t> </a:t>
            </a:r>
            <a:r>
              <a:rPr lang="en-US" sz="1200" dirty="0" err="1" smtClean="0">
                <a:latin typeface="Sylfaen" panose="010A0502050306030303" pitchFamily="18" charset="0"/>
              </a:rPr>
              <a:t>համակարգչային</a:t>
            </a:r>
            <a:r>
              <a:rPr lang="en-US" sz="1200" dirty="0" smtClean="0">
                <a:latin typeface="Sylfaen" panose="010A0502050306030303" pitchFamily="18" charset="0"/>
              </a:rPr>
              <a:t> </a:t>
            </a:r>
            <a:r>
              <a:rPr lang="en-US" sz="1200" dirty="0" err="1" smtClean="0">
                <a:latin typeface="Sylfaen" panose="010A0502050306030303" pitchFamily="18" charset="0"/>
              </a:rPr>
              <a:t>համակարգ</a:t>
            </a:r>
            <a:r>
              <a:rPr lang="en-US" sz="1200" dirty="0" smtClean="0">
                <a:latin typeface="Sylfaen" panose="010A0502050306030303" pitchFamily="18" charset="0"/>
              </a:rPr>
              <a:t> </a:t>
            </a:r>
            <a:r>
              <a:rPr lang="en-US" sz="1200" dirty="0" err="1" smtClean="0">
                <a:latin typeface="Sylfaen" panose="010A0502050306030303" pitchFamily="18" charset="0"/>
              </a:rPr>
              <a:t>մուտք</a:t>
            </a:r>
            <a:r>
              <a:rPr lang="en-US" sz="1200" dirty="0" smtClean="0">
                <a:latin typeface="Sylfaen" panose="010A0502050306030303" pitchFamily="18" charset="0"/>
              </a:rPr>
              <a:t> </a:t>
            </a:r>
            <a:r>
              <a:rPr lang="en-US" sz="1200" dirty="0" err="1" smtClean="0">
                <a:latin typeface="Sylfaen" panose="010A0502050306030303" pitchFamily="18" charset="0"/>
              </a:rPr>
              <a:t>գործելը</a:t>
            </a:r>
            <a:r>
              <a:rPr lang="en-US" sz="1200" dirty="0" smtClean="0">
                <a:latin typeface="Sylfaen" panose="010A0502050306030303" pitchFamily="18" charset="0"/>
              </a:rPr>
              <a:t>: </a:t>
            </a:r>
            <a:r>
              <a:rPr lang="hy-AM" sz="1200" dirty="0" smtClean="0">
                <a:latin typeface="Sylfaen" panose="010A0502050306030303" pitchFamily="18" charset="0"/>
              </a:rPr>
              <a:t>Վերապատրաստող</a:t>
            </a:r>
            <a:r>
              <a:rPr lang="en-US" sz="1200" dirty="0" smtClean="0">
                <a:latin typeface="Sylfaen" panose="010A0502050306030303" pitchFamily="18" charset="0"/>
              </a:rPr>
              <a:t>ը </a:t>
            </a:r>
            <a:r>
              <a:rPr lang="en-US" sz="1200" dirty="0" err="1" smtClean="0">
                <a:latin typeface="Sylfaen" panose="010A0502050306030303" pitchFamily="18" charset="0"/>
              </a:rPr>
              <a:t>կարող</a:t>
            </a:r>
            <a:r>
              <a:rPr lang="en-US" sz="1200" dirty="0" smtClean="0">
                <a:latin typeface="Sylfaen" panose="010A0502050306030303" pitchFamily="18" charset="0"/>
              </a:rPr>
              <a:t> է </a:t>
            </a:r>
            <a:r>
              <a:rPr lang="en-US" sz="1200" dirty="0" err="1" smtClean="0">
                <a:latin typeface="Sylfaen" panose="010A0502050306030303" pitchFamily="18" charset="0"/>
              </a:rPr>
              <a:t>սա</a:t>
            </a:r>
            <a:r>
              <a:rPr lang="en-US" sz="1200" dirty="0" smtClean="0">
                <a:latin typeface="Sylfaen" panose="010A0502050306030303" pitchFamily="18" charset="0"/>
              </a:rPr>
              <a:t> </a:t>
            </a:r>
            <a:r>
              <a:rPr lang="en-US" sz="1200" dirty="0" err="1" smtClean="0">
                <a:latin typeface="Sylfaen" panose="010A0502050306030303" pitchFamily="18" charset="0"/>
              </a:rPr>
              <a:t>կապել</a:t>
            </a:r>
            <a:r>
              <a:rPr lang="en-US" sz="1200" dirty="0" smtClean="0">
                <a:latin typeface="Sylfaen" panose="010A0502050306030303" pitchFamily="18" charset="0"/>
              </a:rPr>
              <a:t> &lt;&lt;</a:t>
            </a:r>
            <a:r>
              <a:rPr lang="en-US" sz="1200" dirty="0" err="1" smtClean="0">
                <a:latin typeface="Sylfaen" panose="010A0502050306030303" pitchFamily="18" charset="0"/>
              </a:rPr>
              <a:t>չլիազորված</a:t>
            </a:r>
            <a:r>
              <a:rPr lang="en-US" sz="1200" dirty="0" smtClean="0">
                <a:latin typeface="Sylfaen" panose="010A0502050306030303" pitchFamily="18" charset="0"/>
              </a:rPr>
              <a:t> </a:t>
            </a:r>
            <a:r>
              <a:rPr lang="en-US" sz="1200" dirty="0" err="1" smtClean="0">
                <a:latin typeface="Sylfaen" panose="010A0502050306030303" pitchFamily="18" charset="0"/>
              </a:rPr>
              <a:t>մուտք</a:t>
            </a:r>
            <a:r>
              <a:rPr lang="en-US" sz="1200" dirty="0" smtClean="0">
                <a:latin typeface="Sylfaen" panose="010A0502050306030303" pitchFamily="18" charset="0"/>
              </a:rPr>
              <a:t> </a:t>
            </a:r>
            <a:r>
              <a:rPr lang="en-US" sz="1200" dirty="0" err="1" smtClean="0">
                <a:latin typeface="Sylfaen" panose="010A0502050306030303" pitchFamily="18" charset="0"/>
              </a:rPr>
              <a:t>գործելու</a:t>
            </a:r>
            <a:r>
              <a:rPr lang="en-US" sz="1200" dirty="0" smtClean="0">
                <a:latin typeface="Sylfaen" panose="010A0502050306030303" pitchFamily="18" charset="0"/>
              </a:rPr>
              <a:t>&gt;&gt; </a:t>
            </a:r>
            <a:r>
              <a:rPr lang="en-US" sz="1200" dirty="0" err="1" smtClean="0">
                <a:latin typeface="Sylfaen" panose="010A0502050306030303" pitchFamily="18" charset="0"/>
              </a:rPr>
              <a:t>հասկացության</a:t>
            </a:r>
            <a:r>
              <a:rPr lang="en-US" sz="1200" dirty="0" smtClean="0">
                <a:latin typeface="Sylfaen" panose="010A0502050306030303" pitchFamily="18" charset="0"/>
              </a:rPr>
              <a:t> </a:t>
            </a:r>
            <a:r>
              <a:rPr lang="en-US" sz="1200" dirty="0" err="1" smtClean="0">
                <a:latin typeface="Sylfaen" panose="010A0502050306030303" pitchFamily="18" charset="0"/>
              </a:rPr>
              <a:t>հետ</a:t>
            </a:r>
            <a:r>
              <a:rPr lang="en-US" sz="1200" dirty="0" smtClean="0">
                <a:latin typeface="Sylfaen" panose="010A0502050306030303" pitchFamily="18" charset="0"/>
              </a:rPr>
              <a:t>, </a:t>
            </a:r>
            <a:r>
              <a:rPr lang="en-US" sz="1200" dirty="0" err="1" smtClean="0">
                <a:latin typeface="Sylfaen" panose="010A0502050306030303" pitchFamily="18" charset="0"/>
              </a:rPr>
              <a:t>որը</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քննարկվել</a:t>
            </a:r>
            <a:r>
              <a:rPr lang="en-US" sz="1200" baseline="0" dirty="0" smtClean="0">
                <a:latin typeface="Sylfaen" panose="010A0502050306030303" pitchFamily="18" charset="0"/>
              </a:rPr>
              <a:t> է </a:t>
            </a:r>
            <a:r>
              <a:rPr lang="en-US" sz="1200" baseline="0" dirty="0" err="1" smtClean="0">
                <a:latin typeface="Sylfaen" panose="010A0502050306030303" pitchFamily="18" charset="0"/>
              </a:rPr>
              <a:t>նախորդիվ</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բացատրելու</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համար</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ինչպես</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կարող</a:t>
            </a:r>
            <a:r>
              <a:rPr lang="en-US" sz="1200" baseline="0" dirty="0" smtClean="0">
                <a:latin typeface="Sylfaen" panose="010A0502050306030303" pitchFamily="18" charset="0"/>
              </a:rPr>
              <a:t> է </a:t>
            </a:r>
            <a:r>
              <a:rPr lang="en-US" sz="1200" baseline="0" dirty="0" err="1" smtClean="0">
                <a:latin typeface="Sylfaen" panose="010A0502050306030303" pitchFamily="18" charset="0"/>
              </a:rPr>
              <a:t>որոշվել</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լիազորման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փաստը</a:t>
            </a:r>
            <a:r>
              <a:rPr lang="en-US" sz="1200" baseline="0" dirty="0" smtClean="0">
                <a:latin typeface="Sylfaen" panose="010A0502050306030303" pitchFamily="18" charset="0"/>
              </a:rPr>
              <a:t>:</a:t>
            </a:r>
            <a:endParaRPr lang="en-US" altLang="sr-Latn-RS" dirty="0">
              <a:latin typeface="Sylfaen" panose="010A0502050306030303" pitchFamily="18" charset="0"/>
            </a:endParaRPr>
          </a:p>
          <a:p>
            <a:pPr eaLnBrk="1" hangingPunct="1"/>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3995488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Sylfaen" panose="010A0502050306030303" pitchFamily="18" charset="0"/>
              </a:rPr>
              <a:t>Ս</a:t>
            </a:r>
            <a:r>
              <a:rPr lang="hy-AM" dirty="0" smtClean="0">
                <a:latin typeface="Sylfaen" panose="010A0502050306030303" pitchFamily="18" charset="0"/>
              </a:rPr>
              <a:t>ահիկ</a:t>
            </a:r>
            <a:r>
              <a:rPr lang="en-US" dirty="0" smtClean="0">
                <a:latin typeface="Sylfaen" panose="010A0502050306030303" pitchFamily="18" charset="0"/>
              </a:rPr>
              <a:t>ը </a:t>
            </a:r>
            <a:r>
              <a:rPr lang="en-US" dirty="0" err="1" smtClean="0">
                <a:latin typeface="Sylfaen" panose="010A0502050306030303" pitchFamily="18" charset="0"/>
              </a:rPr>
              <a:t>շեշտադրում</a:t>
            </a:r>
            <a:r>
              <a:rPr lang="en-US" dirty="0" smtClean="0">
                <a:latin typeface="Sylfaen" panose="010A0502050306030303" pitchFamily="18" charset="0"/>
              </a:rPr>
              <a:t> է,</a:t>
            </a:r>
            <a:r>
              <a:rPr lang="en-US" baseline="0" dirty="0" smtClean="0">
                <a:latin typeface="Sylfaen" panose="010A0502050306030303" pitchFamily="18" charset="0"/>
              </a:rPr>
              <a:t> </a:t>
            </a:r>
            <a:r>
              <a:rPr lang="en-US" baseline="0" dirty="0" err="1" smtClean="0">
                <a:latin typeface="Sylfaen" panose="010A0502050306030303" pitchFamily="18" charset="0"/>
              </a:rPr>
              <a:t>որ</a:t>
            </a:r>
            <a:r>
              <a:rPr lang="en-US" baseline="0" dirty="0" smtClean="0">
                <a:latin typeface="Sylfaen" panose="010A0502050306030303" pitchFamily="18" charset="0"/>
              </a:rPr>
              <a:t> </a:t>
            </a:r>
            <a:r>
              <a:rPr lang="hy-AM" baseline="0" dirty="0" smtClean="0">
                <a:latin typeface="Sylfaen" panose="010A0502050306030303" pitchFamily="18" charset="0"/>
              </a:rPr>
              <a:t>&lt;&lt;</a:t>
            </a:r>
            <a:r>
              <a:rPr lang="en-US" baseline="0" dirty="0" smtClean="0">
                <a:latin typeface="Sylfaen" panose="010A0502050306030303" pitchFamily="18" charset="0"/>
              </a:rPr>
              <a:t>ա</a:t>
            </a:r>
            <a:r>
              <a:rPr lang="hy-AM" baseline="0" dirty="0" smtClean="0">
                <a:latin typeface="Sylfaen" panose="010A0502050306030303" pitchFamily="18" charset="0"/>
              </a:rPr>
              <a:t>ռանց լիազորման&gt;&gt; հասկացությունը սահմանված չէ Բուդապեշտի կոնվենցիայով</a:t>
            </a:r>
            <a:r>
              <a:rPr lang="en-US" baseline="0" dirty="0" smtClean="0">
                <a:latin typeface="Sylfaen" panose="010A0502050306030303" pitchFamily="18" charset="0"/>
              </a:rPr>
              <a:t>:</a:t>
            </a:r>
            <a:endParaRPr lang="hy-AM" baseline="0" dirty="0" smtClean="0">
              <a:latin typeface="Sylfaen" panose="010A0502050306030303" pitchFamily="18" charset="0"/>
            </a:endParaRPr>
          </a:p>
          <a:p>
            <a:endParaRPr lang="en-US" dirty="0">
              <a:latin typeface="Sylfaen" panose="010A0502050306030303" pitchFamily="18" charset="0"/>
            </a:endParaRPr>
          </a:p>
          <a:p>
            <a:r>
              <a:rPr lang="en-US" dirty="0" err="1" smtClean="0">
                <a:latin typeface="Sylfaen" panose="010A0502050306030303" pitchFamily="18" charset="0"/>
              </a:rPr>
              <a:t>Այն</a:t>
            </a:r>
            <a:r>
              <a:rPr lang="en-US" dirty="0" smtClean="0">
                <a:latin typeface="Sylfaen" panose="010A0502050306030303" pitchFamily="18" charset="0"/>
              </a:rPr>
              <a:t> </a:t>
            </a:r>
            <a:r>
              <a:rPr lang="en-US" dirty="0" err="1" smtClean="0">
                <a:latin typeface="Sylfaen" panose="010A0502050306030303" pitchFamily="18" charset="0"/>
              </a:rPr>
              <a:t>նաև</a:t>
            </a:r>
            <a:r>
              <a:rPr lang="en-US" dirty="0" smtClean="0">
                <a:latin typeface="Sylfaen" panose="010A0502050306030303" pitchFamily="18" charset="0"/>
              </a:rPr>
              <a:t>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տարբեր</a:t>
            </a:r>
            <a:r>
              <a:rPr lang="en-US" baseline="0" dirty="0" smtClean="0">
                <a:latin typeface="Sylfaen" panose="010A0502050306030303" pitchFamily="18" charset="0"/>
              </a:rPr>
              <a:t> </a:t>
            </a:r>
            <a:r>
              <a:rPr lang="en-US" baseline="0" dirty="0" err="1" smtClean="0">
                <a:latin typeface="Sylfaen" panose="010A0502050306030303" pitchFamily="18" charset="0"/>
              </a:rPr>
              <a:t>երկրների</a:t>
            </a:r>
            <a:r>
              <a:rPr lang="en-US" baseline="0" dirty="0" smtClean="0">
                <a:latin typeface="Sylfaen" panose="010A0502050306030303" pitchFamily="18" charset="0"/>
              </a:rPr>
              <a:t> </a:t>
            </a:r>
            <a:r>
              <a:rPr lang="en-US" baseline="0" dirty="0" err="1" smtClean="0">
                <a:latin typeface="Sylfaen" panose="010A0502050306030303" pitchFamily="18" charset="0"/>
              </a:rPr>
              <a:t>օրինակները</a:t>
            </a:r>
            <a:r>
              <a:rPr lang="en-US" baseline="0" dirty="0" smtClean="0">
                <a:latin typeface="Sylfaen" panose="010A0502050306030303" pitchFamily="18" charset="0"/>
              </a:rPr>
              <a:t>, </a:t>
            </a:r>
            <a:r>
              <a:rPr lang="en-US" baseline="0" dirty="0" err="1" smtClean="0">
                <a:latin typeface="Sylfaen" panose="010A0502050306030303" pitchFamily="18" charset="0"/>
              </a:rPr>
              <a:t>որոնք</a:t>
            </a:r>
            <a:r>
              <a:rPr lang="en-US" baseline="0" dirty="0" smtClean="0">
                <a:latin typeface="Sylfaen" panose="010A0502050306030303" pitchFamily="18" charset="0"/>
              </a:rPr>
              <a:t> </a:t>
            </a:r>
            <a:r>
              <a:rPr lang="en-US" baseline="0" dirty="0" err="1" smtClean="0">
                <a:latin typeface="Sylfaen" panose="010A0502050306030303" pitchFamily="18" charset="0"/>
              </a:rPr>
              <a:t>իրենց</a:t>
            </a:r>
            <a:r>
              <a:rPr lang="en-US" baseline="0" dirty="0" smtClean="0">
                <a:latin typeface="Sylfaen" panose="010A0502050306030303" pitchFamily="18" charset="0"/>
              </a:rPr>
              <a:t> </a:t>
            </a:r>
            <a:r>
              <a:rPr lang="en-US" baseline="0" dirty="0" err="1" smtClean="0">
                <a:latin typeface="Sylfaen" panose="010A0502050306030303" pitchFamily="18" charset="0"/>
              </a:rPr>
              <a:t>միջազգային</a:t>
            </a:r>
            <a:r>
              <a:rPr lang="en-US" baseline="0" dirty="0" smtClean="0">
                <a:latin typeface="Sylfaen" panose="010A0502050306030303" pitchFamily="18" charset="0"/>
              </a:rPr>
              <a:t> </a:t>
            </a:r>
            <a:r>
              <a:rPr lang="en-US" baseline="0" dirty="0" err="1" smtClean="0">
                <a:latin typeface="Sylfaen" panose="010A0502050306030303" pitchFamily="18" charset="0"/>
              </a:rPr>
              <a:t>լավագույն</a:t>
            </a:r>
            <a:r>
              <a:rPr lang="en-US" baseline="0" dirty="0" smtClean="0">
                <a:latin typeface="Sylfaen" panose="010A0502050306030303" pitchFamily="18" charset="0"/>
              </a:rPr>
              <a:t> </a:t>
            </a:r>
            <a:r>
              <a:rPr lang="en-US" baseline="0" dirty="0" err="1" smtClean="0">
                <a:latin typeface="Sylfaen" panose="010A0502050306030303" pitchFamily="18" charset="0"/>
              </a:rPr>
              <a:t>փորձով</a:t>
            </a:r>
            <a:r>
              <a:rPr lang="en-US" baseline="0" dirty="0" smtClean="0">
                <a:latin typeface="Sylfaen" panose="010A0502050306030303" pitchFamily="18" charset="0"/>
              </a:rPr>
              <a:t> </a:t>
            </a:r>
            <a:r>
              <a:rPr lang="en-US" baseline="0" dirty="0" err="1" smtClean="0">
                <a:latin typeface="Sylfaen" panose="010A0502050306030303" pitchFamily="18" charset="0"/>
              </a:rPr>
              <a:t>ընդունել</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baseline="0" dirty="0" smtClean="0">
                <a:latin typeface="Sylfaen" panose="010A0502050306030303" pitchFamily="18" charset="0"/>
              </a:rPr>
              <a:t> </a:t>
            </a:r>
            <a:r>
              <a:rPr lang="en-US" baseline="0" dirty="0" err="1" smtClean="0">
                <a:latin typeface="Sylfaen" panose="010A0502050306030303" pitchFamily="18" charset="0"/>
              </a:rPr>
              <a:t>սահմանումներ</a:t>
            </a:r>
            <a:r>
              <a:rPr lang="en-US" baseline="0" dirty="0" smtClean="0">
                <a:latin typeface="Sylfaen" panose="010A0502050306030303" pitchFamily="18" charset="0"/>
              </a:rPr>
              <a:t>:</a:t>
            </a:r>
          </a:p>
          <a:p>
            <a:endParaRPr lang="en-US" dirty="0">
              <a:latin typeface="Sylfaen" panose="010A0502050306030303" pitchFamily="18" charset="0"/>
            </a:endParaRPr>
          </a:p>
          <a:p>
            <a:r>
              <a:rPr lang="hy-AM" dirty="0" smtClean="0">
                <a:latin typeface="Sylfaen" panose="010A0502050306030303" pitchFamily="18" charset="0"/>
              </a:rPr>
              <a:t>Վերապատրաստող</a:t>
            </a:r>
            <a:r>
              <a:rPr lang="en-US" dirty="0" smtClean="0">
                <a:latin typeface="Sylfaen" panose="010A0502050306030303" pitchFamily="18" charset="0"/>
              </a:rPr>
              <a:t>ը </a:t>
            </a:r>
            <a:r>
              <a:rPr lang="en-US" dirty="0" err="1" smtClean="0">
                <a:latin typeface="Sylfaen" panose="010A0502050306030303" pitchFamily="18" charset="0"/>
              </a:rPr>
              <a:t>կարող</a:t>
            </a:r>
            <a:r>
              <a:rPr lang="en-US" dirty="0" smtClean="0">
                <a:latin typeface="Sylfaen" panose="010A0502050306030303" pitchFamily="18" charset="0"/>
              </a:rPr>
              <a:t> է </a:t>
            </a:r>
            <a:r>
              <a:rPr lang="en-US" dirty="0" err="1" smtClean="0">
                <a:latin typeface="Sylfaen" panose="010A0502050306030303" pitchFamily="18" charset="0"/>
              </a:rPr>
              <a:t>նշել</a:t>
            </a:r>
            <a:r>
              <a:rPr lang="en-US" dirty="0" smtClean="0">
                <a:latin typeface="Sylfaen" panose="010A0502050306030303" pitchFamily="18" charset="0"/>
              </a:rPr>
              <a:t>, </a:t>
            </a:r>
            <a:r>
              <a:rPr lang="en-US" dirty="0" err="1" smtClean="0">
                <a:latin typeface="Sylfaen" panose="010A0502050306030303" pitchFamily="18" charset="0"/>
              </a:rPr>
              <a:t>որ</a:t>
            </a:r>
            <a:r>
              <a:rPr lang="en-US" dirty="0" smtClean="0">
                <a:latin typeface="Sylfaen" panose="010A0502050306030303" pitchFamily="18" charset="0"/>
              </a:rPr>
              <a:t> </a:t>
            </a:r>
            <a:r>
              <a:rPr lang="en-US" dirty="0" err="1" smtClean="0">
                <a:latin typeface="Sylfaen" panose="010A0502050306030303" pitchFamily="18" charset="0"/>
              </a:rPr>
              <a:t>այս</a:t>
            </a:r>
            <a:r>
              <a:rPr lang="en-US" dirty="0" smtClean="0">
                <a:latin typeface="Sylfaen" panose="010A0502050306030303" pitchFamily="18" charset="0"/>
              </a:rPr>
              <a:t> </a:t>
            </a:r>
            <a:r>
              <a:rPr lang="en-US" dirty="0" err="1" smtClean="0">
                <a:latin typeface="Sylfaen" panose="010A0502050306030303" pitchFamily="18" charset="0"/>
              </a:rPr>
              <a:t>պետությունների</a:t>
            </a:r>
            <a:r>
              <a:rPr lang="en-US" dirty="0" smtClean="0">
                <a:latin typeface="Sylfaen" panose="010A0502050306030303" pitchFamily="18" charset="0"/>
              </a:rPr>
              <a:t> </a:t>
            </a:r>
            <a:r>
              <a:rPr lang="en-US" dirty="0" err="1" smtClean="0">
                <a:latin typeface="Sylfaen" panose="010A0502050306030303" pitchFamily="18" charset="0"/>
              </a:rPr>
              <a:t>ընդունած</a:t>
            </a:r>
            <a:r>
              <a:rPr lang="en-US" baseline="0" dirty="0" smtClean="0">
                <a:latin typeface="Sylfaen" panose="010A0502050306030303" pitchFamily="18" charset="0"/>
              </a:rPr>
              <a:t> </a:t>
            </a:r>
            <a:r>
              <a:rPr lang="en-US" baseline="0" dirty="0" err="1" smtClean="0">
                <a:latin typeface="Sylfaen" panose="010A0502050306030303" pitchFamily="18" charset="0"/>
              </a:rPr>
              <a:t>սահմանումներն</a:t>
            </a:r>
            <a:r>
              <a:rPr lang="en-US" baseline="0" dirty="0" smtClean="0">
                <a:latin typeface="Sylfaen" panose="010A0502050306030303" pitchFamily="18" charset="0"/>
              </a:rPr>
              <a:t> </a:t>
            </a:r>
            <a:r>
              <a:rPr lang="en-US" baseline="0" dirty="0" err="1" smtClean="0">
                <a:latin typeface="Sylfaen" panose="010A0502050306030303" pitchFamily="18" charset="0"/>
              </a:rPr>
              <a:t>ունեն</a:t>
            </a:r>
            <a:r>
              <a:rPr lang="en-US" baseline="0" dirty="0" smtClean="0">
                <a:latin typeface="Sylfaen" panose="010A0502050306030303" pitchFamily="18" charset="0"/>
              </a:rPr>
              <a:t> </a:t>
            </a:r>
            <a:r>
              <a:rPr lang="en-US" baseline="0" dirty="0" err="1" smtClean="0">
                <a:latin typeface="Sylfaen" panose="010A0502050306030303" pitchFamily="18" charset="0"/>
              </a:rPr>
              <a:t>երկու</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բաղադրիչներ</a:t>
            </a:r>
            <a:r>
              <a:rPr lang="en-US" baseline="0" dirty="0" smtClean="0">
                <a:latin typeface="Sylfaen" panose="010A0502050306030303" pitchFamily="18" charset="0"/>
              </a:rPr>
              <a:t>, </a:t>
            </a:r>
            <a:r>
              <a:rPr lang="en-US" baseline="0" dirty="0" err="1" smtClean="0">
                <a:latin typeface="Sylfaen" panose="010A0502050306030303" pitchFamily="18" charset="0"/>
              </a:rPr>
              <a:t>որոնք</a:t>
            </a:r>
            <a:r>
              <a:rPr lang="en-US" baseline="0" dirty="0" smtClean="0">
                <a:latin typeface="Sylfaen" panose="010A0502050306030303" pitchFamily="18" charset="0"/>
              </a:rPr>
              <a:t> </a:t>
            </a:r>
            <a:r>
              <a:rPr lang="en-US" baseline="0" dirty="0" err="1" smtClean="0">
                <a:latin typeface="Sylfaen" panose="010A0502050306030303" pitchFamily="18" charset="0"/>
              </a:rPr>
              <a:t>կքննարկվեն</a:t>
            </a:r>
            <a:r>
              <a:rPr lang="en-US" baseline="0" dirty="0" smtClean="0">
                <a:latin typeface="Sylfaen" panose="010A0502050306030303" pitchFamily="18" charset="0"/>
              </a:rPr>
              <a:t> </a:t>
            </a:r>
            <a:r>
              <a:rPr lang="en-US" baseline="0" dirty="0" err="1" smtClean="0">
                <a:latin typeface="Sylfaen" panose="010A0502050306030303" pitchFamily="18" charset="0"/>
              </a:rPr>
              <a:t>հաջորդ</a:t>
            </a:r>
            <a:r>
              <a:rPr lang="en-US" baseline="0" dirty="0" smtClean="0">
                <a:latin typeface="Sylfaen" panose="010A0502050306030303" pitchFamily="18" charset="0"/>
              </a:rPr>
              <a:t> </a:t>
            </a:r>
            <a:r>
              <a:rPr lang="hy-AM" baseline="0" dirty="0" smtClean="0">
                <a:latin typeface="Sylfaen" panose="010A0502050306030303" pitchFamily="18" charset="0"/>
              </a:rPr>
              <a:t>սահիկ</a:t>
            </a:r>
            <a:r>
              <a:rPr lang="en-US" baseline="0" dirty="0" err="1" smtClean="0">
                <a:latin typeface="Sylfaen" panose="010A0502050306030303" pitchFamily="18" charset="0"/>
              </a:rPr>
              <a:t>ներում</a:t>
            </a:r>
            <a:r>
              <a:rPr lang="en-US" baseline="0" dirty="0" smtClean="0">
                <a:latin typeface="Sylfaen" panose="010A0502050306030303" pitchFamily="18" charset="0"/>
              </a:rPr>
              <a:t>:</a:t>
            </a:r>
            <a:r>
              <a:rPr lang="en-US" dirty="0" smtClean="0">
                <a:latin typeface="Sylfaen" panose="010A0502050306030303" pitchFamily="18" charset="0"/>
              </a:rPr>
              <a:t> </a:t>
            </a:r>
            <a:endParaRPr lang="en-US" dirty="0">
              <a:latin typeface="Sylfaen" panose="010A0502050306030303" pitchFamily="18" charset="0"/>
            </a:endParaRPr>
          </a:p>
          <a:p>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hy-AM" dirty="0" smtClean="0">
                <a:latin typeface="Sylfaen" panose="010A0502050306030303" pitchFamily="18" charset="0"/>
              </a:rPr>
              <a:t>Վերապատրաստող</a:t>
            </a:r>
            <a:r>
              <a:rPr lang="en-US" dirty="0" smtClean="0">
                <a:latin typeface="Sylfaen" panose="010A0502050306030303" pitchFamily="18" charset="0"/>
              </a:rPr>
              <a:t>ը </a:t>
            </a:r>
            <a:r>
              <a:rPr lang="en-US" dirty="0" err="1" smtClean="0">
                <a:latin typeface="Sylfaen" panose="010A0502050306030303" pitchFamily="18" charset="0"/>
              </a:rPr>
              <a:t>կարող</a:t>
            </a:r>
            <a:r>
              <a:rPr lang="en-US" dirty="0" smtClean="0">
                <a:latin typeface="Sylfaen" panose="010A0502050306030303" pitchFamily="18" charset="0"/>
              </a:rPr>
              <a:t> է </a:t>
            </a:r>
            <a:r>
              <a:rPr lang="en-US" dirty="0" err="1" smtClean="0">
                <a:latin typeface="Sylfaen" panose="010A0502050306030303" pitchFamily="18" charset="0"/>
              </a:rPr>
              <a:t>ընդգծել</a:t>
            </a:r>
            <a:r>
              <a:rPr lang="en-US" dirty="0" smtClean="0">
                <a:latin typeface="Sylfaen" panose="010A0502050306030303" pitchFamily="18" charset="0"/>
              </a:rPr>
              <a:t>, </a:t>
            </a:r>
            <a:r>
              <a:rPr lang="en-US" dirty="0" err="1" smtClean="0">
                <a:latin typeface="Sylfaen" panose="010A0502050306030303" pitchFamily="18" charset="0"/>
              </a:rPr>
              <a:t>որ</a:t>
            </a:r>
            <a:r>
              <a:rPr lang="en-US" dirty="0" smtClean="0">
                <a:latin typeface="Sylfaen" panose="010A0502050306030303" pitchFamily="18" charset="0"/>
              </a:rPr>
              <a:t> </a:t>
            </a:r>
            <a:r>
              <a:rPr lang="hy-AM" baseline="0" dirty="0" smtClean="0">
                <a:latin typeface="Sylfaen" panose="010A0502050306030303" pitchFamily="18" charset="0"/>
              </a:rPr>
              <a:t>&lt;&lt;</a:t>
            </a:r>
            <a:r>
              <a:rPr lang="en-US" baseline="0" dirty="0" smtClean="0">
                <a:latin typeface="Sylfaen" panose="010A0502050306030303" pitchFamily="18" charset="0"/>
              </a:rPr>
              <a:t>ա</a:t>
            </a:r>
            <a:r>
              <a:rPr lang="hy-AM" baseline="0" dirty="0" smtClean="0">
                <a:latin typeface="Sylfaen" panose="010A0502050306030303" pitchFamily="18" charset="0"/>
              </a:rPr>
              <a:t>ռանց լիազորման&gt;&gt; հասկացությունը </a:t>
            </a:r>
            <a:r>
              <a:rPr lang="en-US" baseline="0" dirty="0" err="1" smtClean="0">
                <a:latin typeface="Sylfaen" panose="010A0502050306030303" pitchFamily="18" charset="0"/>
              </a:rPr>
              <a:t>կարող</a:t>
            </a:r>
            <a:r>
              <a:rPr lang="en-US" baseline="0" dirty="0" smtClean="0">
                <a:latin typeface="Sylfaen" panose="010A0502050306030303" pitchFamily="18" charset="0"/>
              </a:rPr>
              <a:t> է </a:t>
            </a:r>
            <a:r>
              <a:rPr lang="en-US" baseline="0" dirty="0" err="1" smtClean="0">
                <a:latin typeface="Sylfaen" panose="010A0502050306030303" pitchFamily="18" charset="0"/>
              </a:rPr>
              <a:t>տարբեր</a:t>
            </a:r>
            <a:r>
              <a:rPr lang="en-US" baseline="0" dirty="0" smtClean="0">
                <a:latin typeface="Sylfaen" panose="010A0502050306030303" pitchFamily="18" charset="0"/>
              </a:rPr>
              <a:t> </a:t>
            </a:r>
            <a:r>
              <a:rPr lang="en-US" baseline="0" dirty="0" err="1" smtClean="0">
                <a:latin typeface="Sylfaen" panose="010A0502050306030303" pitchFamily="18" charset="0"/>
              </a:rPr>
              <a:t>լինել</a:t>
            </a:r>
            <a:r>
              <a:rPr lang="en-US" baseline="0" dirty="0" smtClean="0">
                <a:latin typeface="Sylfaen" panose="010A0502050306030303" pitchFamily="18" charset="0"/>
              </a:rPr>
              <a:t> </a:t>
            </a:r>
            <a:r>
              <a:rPr lang="en-US" baseline="0" dirty="0" err="1" smtClean="0">
                <a:latin typeface="Sylfaen" panose="010A0502050306030303" pitchFamily="18" charset="0"/>
              </a:rPr>
              <a:t>կապված</a:t>
            </a:r>
            <a:r>
              <a:rPr lang="en-US" baseline="0" dirty="0" smtClean="0">
                <a:latin typeface="Sylfaen" panose="010A0502050306030303" pitchFamily="18" charset="0"/>
              </a:rPr>
              <a:t> </a:t>
            </a:r>
            <a:r>
              <a:rPr lang="en-US" baseline="0" dirty="0" err="1" smtClean="0">
                <a:latin typeface="Sylfaen" panose="010A0502050306030303" pitchFamily="18" charset="0"/>
              </a:rPr>
              <a:t>որոշակի</a:t>
            </a:r>
            <a:r>
              <a:rPr lang="en-US" baseline="0" dirty="0" smtClean="0">
                <a:latin typeface="Sylfaen" panose="010A0502050306030303" pitchFamily="18" charset="0"/>
              </a:rPr>
              <a:t> </a:t>
            </a:r>
            <a:r>
              <a:rPr lang="en-US" baseline="0" dirty="0" err="1" smtClean="0">
                <a:latin typeface="Sylfaen" panose="010A0502050306030303" pitchFamily="18" charset="0"/>
              </a:rPr>
              <a:t>հանցագործությունների</a:t>
            </a:r>
            <a:r>
              <a:rPr lang="en-US" baseline="0" dirty="0" smtClean="0">
                <a:latin typeface="Sylfaen" panose="010A0502050306030303" pitchFamily="18" charset="0"/>
              </a:rPr>
              <a:t> </a:t>
            </a:r>
            <a:r>
              <a:rPr lang="en-US" baseline="0" dirty="0" err="1" smtClean="0">
                <a:latin typeface="Sylfaen" panose="010A0502050306030303" pitchFamily="18" charset="0"/>
              </a:rPr>
              <a:t>հետ</a:t>
            </a:r>
            <a:r>
              <a:rPr lang="en-US" baseline="0" dirty="0" smtClean="0">
                <a:latin typeface="Sylfaen" panose="010A0502050306030303" pitchFamily="18" charset="0"/>
              </a:rPr>
              <a:t>, </a:t>
            </a:r>
            <a:r>
              <a:rPr lang="en-US" baseline="0" dirty="0" err="1" smtClean="0">
                <a:latin typeface="Sylfaen" panose="010A0502050306030303" pitchFamily="18" charset="0"/>
              </a:rPr>
              <a:t>ինչպես</a:t>
            </a:r>
            <a:r>
              <a:rPr lang="en-US" baseline="0" dirty="0" smtClean="0">
                <a:latin typeface="Sylfaen" panose="010A0502050306030303" pitchFamily="18" charset="0"/>
              </a:rPr>
              <a:t> </a:t>
            </a:r>
            <a:r>
              <a:rPr lang="en-US" baseline="0" dirty="0" err="1" smtClean="0">
                <a:latin typeface="Sylfaen" panose="010A0502050306030303" pitchFamily="18" charset="0"/>
              </a:rPr>
              <a:t>օրինակ</a:t>
            </a:r>
            <a:r>
              <a:rPr lang="en-US" baseline="0" dirty="0" smtClean="0">
                <a:latin typeface="Sylfaen" panose="010A0502050306030303" pitchFamily="18" charset="0"/>
              </a:rPr>
              <a:t>՝ </a:t>
            </a:r>
            <a:r>
              <a:rPr lang="en-US" baseline="0" dirty="0" err="1" smtClean="0">
                <a:latin typeface="Sylfaen" panose="010A0502050306030303" pitchFamily="18" charset="0"/>
              </a:rPr>
              <a:t>անօրինական</a:t>
            </a:r>
            <a:r>
              <a:rPr lang="en-US" baseline="0" dirty="0" smtClean="0">
                <a:latin typeface="Sylfaen" panose="010A0502050306030303" pitchFamily="18" charset="0"/>
              </a:rPr>
              <a:t> </a:t>
            </a:r>
            <a:r>
              <a:rPr lang="en-US" baseline="0" dirty="0" err="1" smtClean="0">
                <a:latin typeface="Sylfaen" panose="010A0502050306030303" pitchFamily="18" charset="0"/>
              </a:rPr>
              <a:t>մուտք</a:t>
            </a:r>
            <a:r>
              <a:rPr lang="en-US" baseline="0" dirty="0" smtClean="0">
                <a:latin typeface="Sylfaen" panose="010A0502050306030303" pitchFamily="18" charset="0"/>
              </a:rPr>
              <a:t>, </a:t>
            </a:r>
            <a:r>
              <a:rPr lang="en-US" baseline="0" dirty="0" err="1" smtClean="0">
                <a:latin typeface="Sylfaen" panose="010A0502050306030303" pitchFamily="18" charset="0"/>
              </a:rPr>
              <a:t>միջամտություն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տվյալների</a:t>
            </a:r>
            <a:r>
              <a:rPr lang="en-US" baseline="0" dirty="0" smtClean="0">
                <a:latin typeface="Sylfaen" panose="010A0502050306030303" pitchFamily="18" charset="0"/>
              </a:rPr>
              <a:t> </a:t>
            </a:r>
            <a:r>
              <a:rPr lang="en-US" baseline="0" dirty="0" err="1" smtClean="0">
                <a:latin typeface="Sylfaen" panose="010A0502050306030303" pitchFamily="18" charset="0"/>
              </a:rPr>
              <a:t>մեջ</a:t>
            </a:r>
            <a:r>
              <a:rPr lang="en-US" baseline="0" dirty="0" smtClean="0">
                <a:latin typeface="Sylfaen" panose="010A0502050306030303" pitchFamily="18" charset="0"/>
              </a:rPr>
              <a:t> և </a:t>
            </a:r>
            <a:r>
              <a:rPr lang="en-US" baseline="0" dirty="0" err="1" smtClean="0">
                <a:latin typeface="Sylfaen" panose="010A0502050306030303" pitchFamily="18" charset="0"/>
              </a:rPr>
              <a:t>համակարգի</a:t>
            </a:r>
            <a:r>
              <a:rPr lang="en-US" baseline="0" dirty="0" smtClean="0">
                <a:latin typeface="Sylfaen" panose="010A0502050306030303" pitchFamily="18" charset="0"/>
              </a:rPr>
              <a:t> </a:t>
            </a:r>
            <a:r>
              <a:rPr lang="en-US" baseline="0" dirty="0" err="1" smtClean="0">
                <a:latin typeface="Sylfaen" panose="010A0502050306030303" pitchFamily="18" charset="0"/>
              </a:rPr>
              <a:t>աղավաղում</a:t>
            </a:r>
            <a:r>
              <a:rPr lang="en-US" baseline="0" dirty="0" smtClean="0">
                <a:latin typeface="Sylfaen" panose="010A0502050306030303" pitchFamily="18" charset="0"/>
              </a:rPr>
              <a:t>: </a:t>
            </a:r>
            <a:r>
              <a:rPr lang="en-US" baseline="0" dirty="0" err="1" smtClean="0">
                <a:latin typeface="Sylfaen" panose="010A0502050306030303" pitchFamily="18" charset="0"/>
              </a:rPr>
              <a:t>Այդ</a:t>
            </a:r>
            <a:r>
              <a:rPr lang="en-US" baseline="0" dirty="0" smtClean="0">
                <a:latin typeface="Sylfaen" panose="010A0502050306030303" pitchFamily="18" charset="0"/>
              </a:rPr>
              <a:t> </a:t>
            </a:r>
            <a:r>
              <a:rPr lang="en-US" baseline="0" dirty="0" err="1" smtClean="0">
                <a:latin typeface="Sylfaen" panose="010A0502050306030303" pitchFamily="18" charset="0"/>
              </a:rPr>
              <a:t>պատճառով</a:t>
            </a:r>
            <a:r>
              <a:rPr lang="en-US" baseline="0" dirty="0" smtClean="0">
                <a:latin typeface="Sylfaen" panose="010A0502050306030303" pitchFamily="18" charset="0"/>
              </a:rPr>
              <a:t> </a:t>
            </a:r>
            <a:r>
              <a:rPr lang="en-US" baseline="0" dirty="0" err="1" smtClean="0">
                <a:latin typeface="Sylfaen" panose="010A0502050306030303" pitchFamily="18" charset="0"/>
              </a:rPr>
              <a:t>էլ</a:t>
            </a:r>
            <a:r>
              <a:rPr lang="en-US" baseline="0" dirty="0" smtClean="0">
                <a:latin typeface="Sylfaen" panose="010A0502050306030303" pitchFamily="18" charset="0"/>
              </a:rPr>
              <a:t> </a:t>
            </a:r>
            <a:r>
              <a:rPr lang="en-US" baseline="0" dirty="0" err="1" smtClean="0">
                <a:latin typeface="Sylfaen" panose="010A0502050306030303" pitchFamily="18" charset="0"/>
              </a:rPr>
              <a:t>տարբեր</a:t>
            </a:r>
            <a:r>
              <a:rPr lang="en-US" baseline="0" dirty="0" smtClean="0">
                <a:latin typeface="Sylfaen" panose="010A0502050306030303" pitchFamily="18" charset="0"/>
              </a:rPr>
              <a:t> </a:t>
            </a:r>
            <a:r>
              <a:rPr lang="en-US" baseline="0" dirty="0" err="1" smtClean="0">
                <a:latin typeface="Sylfaen" panose="010A0502050306030303" pitchFamily="18" charset="0"/>
              </a:rPr>
              <a:t>պետություններ</a:t>
            </a:r>
            <a:r>
              <a:rPr lang="en-US" baseline="0" dirty="0" smtClean="0">
                <a:latin typeface="Sylfaen" panose="010A0502050306030303" pitchFamily="18" charset="0"/>
              </a:rPr>
              <a:t> </a:t>
            </a:r>
            <a:r>
              <a:rPr lang="en-US" baseline="0" dirty="0" err="1" smtClean="0">
                <a:latin typeface="Sylfaen" panose="010A0502050306030303" pitchFamily="18" charset="0"/>
              </a:rPr>
              <a:t>ընդունել</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baseline="0" dirty="0" smtClean="0">
                <a:latin typeface="Sylfaen" panose="010A0502050306030303" pitchFamily="18" charset="0"/>
              </a:rPr>
              <a:t> </a:t>
            </a:r>
            <a:r>
              <a:rPr lang="en-US" baseline="0" dirty="0" err="1" smtClean="0">
                <a:latin typeface="Sylfaen" panose="010A0502050306030303" pitchFamily="18" charset="0"/>
              </a:rPr>
              <a:t>տարբեր</a:t>
            </a:r>
            <a:r>
              <a:rPr lang="en-US" baseline="0" dirty="0" smtClean="0">
                <a:latin typeface="Sylfaen" panose="010A0502050306030303" pitchFamily="18" charset="0"/>
              </a:rPr>
              <a:t> </a:t>
            </a:r>
            <a:r>
              <a:rPr lang="en-US" baseline="0" dirty="0" err="1" smtClean="0">
                <a:latin typeface="Sylfaen" panose="010A0502050306030303" pitchFamily="18" charset="0"/>
              </a:rPr>
              <a:t>հասկացություններ</a:t>
            </a:r>
            <a:r>
              <a:rPr lang="en-US" dirty="0" smtClean="0">
                <a:latin typeface="Sylfaen" panose="010A0502050306030303" pitchFamily="18" charset="0"/>
              </a:rPr>
              <a:t> </a:t>
            </a:r>
            <a:r>
              <a:rPr lang="en-US" dirty="0" err="1" smtClean="0">
                <a:latin typeface="Sylfaen" panose="010A0502050306030303" pitchFamily="18" charset="0"/>
              </a:rPr>
              <a:t>օրինակ</a:t>
            </a:r>
            <a:r>
              <a:rPr lang="en-US" dirty="0" smtClean="0">
                <a:latin typeface="Sylfaen" panose="010A0502050306030303" pitchFamily="18" charset="0"/>
              </a:rPr>
              <a:t>՝</a:t>
            </a:r>
            <a:r>
              <a:rPr lang="en-US" baseline="0" dirty="0" smtClean="0">
                <a:latin typeface="Sylfaen" panose="010A0502050306030303" pitchFamily="18" charset="0"/>
              </a:rPr>
              <a:t> </a:t>
            </a:r>
            <a:r>
              <a:rPr lang="en-US" dirty="0" smtClean="0">
                <a:latin typeface="Sylfaen" panose="010A0502050306030303" pitchFamily="18" charset="0"/>
              </a:rPr>
              <a:t>&lt;&lt;</a:t>
            </a:r>
            <a:r>
              <a:rPr lang="en-US" dirty="0" err="1" smtClean="0">
                <a:latin typeface="Sylfaen" panose="010A0502050306030303" pitchFamily="18" charset="0"/>
              </a:rPr>
              <a:t>չլիազորված</a:t>
            </a:r>
            <a:r>
              <a:rPr lang="en-US" dirty="0" smtClean="0">
                <a:latin typeface="Sylfaen" panose="010A0502050306030303" pitchFamily="18" charset="0"/>
              </a:rPr>
              <a:t> </a:t>
            </a:r>
            <a:r>
              <a:rPr lang="en-US" dirty="0" err="1" smtClean="0">
                <a:latin typeface="Sylfaen" panose="010A0502050306030303" pitchFamily="18" charset="0"/>
              </a:rPr>
              <a:t>ձևափոխման</a:t>
            </a:r>
            <a:r>
              <a:rPr lang="en-US" dirty="0" smtClean="0">
                <a:latin typeface="Sylfaen" panose="010A0502050306030303" pitchFamily="18" charset="0"/>
              </a:rPr>
              <a:t>&gt;&gt; և</a:t>
            </a:r>
            <a:r>
              <a:rPr lang="en-US" baseline="0" dirty="0" smtClean="0">
                <a:latin typeface="Sylfaen" panose="010A0502050306030303" pitchFamily="18" charset="0"/>
              </a:rPr>
              <a:t> &lt;&lt;</a:t>
            </a:r>
            <a:r>
              <a:rPr lang="en-US" baseline="0" dirty="0" err="1" smtClean="0">
                <a:latin typeface="Sylfaen" panose="010A0502050306030303" pitchFamily="18" charset="0"/>
              </a:rPr>
              <a:t>չլիազորված</a:t>
            </a:r>
            <a:r>
              <a:rPr lang="en-US" baseline="0" dirty="0" smtClean="0">
                <a:latin typeface="Sylfaen" panose="010A0502050306030303" pitchFamily="18" charset="0"/>
              </a:rPr>
              <a:t> </a:t>
            </a:r>
            <a:r>
              <a:rPr lang="en-US" baseline="0" dirty="0" err="1" smtClean="0">
                <a:latin typeface="Sylfaen" panose="010A0502050306030303" pitchFamily="18" charset="0"/>
              </a:rPr>
              <a:t>գործողության</a:t>
            </a:r>
            <a:r>
              <a:rPr lang="en-US" baseline="0" dirty="0" smtClean="0">
                <a:latin typeface="Sylfaen" panose="010A0502050306030303" pitchFamily="18" charset="0"/>
              </a:rPr>
              <a:t>&gt;&gt; </a:t>
            </a:r>
            <a:r>
              <a:rPr lang="en-US" baseline="0" dirty="0" err="1" smtClean="0">
                <a:latin typeface="Sylfaen" panose="010A0502050306030303" pitchFamily="18" charset="0"/>
              </a:rPr>
              <a:t>վերաբերյալ</a:t>
            </a:r>
            <a:r>
              <a:rPr lang="en-US" dirty="0" smtClean="0">
                <a:latin typeface="Sylfaen" panose="010A0502050306030303" pitchFamily="18" charset="0"/>
              </a:rPr>
              <a:t>:</a:t>
            </a:r>
            <a:endParaRPr lang="en-PK" dirty="0">
              <a:latin typeface="Sylfaen" panose="010A0502050306030303" pitchFamily="18" charset="0"/>
            </a:endParaRPr>
          </a:p>
          <a:p>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2812255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r>
              <a:rPr lang="en-GB" sz="3600" dirty="0" err="1" smtClean="0">
                <a:latin typeface="Sylfaen" panose="010A0502050306030303" pitchFamily="18" charset="0"/>
              </a:rPr>
              <a:t>Այս</a:t>
            </a:r>
            <a:r>
              <a:rPr lang="en-GB" sz="3600" dirty="0" smtClean="0">
                <a:latin typeface="Sylfaen" panose="010A0502050306030303" pitchFamily="18" charset="0"/>
              </a:rPr>
              <a:t> </a:t>
            </a:r>
            <a:r>
              <a:rPr lang="hy-AM" sz="3600" dirty="0" smtClean="0">
                <a:latin typeface="Sylfaen" panose="010A0502050306030303" pitchFamily="18" charset="0"/>
              </a:rPr>
              <a:t>դասընթաց</a:t>
            </a:r>
            <a:r>
              <a:rPr lang="en-GB" sz="3600" dirty="0" smtClean="0">
                <a:latin typeface="Sylfaen" panose="010A0502050306030303" pitchFamily="18" charset="0"/>
              </a:rPr>
              <a:t>ը </a:t>
            </a:r>
            <a:r>
              <a:rPr lang="en-GB" sz="3600" dirty="0" err="1" smtClean="0">
                <a:latin typeface="Sylfaen" panose="010A0502050306030303" pitchFamily="18" charset="0"/>
              </a:rPr>
              <a:t>կբաժանվի</a:t>
            </a:r>
            <a:r>
              <a:rPr lang="en-GB" sz="3600" baseline="0" dirty="0" smtClean="0">
                <a:latin typeface="Sylfaen" panose="010A0502050306030303" pitchFamily="18" charset="0"/>
              </a:rPr>
              <a:t> 6 </a:t>
            </a:r>
            <a:r>
              <a:rPr lang="en-GB" sz="3600" baseline="0" dirty="0" err="1" smtClean="0">
                <a:latin typeface="Sylfaen" panose="010A0502050306030303" pitchFamily="18" charset="0"/>
              </a:rPr>
              <a:t>մասերի</a:t>
            </a:r>
            <a:r>
              <a:rPr lang="en-GB" sz="3600" baseline="0" dirty="0" smtClean="0">
                <a:latin typeface="Sylfaen" panose="010A0502050306030303" pitchFamily="18" charset="0"/>
              </a:rPr>
              <a:t>:</a:t>
            </a:r>
            <a:endParaRPr lang="en-GB" sz="3600" dirty="0">
              <a:latin typeface="Sylfaen" panose="010A0502050306030303" pitchFamily="18" charset="0"/>
            </a:endParaRPr>
          </a:p>
          <a:p>
            <a:r>
              <a:rPr lang="hy-AM" sz="3600" dirty="0" smtClean="0">
                <a:latin typeface="Sylfaen" panose="010A0502050306030303" pitchFamily="18" charset="0"/>
              </a:rPr>
              <a:t>դասընթաց</a:t>
            </a:r>
            <a:r>
              <a:rPr lang="en-GB" sz="3600" dirty="0" smtClean="0">
                <a:latin typeface="Sylfaen" panose="010A0502050306030303" pitchFamily="18" charset="0"/>
              </a:rPr>
              <a:t>ի </a:t>
            </a:r>
            <a:r>
              <a:rPr lang="en-GB" sz="3600" dirty="0" err="1" smtClean="0">
                <a:latin typeface="Sylfaen" panose="010A0502050306030303" pitchFamily="18" charset="0"/>
              </a:rPr>
              <a:t>առաջին</a:t>
            </a:r>
            <a:r>
              <a:rPr lang="en-GB" sz="3600" dirty="0" smtClean="0">
                <a:latin typeface="Sylfaen" panose="010A0502050306030303" pitchFamily="18" charset="0"/>
              </a:rPr>
              <a:t> </a:t>
            </a:r>
            <a:r>
              <a:rPr lang="en-GB" sz="3600" dirty="0" err="1" smtClean="0">
                <a:latin typeface="Sylfaen" panose="010A0502050306030303" pitchFamily="18" charset="0"/>
              </a:rPr>
              <a:t>մասը</a:t>
            </a:r>
            <a:r>
              <a:rPr lang="en-GB" sz="3600" dirty="0" smtClean="0">
                <a:latin typeface="Sylfaen" panose="010A0502050306030303" pitchFamily="18" charset="0"/>
              </a:rPr>
              <a:t> </a:t>
            </a:r>
            <a:r>
              <a:rPr lang="en-GB" sz="3600" dirty="0" err="1" smtClean="0">
                <a:latin typeface="Sylfaen" panose="010A0502050306030303" pitchFamily="18" charset="0"/>
              </a:rPr>
              <a:t>նվիրված</a:t>
            </a:r>
            <a:r>
              <a:rPr lang="en-GB" sz="3600" dirty="0" smtClean="0">
                <a:latin typeface="Sylfaen" panose="010A0502050306030303" pitchFamily="18" charset="0"/>
              </a:rPr>
              <a:t> է </a:t>
            </a:r>
            <a:r>
              <a:rPr lang="en-GB" sz="3600" dirty="0" err="1" smtClean="0">
                <a:latin typeface="Sylfaen" panose="010A0502050306030303" pitchFamily="18" charset="0"/>
              </a:rPr>
              <a:t>Բուդապեշտի</a:t>
            </a:r>
            <a:r>
              <a:rPr lang="en-GB" sz="3600" dirty="0" smtClean="0">
                <a:latin typeface="Sylfaen" panose="010A0502050306030303" pitchFamily="18" charset="0"/>
              </a:rPr>
              <a:t> </a:t>
            </a:r>
            <a:r>
              <a:rPr lang="en-GB" sz="3600" dirty="0" err="1" smtClean="0">
                <a:latin typeface="Sylfaen" panose="010A0502050306030303" pitchFamily="18" charset="0"/>
              </a:rPr>
              <a:t>կոնվենցիայի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Հոդված</a:t>
            </a:r>
            <a:r>
              <a:rPr lang="en-GB" sz="3600" baseline="0" dirty="0" smtClean="0">
                <a:latin typeface="Sylfaen" panose="010A0502050306030303" pitchFamily="18" charset="0"/>
              </a:rPr>
              <a:t> 1-ի </a:t>
            </a:r>
            <a:r>
              <a:rPr lang="en-GB" sz="3600" baseline="0" dirty="0" err="1" smtClean="0">
                <a:latin typeface="Sylfaen" panose="010A0502050306030303" pitchFamily="18" charset="0"/>
              </a:rPr>
              <a:t>հասկացություններին</a:t>
            </a:r>
            <a:r>
              <a:rPr lang="en-GB" sz="3600" baseline="0" dirty="0" smtClean="0">
                <a:latin typeface="Sylfaen" panose="010A0502050306030303" pitchFamily="18" charset="0"/>
              </a:rPr>
              <a:t> </a:t>
            </a:r>
            <a:r>
              <a:rPr lang="en-GB" sz="3600" dirty="0" smtClean="0">
                <a:latin typeface="Sylfaen" panose="010A0502050306030303" pitchFamily="18" charset="0"/>
              </a:rPr>
              <a:t>(</a:t>
            </a:r>
            <a:r>
              <a:rPr lang="en-GB" sz="3600" dirty="0" err="1" smtClean="0">
                <a:latin typeface="Sylfaen" panose="010A0502050306030303" pitchFamily="18" charset="0"/>
              </a:rPr>
              <a:t>համակարգչային</a:t>
            </a:r>
            <a:r>
              <a:rPr lang="en-GB" sz="3600" dirty="0" smtClean="0">
                <a:latin typeface="Sylfaen" panose="010A0502050306030303" pitchFamily="18" charset="0"/>
              </a:rPr>
              <a:t> </a:t>
            </a:r>
            <a:r>
              <a:rPr lang="en-GB" sz="3600" dirty="0" err="1" smtClean="0">
                <a:latin typeface="Sylfaen" panose="010A0502050306030303" pitchFamily="18" charset="0"/>
              </a:rPr>
              <a:t>տվյալ</a:t>
            </a:r>
            <a:r>
              <a:rPr lang="en-GB" sz="3600" dirty="0" smtClean="0">
                <a:latin typeface="Sylfaen" panose="010A0502050306030303" pitchFamily="18" charset="0"/>
              </a:rPr>
              <a:t>, </a:t>
            </a:r>
            <a:r>
              <a:rPr lang="en-GB" sz="3600" dirty="0" err="1" smtClean="0">
                <a:latin typeface="Sylfaen" panose="010A0502050306030303" pitchFamily="18" charset="0"/>
              </a:rPr>
              <a:t>համակարգչային</a:t>
            </a:r>
            <a:r>
              <a:rPr lang="en-GB" sz="3600" dirty="0" smtClean="0">
                <a:latin typeface="Sylfaen" panose="010A0502050306030303" pitchFamily="18" charset="0"/>
              </a:rPr>
              <a:t> </a:t>
            </a:r>
            <a:r>
              <a:rPr lang="en-GB" sz="3600" dirty="0" err="1" smtClean="0">
                <a:latin typeface="Sylfaen" panose="010A0502050306030303" pitchFamily="18" charset="0"/>
              </a:rPr>
              <a:t>համակարգ</a:t>
            </a:r>
            <a:r>
              <a:rPr lang="en-GB" sz="3600" dirty="0" smtClean="0">
                <a:latin typeface="Sylfaen" panose="010A0502050306030303" pitchFamily="18" charset="0"/>
              </a:rPr>
              <a:t>, </a:t>
            </a:r>
            <a:r>
              <a:rPr lang="en-GB" sz="3600" dirty="0" err="1" smtClean="0">
                <a:latin typeface="Sylfaen" panose="010A0502050306030303" pitchFamily="18" charset="0"/>
              </a:rPr>
              <a:t>ծառայություն</a:t>
            </a:r>
            <a:r>
              <a:rPr lang="en-GB" sz="3600" dirty="0" smtClean="0">
                <a:latin typeface="Sylfaen" panose="010A0502050306030303" pitchFamily="18" charset="0"/>
              </a:rPr>
              <a:t> </a:t>
            </a:r>
            <a:r>
              <a:rPr lang="en-GB" sz="3600" dirty="0" err="1" smtClean="0">
                <a:latin typeface="Sylfaen" panose="010A0502050306030303" pitchFamily="18" charset="0"/>
              </a:rPr>
              <a:t>տրամադրող</a:t>
            </a:r>
            <a:r>
              <a:rPr lang="en-GB" sz="3600" baseline="0" dirty="0" smtClean="0">
                <a:latin typeface="Sylfaen" panose="010A0502050306030303" pitchFamily="18" charset="0"/>
              </a:rPr>
              <a:t> և </a:t>
            </a:r>
            <a:r>
              <a:rPr lang="en-GB" sz="3600" baseline="0" dirty="0" err="1" smtClean="0">
                <a:latin typeface="Sylfaen" panose="010A0502050306030303" pitchFamily="18" charset="0"/>
              </a:rPr>
              <a:t>փոխանցվող</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տվյալ</a:t>
            </a:r>
            <a:r>
              <a:rPr lang="en-GB" sz="3600" dirty="0" smtClean="0">
                <a:latin typeface="Sylfaen" panose="010A0502050306030303" pitchFamily="18" charset="0"/>
              </a:rPr>
              <a:t>): </a:t>
            </a:r>
            <a:endParaRPr lang="en-GB" sz="3600" dirty="0">
              <a:latin typeface="Sylfaen" panose="010A0502050306030303" pitchFamily="18" charset="0"/>
            </a:endParaRPr>
          </a:p>
          <a:p>
            <a:r>
              <a:rPr lang="en-GB" sz="3600" dirty="0" err="1" smtClean="0">
                <a:latin typeface="Sylfaen" panose="010A0502050306030303" pitchFamily="18" charset="0"/>
              </a:rPr>
              <a:t>Երկրորդ</a:t>
            </a:r>
            <a:r>
              <a:rPr lang="en-GB" sz="3600" dirty="0" smtClean="0">
                <a:latin typeface="Sylfaen" panose="010A0502050306030303" pitchFamily="18" charset="0"/>
              </a:rPr>
              <a:t> </a:t>
            </a:r>
            <a:r>
              <a:rPr lang="en-GB" sz="3600" dirty="0" err="1" smtClean="0">
                <a:latin typeface="Sylfaen" panose="010A0502050306030303" pitchFamily="18" charset="0"/>
              </a:rPr>
              <a:t>մասը</a:t>
            </a:r>
            <a:r>
              <a:rPr lang="en-GB" sz="3600" dirty="0" smtClean="0">
                <a:latin typeface="Sylfaen" panose="010A0502050306030303" pitchFamily="18" charset="0"/>
              </a:rPr>
              <a:t> </a:t>
            </a:r>
            <a:r>
              <a:rPr lang="en-GB" sz="3600" dirty="0" err="1" smtClean="0">
                <a:latin typeface="Sylfaen" panose="010A0502050306030303" pitchFamily="18" charset="0"/>
              </a:rPr>
              <a:t>նվիրված</a:t>
            </a:r>
            <a:r>
              <a:rPr lang="en-GB" sz="3600" baseline="0" dirty="0" smtClean="0">
                <a:latin typeface="Sylfaen" panose="010A0502050306030303" pitchFamily="18" charset="0"/>
              </a:rPr>
              <a:t> է </a:t>
            </a:r>
            <a:r>
              <a:rPr lang="en-GB" sz="3600" baseline="0" dirty="0" err="1" smtClean="0">
                <a:latin typeface="Sylfaen" panose="010A0502050306030303" pitchFamily="18" charset="0"/>
              </a:rPr>
              <a:t>անօրինական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մուտքի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հանցագործությանը</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ինչպես</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նկարագրված</a:t>
            </a:r>
            <a:r>
              <a:rPr lang="en-GB" sz="3600" baseline="0" dirty="0" smtClean="0">
                <a:latin typeface="Sylfaen" panose="010A0502050306030303" pitchFamily="18" charset="0"/>
              </a:rPr>
              <a:t> է </a:t>
            </a:r>
            <a:r>
              <a:rPr lang="en-GB" sz="3600" baseline="0" dirty="0" err="1" smtClean="0">
                <a:latin typeface="Sylfaen" panose="010A0502050306030303" pitchFamily="18" charset="0"/>
              </a:rPr>
              <a:t>Բուդապեշտի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կոնվենցիայի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Հոդված</a:t>
            </a:r>
            <a:r>
              <a:rPr lang="en-GB" sz="3600" baseline="0" dirty="0" smtClean="0">
                <a:latin typeface="Sylfaen" panose="010A0502050306030303" pitchFamily="18" charset="0"/>
              </a:rPr>
              <a:t> 2-ով: </a:t>
            </a:r>
            <a:r>
              <a:rPr lang="en-GB" sz="3600" dirty="0" smtClean="0">
                <a:latin typeface="Sylfaen" panose="010A0502050306030303" pitchFamily="18" charset="0"/>
              </a:rPr>
              <a:t> </a:t>
            </a:r>
            <a:endParaRPr lang="en-GB" sz="3600" dirty="0">
              <a:latin typeface="Sylfaen" panose="010A0502050306030303" pitchFamily="18" charset="0"/>
            </a:endParaRPr>
          </a:p>
          <a:p>
            <a:r>
              <a:rPr lang="en-GB" sz="3600" dirty="0" err="1" smtClean="0">
                <a:latin typeface="Sylfaen" panose="010A0502050306030303" pitchFamily="18" charset="0"/>
              </a:rPr>
              <a:t>Երրորդ</a:t>
            </a:r>
            <a:r>
              <a:rPr lang="en-GB" sz="3600" dirty="0" smtClean="0">
                <a:latin typeface="Sylfaen" panose="010A0502050306030303" pitchFamily="18" charset="0"/>
              </a:rPr>
              <a:t> </a:t>
            </a:r>
            <a:r>
              <a:rPr lang="en-GB" sz="3600" dirty="0" err="1" smtClean="0">
                <a:latin typeface="Sylfaen" panose="010A0502050306030303" pitchFamily="18" charset="0"/>
              </a:rPr>
              <a:t>մասը</a:t>
            </a:r>
            <a:r>
              <a:rPr lang="en-GB" sz="3600" dirty="0" smtClean="0">
                <a:latin typeface="Sylfaen" panose="010A0502050306030303" pitchFamily="18" charset="0"/>
              </a:rPr>
              <a:t> </a:t>
            </a:r>
            <a:r>
              <a:rPr lang="en-GB" sz="3600" dirty="0" err="1" smtClean="0">
                <a:latin typeface="Sylfaen" panose="010A0502050306030303" pitchFamily="18" charset="0"/>
              </a:rPr>
              <a:t>նվիրված</a:t>
            </a:r>
            <a:r>
              <a:rPr lang="en-GB" sz="3600" baseline="0" dirty="0" smtClean="0">
                <a:latin typeface="Sylfaen" panose="010A0502050306030303" pitchFamily="18" charset="0"/>
              </a:rPr>
              <a:t> է </a:t>
            </a:r>
            <a:r>
              <a:rPr lang="en-GB" sz="3600" baseline="0" dirty="0" err="1" smtClean="0">
                <a:latin typeface="Sylfaen" panose="010A0502050306030303" pitchFamily="18" charset="0"/>
              </a:rPr>
              <a:t>անօրինական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կերպով</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հաղորդակցություն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գաղտնի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որսալու</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հանցագործությանը</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ինչպես</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նկարագրված</a:t>
            </a:r>
            <a:r>
              <a:rPr lang="en-GB" sz="3600" baseline="0" dirty="0" smtClean="0">
                <a:latin typeface="Sylfaen" panose="010A0502050306030303" pitchFamily="18" charset="0"/>
              </a:rPr>
              <a:t> է </a:t>
            </a:r>
            <a:r>
              <a:rPr lang="en-GB" sz="3600" baseline="0" dirty="0" err="1" smtClean="0">
                <a:latin typeface="Sylfaen" panose="010A0502050306030303" pitchFamily="18" charset="0"/>
              </a:rPr>
              <a:t>Բուդապեշտի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կոնվենցիայի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Հոդված</a:t>
            </a:r>
            <a:r>
              <a:rPr lang="en-GB" sz="3600" baseline="0" dirty="0" smtClean="0">
                <a:latin typeface="Sylfaen" panose="010A0502050306030303" pitchFamily="18" charset="0"/>
              </a:rPr>
              <a:t> 3-ով: </a:t>
            </a:r>
          </a:p>
          <a:p>
            <a:r>
              <a:rPr lang="en-GB" sz="3600" dirty="0" err="1" smtClean="0">
                <a:latin typeface="Sylfaen" panose="010A0502050306030303" pitchFamily="18" charset="0"/>
              </a:rPr>
              <a:t>Չորրորդ</a:t>
            </a:r>
            <a:r>
              <a:rPr lang="en-GB" sz="3600" dirty="0" smtClean="0">
                <a:latin typeface="Sylfaen" panose="010A0502050306030303" pitchFamily="18" charset="0"/>
              </a:rPr>
              <a:t> </a:t>
            </a:r>
            <a:r>
              <a:rPr lang="en-GB" sz="3600" dirty="0" err="1" smtClean="0">
                <a:latin typeface="Sylfaen" panose="010A0502050306030303" pitchFamily="18" charset="0"/>
              </a:rPr>
              <a:t>մասը</a:t>
            </a:r>
            <a:r>
              <a:rPr lang="en-GB" sz="3600" dirty="0" smtClean="0">
                <a:latin typeface="Sylfaen" panose="010A0502050306030303" pitchFamily="18" charset="0"/>
              </a:rPr>
              <a:t> </a:t>
            </a:r>
            <a:r>
              <a:rPr lang="en-GB" sz="3600" dirty="0" err="1" smtClean="0">
                <a:latin typeface="Sylfaen" panose="010A0502050306030303" pitchFamily="18" charset="0"/>
              </a:rPr>
              <a:t>նվիրված</a:t>
            </a:r>
            <a:r>
              <a:rPr lang="en-GB" sz="3600" baseline="0" dirty="0" smtClean="0">
                <a:latin typeface="Sylfaen" panose="010A0502050306030303" pitchFamily="18" charset="0"/>
              </a:rPr>
              <a:t> է </a:t>
            </a:r>
            <a:r>
              <a:rPr lang="en-GB" sz="3600" baseline="0" dirty="0" err="1" smtClean="0">
                <a:latin typeface="Sylfaen" panose="010A0502050306030303" pitchFamily="18" charset="0"/>
              </a:rPr>
              <a:t>տվյալների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մեջ</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միջամտության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հանցագործությանը</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ինչպես</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նկարագրված</a:t>
            </a:r>
            <a:r>
              <a:rPr lang="en-GB" sz="3600" baseline="0" dirty="0" smtClean="0">
                <a:latin typeface="Sylfaen" panose="010A0502050306030303" pitchFamily="18" charset="0"/>
              </a:rPr>
              <a:t> է </a:t>
            </a:r>
            <a:r>
              <a:rPr lang="en-GB" sz="3600" baseline="0" dirty="0" err="1" smtClean="0">
                <a:latin typeface="Sylfaen" panose="010A0502050306030303" pitchFamily="18" charset="0"/>
              </a:rPr>
              <a:t>Բուդապեշտի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կոնվենցիայի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Հոդված</a:t>
            </a:r>
            <a:r>
              <a:rPr lang="en-GB" sz="3600" baseline="0" dirty="0" smtClean="0">
                <a:latin typeface="Sylfaen" panose="010A0502050306030303" pitchFamily="18" charset="0"/>
              </a:rPr>
              <a:t> 4-ով: </a:t>
            </a:r>
            <a:endParaRPr lang="en-GB" sz="3600" dirty="0">
              <a:latin typeface="Sylfaen" panose="010A0502050306030303" pitchFamily="18" charset="0"/>
            </a:endParaRPr>
          </a:p>
          <a:p>
            <a:r>
              <a:rPr lang="en-GB" sz="3600" dirty="0" err="1" smtClean="0">
                <a:latin typeface="Sylfaen" panose="010A0502050306030303" pitchFamily="18" charset="0"/>
              </a:rPr>
              <a:t>Հինգերորդ</a:t>
            </a:r>
            <a:r>
              <a:rPr lang="en-GB" sz="3600" dirty="0" smtClean="0">
                <a:latin typeface="Sylfaen" panose="010A0502050306030303" pitchFamily="18" charset="0"/>
              </a:rPr>
              <a:t> </a:t>
            </a:r>
            <a:r>
              <a:rPr lang="en-GB" sz="3600" dirty="0" err="1" smtClean="0">
                <a:latin typeface="Sylfaen" panose="010A0502050306030303" pitchFamily="18" charset="0"/>
              </a:rPr>
              <a:t>մասը</a:t>
            </a:r>
            <a:r>
              <a:rPr lang="en-GB" sz="3600" dirty="0" smtClean="0">
                <a:latin typeface="Sylfaen" panose="010A0502050306030303" pitchFamily="18" charset="0"/>
              </a:rPr>
              <a:t> </a:t>
            </a:r>
            <a:r>
              <a:rPr lang="en-GB" sz="3600" dirty="0" err="1" smtClean="0">
                <a:latin typeface="Sylfaen" panose="010A0502050306030303" pitchFamily="18" charset="0"/>
              </a:rPr>
              <a:t>նվիրված</a:t>
            </a:r>
            <a:r>
              <a:rPr lang="en-GB" sz="3600" baseline="0" dirty="0" smtClean="0">
                <a:latin typeface="Sylfaen" panose="010A0502050306030303" pitchFamily="18" charset="0"/>
              </a:rPr>
              <a:t> է </a:t>
            </a:r>
            <a:r>
              <a:rPr lang="en-GB" sz="3600" baseline="0" dirty="0" err="1" smtClean="0">
                <a:latin typeface="Sylfaen" panose="010A0502050306030303" pitchFamily="18" charset="0"/>
              </a:rPr>
              <a:t>համակարգի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աղավաղման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հանցագործությանը</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ինչպես</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նկարագրված</a:t>
            </a:r>
            <a:r>
              <a:rPr lang="en-GB" sz="3600" baseline="0" dirty="0" smtClean="0">
                <a:latin typeface="Sylfaen" panose="010A0502050306030303" pitchFamily="18" charset="0"/>
              </a:rPr>
              <a:t> է </a:t>
            </a:r>
            <a:r>
              <a:rPr lang="en-GB" sz="3600" baseline="0" dirty="0" err="1" smtClean="0">
                <a:latin typeface="Sylfaen" panose="010A0502050306030303" pitchFamily="18" charset="0"/>
              </a:rPr>
              <a:t>Բուդապեշտի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կոնվենցիայի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Հոդված</a:t>
            </a:r>
            <a:r>
              <a:rPr lang="en-GB" sz="3600" baseline="0" dirty="0" smtClean="0">
                <a:latin typeface="Sylfaen" panose="010A0502050306030303" pitchFamily="18" charset="0"/>
              </a:rPr>
              <a:t> 5-ով: </a:t>
            </a:r>
            <a:endParaRPr lang="en-GB" sz="3600" dirty="0" smtClean="0">
              <a:latin typeface="Sylfaen" panose="010A0502050306030303" pitchFamily="18" charset="0"/>
            </a:endParaRPr>
          </a:p>
          <a:p>
            <a:r>
              <a:rPr lang="en-GB" sz="3600" dirty="0" err="1" smtClean="0">
                <a:latin typeface="Sylfaen" panose="010A0502050306030303" pitchFamily="18" charset="0"/>
              </a:rPr>
              <a:t>Վեցերորդ</a:t>
            </a:r>
            <a:r>
              <a:rPr lang="en-GB" sz="3600" dirty="0" smtClean="0">
                <a:latin typeface="Sylfaen" panose="010A0502050306030303" pitchFamily="18" charset="0"/>
              </a:rPr>
              <a:t> </a:t>
            </a:r>
            <a:r>
              <a:rPr lang="en-GB" sz="3600" dirty="0" err="1" smtClean="0">
                <a:latin typeface="Sylfaen" panose="010A0502050306030303" pitchFamily="18" charset="0"/>
              </a:rPr>
              <a:t>մասը</a:t>
            </a:r>
            <a:r>
              <a:rPr lang="en-GB" sz="3600" dirty="0" smtClean="0">
                <a:latin typeface="Sylfaen" panose="010A0502050306030303" pitchFamily="18" charset="0"/>
              </a:rPr>
              <a:t> </a:t>
            </a:r>
            <a:r>
              <a:rPr lang="en-GB" sz="3600" dirty="0" err="1" smtClean="0">
                <a:latin typeface="Sylfaen" panose="010A0502050306030303" pitchFamily="18" charset="0"/>
              </a:rPr>
              <a:t>նվիրված</a:t>
            </a:r>
            <a:r>
              <a:rPr lang="en-GB" sz="3600" baseline="0" dirty="0" smtClean="0">
                <a:latin typeface="Sylfaen" panose="010A0502050306030303" pitchFamily="18" charset="0"/>
              </a:rPr>
              <a:t> է </a:t>
            </a:r>
            <a:r>
              <a:rPr lang="en-GB" sz="3600" baseline="0" dirty="0" err="1" smtClean="0">
                <a:latin typeface="Sylfaen" panose="010A0502050306030303" pitchFamily="18" charset="0"/>
              </a:rPr>
              <a:t>սարքերի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չարաշահման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հանցագործությանը</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ինչպես</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նկարագրված</a:t>
            </a:r>
            <a:r>
              <a:rPr lang="en-GB" sz="3600" baseline="0" dirty="0" smtClean="0">
                <a:latin typeface="Sylfaen" panose="010A0502050306030303" pitchFamily="18" charset="0"/>
              </a:rPr>
              <a:t> է </a:t>
            </a:r>
            <a:r>
              <a:rPr lang="en-GB" sz="3600" baseline="0" dirty="0" err="1" smtClean="0">
                <a:latin typeface="Sylfaen" panose="010A0502050306030303" pitchFamily="18" charset="0"/>
              </a:rPr>
              <a:t>Բուդապեշտի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կոնվենցիայի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Հոդված</a:t>
            </a:r>
            <a:r>
              <a:rPr lang="en-GB" sz="3600" baseline="0" dirty="0" smtClean="0">
                <a:latin typeface="Sylfaen" panose="010A0502050306030303" pitchFamily="18" charset="0"/>
              </a:rPr>
              <a:t> 6-ով: </a:t>
            </a:r>
            <a:endParaRPr lang="en-GB" sz="3600" dirty="0">
              <a:latin typeface="Sylfaen" panose="010A0502050306030303"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smtClean="0">
                <a:solidFill>
                  <a:schemeClr val="bg1"/>
                </a:solidFill>
                <a:latin typeface="Sylfaen" panose="010A0502050306030303" pitchFamily="18" charset="0"/>
                <a:ea typeface="Verdana" panose="020B0604030504040204" pitchFamily="34" charset="0"/>
                <a:cs typeface="Verdana" charset="0"/>
              </a:rPr>
              <a:t>&lt;&lt;</a:t>
            </a:r>
            <a:r>
              <a:rPr lang="en-US" sz="1200" dirty="0" err="1" smtClean="0">
                <a:solidFill>
                  <a:schemeClr val="bg1"/>
                </a:solidFill>
                <a:latin typeface="Sylfaen" panose="010A0502050306030303" pitchFamily="18" charset="0"/>
                <a:ea typeface="Verdana" panose="020B0604030504040204" pitchFamily="34" charset="0"/>
                <a:cs typeface="Verdana" charset="0"/>
              </a:rPr>
              <a:t>առանց</a:t>
            </a:r>
            <a:r>
              <a:rPr lang="en-US" sz="1200" dirty="0" smtClean="0">
                <a:solidFill>
                  <a:schemeClr val="bg1"/>
                </a:solidFill>
                <a:latin typeface="Sylfaen" panose="010A0502050306030303" pitchFamily="18" charset="0"/>
                <a:ea typeface="Verdana" panose="020B0604030504040204" pitchFamily="34" charset="0"/>
                <a:cs typeface="Verdana" charset="0"/>
              </a:rPr>
              <a:t> </a:t>
            </a:r>
            <a:r>
              <a:rPr lang="en-US" sz="1200" dirty="0" err="1" smtClean="0">
                <a:solidFill>
                  <a:schemeClr val="bg1"/>
                </a:solidFill>
                <a:latin typeface="Sylfaen" panose="010A0502050306030303" pitchFamily="18" charset="0"/>
                <a:ea typeface="Verdana" panose="020B0604030504040204" pitchFamily="34" charset="0"/>
                <a:cs typeface="Verdana" charset="0"/>
              </a:rPr>
              <a:t>լիազորության</a:t>
            </a:r>
            <a:r>
              <a:rPr lang="en-US" dirty="0" smtClean="0">
                <a:solidFill>
                  <a:schemeClr val="bg1"/>
                </a:solidFill>
                <a:latin typeface="Sylfaen" panose="010A0502050306030303" pitchFamily="18" charset="0"/>
                <a:ea typeface="Verdana" panose="020B0604030504040204" pitchFamily="34" charset="0"/>
                <a:cs typeface="Verdana" charset="0"/>
              </a:rPr>
              <a:t>&gt;&gt;</a:t>
            </a:r>
            <a:r>
              <a:rPr lang="en-US" sz="1200" dirty="0" smtClean="0">
                <a:solidFill>
                  <a:schemeClr val="bg1"/>
                </a:solidFill>
                <a:latin typeface="Sylfaen" panose="010A0502050306030303" pitchFamily="18" charset="0"/>
                <a:ea typeface="Verdana" panose="020B0604030504040204" pitchFamily="34" charset="0"/>
                <a:cs typeface="Verdana" charset="0"/>
              </a:rPr>
              <a:t> </a:t>
            </a:r>
            <a:r>
              <a:rPr lang="en-US" sz="1200" dirty="0" err="1" smtClean="0">
                <a:solidFill>
                  <a:schemeClr val="bg1"/>
                </a:solidFill>
                <a:latin typeface="Sylfaen" panose="010A0502050306030303" pitchFamily="18" charset="0"/>
                <a:ea typeface="Verdana" panose="020B0604030504040204" pitchFamily="34" charset="0"/>
                <a:cs typeface="Verdana" charset="0"/>
              </a:rPr>
              <a:t>սահմանումը</a:t>
            </a:r>
            <a:r>
              <a:rPr lang="en-US" sz="1200" dirty="0" smtClean="0">
                <a:solidFill>
                  <a:schemeClr val="bg1"/>
                </a:solidFill>
                <a:latin typeface="Sylfaen" panose="010A0502050306030303" pitchFamily="18" charset="0"/>
                <a:ea typeface="Verdana" panose="020B0604030504040204" pitchFamily="34" charset="0"/>
                <a:cs typeface="Verdana" charset="0"/>
              </a:rPr>
              <a:t> </a:t>
            </a:r>
            <a:r>
              <a:rPr lang="en-US" sz="1200" dirty="0" err="1" smtClean="0">
                <a:solidFill>
                  <a:schemeClr val="bg1"/>
                </a:solidFill>
                <a:latin typeface="Sylfaen" panose="010A0502050306030303" pitchFamily="18" charset="0"/>
                <a:ea typeface="Verdana" panose="020B0604030504040204" pitchFamily="34" charset="0"/>
                <a:cs typeface="Verdana" charset="0"/>
              </a:rPr>
              <a:t>Միացյալ</a:t>
            </a:r>
            <a:r>
              <a:rPr lang="en-US" sz="1200" dirty="0" smtClean="0">
                <a:solidFill>
                  <a:schemeClr val="bg1"/>
                </a:solidFill>
                <a:latin typeface="Sylfaen" panose="010A0502050306030303" pitchFamily="18" charset="0"/>
                <a:ea typeface="Verdana" panose="020B0604030504040204" pitchFamily="34" charset="0"/>
                <a:cs typeface="Verdana" charset="0"/>
              </a:rPr>
              <a:t> </a:t>
            </a:r>
            <a:r>
              <a:rPr lang="en-US" sz="1200" dirty="0" err="1" smtClean="0">
                <a:solidFill>
                  <a:schemeClr val="bg1"/>
                </a:solidFill>
                <a:latin typeface="Sylfaen" panose="010A0502050306030303" pitchFamily="18" charset="0"/>
                <a:ea typeface="Verdana" panose="020B0604030504040204" pitchFamily="34" charset="0"/>
                <a:cs typeface="Verdana" charset="0"/>
              </a:rPr>
              <a:t>Թագավորության</a:t>
            </a:r>
            <a:r>
              <a:rPr lang="en-US" sz="1200" dirty="0" smtClean="0">
                <a:solidFill>
                  <a:schemeClr val="bg1"/>
                </a:solidFill>
                <a:latin typeface="Sylfaen" panose="010A0502050306030303" pitchFamily="18" charset="0"/>
                <a:ea typeface="Verdana" panose="020B0604030504040204" pitchFamily="34" charset="0"/>
                <a:cs typeface="Verdana" charset="0"/>
              </a:rPr>
              <a:t> </a:t>
            </a:r>
            <a:r>
              <a:rPr lang="en-US" sz="1200" dirty="0" err="1" smtClean="0">
                <a:solidFill>
                  <a:schemeClr val="bg1"/>
                </a:solidFill>
                <a:latin typeface="Sylfaen" panose="010A0502050306030303" pitchFamily="18" charset="0"/>
                <a:ea typeface="Verdana" panose="020B0604030504040204" pitchFamily="34" charset="0"/>
                <a:cs typeface="Verdana" charset="0"/>
              </a:rPr>
              <a:t>համակարգչային</a:t>
            </a:r>
            <a:r>
              <a:rPr lang="en-US" sz="1200" dirty="0" smtClean="0">
                <a:solidFill>
                  <a:schemeClr val="bg1"/>
                </a:solidFill>
                <a:latin typeface="Sylfaen" panose="010A0502050306030303" pitchFamily="18" charset="0"/>
                <a:ea typeface="Verdana" panose="020B0604030504040204" pitchFamily="34" charset="0"/>
                <a:cs typeface="Verdana" charset="0"/>
              </a:rPr>
              <a:t> </a:t>
            </a:r>
            <a:r>
              <a:rPr lang="en-US" sz="1200" dirty="0" err="1" smtClean="0">
                <a:solidFill>
                  <a:schemeClr val="bg1"/>
                </a:solidFill>
                <a:latin typeface="Sylfaen" panose="010A0502050306030303" pitchFamily="18" charset="0"/>
                <a:ea typeface="Verdana" panose="020B0604030504040204" pitchFamily="34" charset="0"/>
                <a:cs typeface="Verdana" charset="0"/>
              </a:rPr>
              <a:t>չարաշահման</a:t>
            </a:r>
            <a:r>
              <a:rPr lang="en-US" sz="1200" dirty="0" smtClean="0">
                <a:solidFill>
                  <a:schemeClr val="bg1"/>
                </a:solidFill>
                <a:latin typeface="Sylfaen" panose="010A0502050306030303" pitchFamily="18" charset="0"/>
                <a:ea typeface="Verdana" panose="020B0604030504040204" pitchFamily="34" charset="0"/>
                <a:cs typeface="Verdana" charset="0"/>
              </a:rPr>
              <a:t> </a:t>
            </a:r>
            <a:r>
              <a:rPr lang="en-US" sz="1200" dirty="0" err="1" smtClean="0">
                <a:solidFill>
                  <a:schemeClr val="bg1"/>
                </a:solidFill>
                <a:latin typeface="Sylfaen" panose="010A0502050306030303" pitchFamily="18" charset="0"/>
                <a:ea typeface="Verdana" panose="020B0604030504040204" pitchFamily="34" charset="0"/>
                <a:cs typeface="Verdana" charset="0"/>
              </a:rPr>
              <a:t>ակտում</a:t>
            </a:r>
            <a:r>
              <a:rPr lang="en-US" sz="1200" dirty="0" smtClean="0">
                <a:solidFill>
                  <a:schemeClr val="bg1"/>
                </a:solidFill>
                <a:latin typeface="Sylfaen" panose="010A0502050306030303" pitchFamily="18" charset="0"/>
                <a:ea typeface="Verdana" panose="020B0604030504040204" pitchFamily="34" charset="0"/>
                <a:cs typeface="Verdana" charset="0"/>
              </a:rPr>
              <a:t>: </a:t>
            </a:r>
            <a:r>
              <a:rPr lang="en-US" sz="1200" dirty="0" err="1" smtClean="0">
                <a:solidFill>
                  <a:schemeClr val="bg1"/>
                </a:solidFill>
                <a:latin typeface="Sylfaen" panose="010A0502050306030303" pitchFamily="18" charset="0"/>
                <a:ea typeface="Verdana" panose="020B0604030504040204" pitchFamily="34" charset="0"/>
                <a:cs typeface="Verdana" charset="0"/>
              </a:rPr>
              <a:t>Այս</a:t>
            </a:r>
            <a:r>
              <a:rPr lang="en-US" sz="1200" dirty="0" smtClean="0">
                <a:solidFill>
                  <a:schemeClr val="bg1"/>
                </a:solidFill>
                <a:latin typeface="Sylfaen" panose="010A0502050306030303" pitchFamily="18" charset="0"/>
                <a:ea typeface="Verdana" panose="020B0604030504040204" pitchFamily="34" charset="0"/>
                <a:cs typeface="Verdana" charset="0"/>
              </a:rPr>
              <a:t> </a:t>
            </a:r>
            <a:r>
              <a:rPr lang="en-US" sz="1200" dirty="0" err="1" smtClean="0">
                <a:solidFill>
                  <a:schemeClr val="bg1"/>
                </a:solidFill>
                <a:latin typeface="Sylfaen" panose="010A0502050306030303" pitchFamily="18" charset="0"/>
                <a:ea typeface="Verdana" panose="020B0604030504040204" pitchFamily="34" charset="0"/>
                <a:cs typeface="Verdana" charset="0"/>
              </a:rPr>
              <a:t>հասկացությունն</a:t>
            </a:r>
            <a:r>
              <a:rPr lang="en-US" sz="1200" baseline="0" dirty="0" smtClean="0">
                <a:solidFill>
                  <a:schemeClr val="bg1"/>
                </a:solidFill>
                <a:latin typeface="Sylfaen" panose="010A0502050306030303" pitchFamily="18" charset="0"/>
                <a:ea typeface="Verdana" panose="020B0604030504040204" pitchFamily="34" charset="0"/>
                <a:cs typeface="Verdana" charset="0"/>
              </a:rPr>
              <a:t> </a:t>
            </a:r>
            <a:r>
              <a:rPr lang="en-US" sz="1200" baseline="0" dirty="0" err="1" smtClean="0">
                <a:solidFill>
                  <a:schemeClr val="bg1"/>
                </a:solidFill>
                <a:latin typeface="Sylfaen" panose="010A0502050306030303" pitchFamily="18" charset="0"/>
                <a:ea typeface="Verdana" panose="020B0604030504040204" pitchFamily="34" charset="0"/>
                <a:cs typeface="Verdana" charset="0"/>
              </a:rPr>
              <a:t>ունի</a:t>
            </a:r>
            <a:r>
              <a:rPr lang="en-US" sz="1200" baseline="0" dirty="0" smtClean="0">
                <a:solidFill>
                  <a:schemeClr val="bg1"/>
                </a:solidFill>
                <a:latin typeface="Sylfaen" panose="010A0502050306030303" pitchFamily="18" charset="0"/>
                <a:ea typeface="Verdana" panose="020B0604030504040204" pitchFamily="34" charset="0"/>
                <a:cs typeface="Verdana" charset="0"/>
              </a:rPr>
              <a:t> </a:t>
            </a:r>
            <a:r>
              <a:rPr lang="en-US" sz="1200" baseline="0" dirty="0" err="1" smtClean="0">
                <a:solidFill>
                  <a:schemeClr val="bg1"/>
                </a:solidFill>
                <a:latin typeface="Sylfaen" panose="010A0502050306030303" pitchFamily="18" charset="0"/>
                <a:ea typeface="Verdana" panose="020B0604030504040204" pitchFamily="34" charset="0"/>
                <a:cs typeface="Verdana" charset="0"/>
              </a:rPr>
              <a:t>երկու</a:t>
            </a:r>
            <a:r>
              <a:rPr lang="en-US" sz="1200" baseline="0" dirty="0" smtClean="0">
                <a:solidFill>
                  <a:schemeClr val="bg1"/>
                </a:solidFill>
                <a:latin typeface="Sylfaen" panose="010A0502050306030303" pitchFamily="18" charset="0"/>
                <a:ea typeface="Verdana" panose="020B0604030504040204" pitchFamily="34" charset="0"/>
                <a:cs typeface="Verdana" charset="0"/>
              </a:rPr>
              <a:t> </a:t>
            </a:r>
            <a:r>
              <a:rPr lang="en-US" sz="1200" baseline="0" dirty="0" err="1" smtClean="0">
                <a:solidFill>
                  <a:schemeClr val="bg1"/>
                </a:solidFill>
                <a:latin typeface="Sylfaen" panose="010A0502050306030303" pitchFamily="18" charset="0"/>
                <a:ea typeface="Verdana" panose="020B0604030504040204" pitchFamily="34" charset="0"/>
                <a:cs typeface="Verdana" charset="0"/>
              </a:rPr>
              <a:t>բաղադրիչ</a:t>
            </a:r>
            <a:r>
              <a:rPr lang="en-US" sz="1200" baseline="0" dirty="0" smtClean="0">
                <a:solidFill>
                  <a:schemeClr val="bg1"/>
                </a:solidFill>
                <a:latin typeface="Sylfaen" panose="010A0502050306030303" pitchFamily="18" charset="0"/>
                <a:ea typeface="Verdana" panose="020B0604030504040204" pitchFamily="34" charset="0"/>
                <a:cs typeface="Verdana" charset="0"/>
              </a:rPr>
              <a:t>: </a:t>
            </a:r>
            <a:r>
              <a:rPr lang="en-US" sz="1200" baseline="0" dirty="0" err="1" smtClean="0">
                <a:solidFill>
                  <a:schemeClr val="bg1"/>
                </a:solidFill>
                <a:latin typeface="Sylfaen" panose="010A0502050306030303" pitchFamily="18" charset="0"/>
                <a:ea typeface="Verdana" panose="020B0604030504040204" pitchFamily="34" charset="0"/>
                <a:cs typeface="Verdana" charset="0"/>
              </a:rPr>
              <a:t>Առաջին</a:t>
            </a:r>
            <a:r>
              <a:rPr lang="en-US" sz="1200" baseline="0" dirty="0" smtClean="0">
                <a:solidFill>
                  <a:schemeClr val="bg1"/>
                </a:solidFill>
                <a:latin typeface="Sylfaen" panose="010A0502050306030303" pitchFamily="18" charset="0"/>
                <a:ea typeface="Verdana" panose="020B0604030504040204" pitchFamily="34" charset="0"/>
                <a:cs typeface="Verdana" charset="0"/>
              </a:rPr>
              <a:t> </a:t>
            </a:r>
            <a:r>
              <a:rPr lang="en-US" sz="1200" baseline="0" dirty="0" err="1" smtClean="0">
                <a:solidFill>
                  <a:schemeClr val="bg1"/>
                </a:solidFill>
                <a:latin typeface="Sylfaen" panose="010A0502050306030303" pitchFamily="18" charset="0"/>
                <a:ea typeface="Verdana" panose="020B0604030504040204" pitchFamily="34" charset="0"/>
                <a:cs typeface="Verdana" charset="0"/>
              </a:rPr>
              <a:t>բաղադրիչը</a:t>
            </a:r>
            <a:r>
              <a:rPr lang="en-US" sz="1200" baseline="0" dirty="0" smtClean="0">
                <a:solidFill>
                  <a:schemeClr val="bg1"/>
                </a:solidFill>
                <a:latin typeface="Sylfaen" panose="010A0502050306030303" pitchFamily="18" charset="0"/>
                <a:ea typeface="Verdana" panose="020B0604030504040204" pitchFamily="34" charset="0"/>
                <a:cs typeface="Verdana" charset="0"/>
              </a:rPr>
              <a:t>, </a:t>
            </a:r>
            <a:r>
              <a:rPr lang="en-US" sz="1200" baseline="0" dirty="0" err="1" smtClean="0">
                <a:solidFill>
                  <a:schemeClr val="bg1"/>
                </a:solidFill>
                <a:latin typeface="Sylfaen" panose="010A0502050306030303" pitchFamily="18" charset="0"/>
                <a:ea typeface="Verdana" panose="020B0604030504040204" pitchFamily="34" charset="0"/>
                <a:cs typeface="Verdana" charset="0"/>
              </a:rPr>
              <a:t>որն</a:t>
            </a:r>
            <a:r>
              <a:rPr lang="en-US" sz="1200" baseline="0" dirty="0" smtClean="0">
                <a:solidFill>
                  <a:schemeClr val="bg1"/>
                </a:solidFill>
                <a:latin typeface="Sylfaen" panose="010A0502050306030303" pitchFamily="18" charset="0"/>
                <a:ea typeface="Verdana" panose="020B0604030504040204" pitchFamily="34" charset="0"/>
                <a:cs typeface="Verdana" charset="0"/>
              </a:rPr>
              <a:t> </a:t>
            </a:r>
            <a:r>
              <a:rPr lang="en-US" sz="1200" baseline="0" dirty="0" err="1" smtClean="0">
                <a:solidFill>
                  <a:schemeClr val="bg1"/>
                </a:solidFill>
                <a:latin typeface="Sylfaen" panose="010A0502050306030303" pitchFamily="18" charset="0"/>
                <a:ea typeface="Verdana" panose="020B0604030504040204" pitchFamily="34" charset="0"/>
                <a:cs typeface="Verdana" charset="0"/>
              </a:rPr>
              <a:t>ընդգծված</a:t>
            </a:r>
            <a:r>
              <a:rPr lang="en-US" sz="1200" baseline="0" dirty="0" smtClean="0">
                <a:solidFill>
                  <a:schemeClr val="bg1"/>
                </a:solidFill>
                <a:latin typeface="Sylfaen" panose="010A0502050306030303" pitchFamily="18" charset="0"/>
                <a:ea typeface="Verdana" panose="020B0604030504040204" pitchFamily="34" charset="0"/>
                <a:cs typeface="Verdana" charset="0"/>
              </a:rPr>
              <a:t> է՝ </a:t>
            </a:r>
            <a:r>
              <a:rPr lang="en-US" sz="1200" dirty="0" err="1" smtClean="0">
                <a:solidFill>
                  <a:srgbClr val="FF0000"/>
                </a:solidFill>
                <a:latin typeface="Sylfaen" panose="010A0502050306030303" pitchFamily="18" charset="0"/>
                <a:ea typeface="Verdana" panose="020B0604030504040204" pitchFamily="34" charset="0"/>
              </a:rPr>
              <a:t>անձամբ</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լիազորված</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չէ</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ծրագրի</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կամ</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տվյալների</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մեջ</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խնդրո</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առարկա</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մուտք</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գործելը</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կառավարելու</a:t>
            </a:r>
            <a:r>
              <a:rPr lang="en-US" sz="1200" dirty="0" smtClean="0">
                <a:solidFill>
                  <a:schemeClr val="tx1"/>
                </a:solidFill>
                <a:latin typeface="Sylfaen" panose="010A0502050306030303" pitchFamily="18" charset="0"/>
                <a:ea typeface="Verdana" panose="020B0604030504040204" pitchFamily="34" charset="0"/>
              </a:rPr>
              <a:t>:</a:t>
            </a:r>
          </a:p>
          <a:p>
            <a:endParaRPr lang="en-US" sz="1200" dirty="0" smtClean="0">
              <a:solidFill>
                <a:schemeClr val="tx1"/>
              </a:solidFill>
              <a:latin typeface="Sylfaen" panose="010A0502050306030303" pitchFamily="18" charset="0"/>
              <a:ea typeface="Verdana" panose="020B060403050404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21</a:t>
            </a:fld>
            <a:endParaRPr lang="en-US" altLang="en-US"/>
          </a:p>
        </p:txBody>
      </p:sp>
    </p:spTree>
    <p:extLst>
      <p:ext uri="{BB962C8B-B14F-4D97-AF65-F5344CB8AC3E}">
        <p14:creationId xmlns:p14="http://schemas.microsoft.com/office/powerpoint/2010/main" val="2412703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smtClean="0">
                <a:solidFill>
                  <a:schemeClr val="bg1"/>
                </a:solidFill>
                <a:latin typeface="Sylfaen" panose="010A0502050306030303" pitchFamily="18" charset="0"/>
                <a:ea typeface="Verdana" panose="020B0604030504040204" pitchFamily="34" charset="0"/>
                <a:cs typeface="Verdana" charset="0"/>
              </a:rPr>
              <a:t>&lt;&lt;</a:t>
            </a:r>
            <a:r>
              <a:rPr lang="en-US" sz="1200" dirty="0" err="1" smtClean="0">
                <a:solidFill>
                  <a:schemeClr val="bg1"/>
                </a:solidFill>
                <a:latin typeface="Sylfaen" panose="010A0502050306030303" pitchFamily="18" charset="0"/>
                <a:ea typeface="Verdana" panose="020B0604030504040204" pitchFamily="34" charset="0"/>
                <a:cs typeface="Verdana" charset="0"/>
              </a:rPr>
              <a:t>առանց</a:t>
            </a:r>
            <a:r>
              <a:rPr lang="en-US" sz="1200" dirty="0" smtClean="0">
                <a:solidFill>
                  <a:schemeClr val="bg1"/>
                </a:solidFill>
                <a:latin typeface="Sylfaen" panose="010A0502050306030303" pitchFamily="18" charset="0"/>
                <a:ea typeface="Verdana" panose="020B0604030504040204" pitchFamily="34" charset="0"/>
                <a:cs typeface="Verdana" charset="0"/>
              </a:rPr>
              <a:t> </a:t>
            </a:r>
            <a:r>
              <a:rPr lang="en-US" sz="1200" dirty="0" err="1" smtClean="0">
                <a:solidFill>
                  <a:schemeClr val="bg1"/>
                </a:solidFill>
                <a:latin typeface="Sylfaen" panose="010A0502050306030303" pitchFamily="18" charset="0"/>
                <a:ea typeface="Verdana" panose="020B0604030504040204" pitchFamily="34" charset="0"/>
                <a:cs typeface="Verdana" charset="0"/>
              </a:rPr>
              <a:t>լիազորության</a:t>
            </a:r>
            <a:r>
              <a:rPr lang="en-US" dirty="0" smtClean="0">
                <a:solidFill>
                  <a:schemeClr val="bg1"/>
                </a:solidFill>
                <a:latin typeface="Sylfaen" panose="010A0502050306030303" pitchFamily="18" charset="0"/>
                <a:ea typeface="Verdana" panose="020B0604030504040204" pitchFamily="34" charset="0"/>
                <a:cs typeface="Verdana" charset="0"/>
              </a:rPr>
              <a:t>&gt;&gt;</a:t>
            </a:r>
            <a:r>
              <a:rPr lang="en-US" sz="1200" dirty="0" smtClean="0">
                <a:solidFill>
                  <a:schemeClr val="bg1"/>
                </a:solidFill>
                <a:latin typeface="Sylfaen" panose="010A0502050306030303" pitchFamily="18" charset="0"/>
                <a:ea typeface="Verdana" panose="020B0604030504040204" pitchFamily="34" charset="0"/>
                <a:cs typeface="Verdana" charset="0"/>
              </a:rPr>
              <a:t> </a:t>
            </a:r>
            <a:r>
              <a:rPr lang="en-US" sz="1200" dirty="0" err="1" smtClean="0">
                <a:solidFill>
                  <a:schemeClr val="bg1"/>
                </a:solidFill>
                <a:latin typeface="Sylfaen" panose="010A0502050306030303" pitchFamily="18" charset="0"/>
                <a:ea typeface="Verdana" panose="020B0604030504040204" pitchFamily="34" charset="0"/>
                <a:cs typeface="Verdana" charset="0"/>
              </a:rPr>
              <a:t>սահմանումը</a:t>
            </a:r>
            <a:r>
              <a:rPr lang="en-US" sz="1200" dirty="0" smtClean="0">
                <a:solidFill>
                  <a:schemeClr val="bg1"/>
                </a:solidFill>
                <a:latin typeface="Sylfaen" panose="010A0502050306030303" pitchFamily="18" charset="0"/>
                <a:ea typeface="Verdana" panose="020B0604030504040204" pitchFamily="34" charset="0"/>
                <a:cs typeface="Verdana" charset="0"/>
              </a:rPr>
              <a:t> </a:t>
            </a:r>
            <a:r>
              <a:rPr lang="en-US" sz="1200" dirty="0" err="1" smtClean="0">
                <a:solidFill>
                  <a:schemeClr val="bg1"/>
                </a:solidFill>
                <a:latin typeface="Sylfaen" panose="010A0502050306030303" pitchFamily="18" charset="0"/>
                <a:ea typeface="Verdana" panose="020B0604030504040204" pitchFamily="34" charset="0"/>
                <a:cs typeface="Verdana" charset="0"/>
              </a:rPr>
              <a:t>Միացյալ</a:t>
            </a:r>
            <a:r>
              <a:rPr lang="en-US" sz="1200" dirty="0" smtClean="0">
                <a:solidFill>
                  <a:schemeClr val="bg1"/>
                </a:solidFill>
                <a:latin typeface="Sylfaen" panose="010A0502050306030303" pitchFamily="18" charset="0"/>
                <a:ea typeface="Verdana" panose="020B0604030504040204" pitchFamily="34" charset="0"/>
                <a:cs typeface="Verdana" charset="0"/>
              </a:rPr>
              <a:t> </a:t>
            </a:r>
            <a:r>
              <a:rPr lang="en-US" sz="1200" dirty="0" err="1" smtClean="0">
                <a:solidFill>
                  <a:schemeClr val="bg1"/>
                </a:solidFill>
                <a:latin typeface="Sylfaen" panose="010A0502050306030303" pitchFamily="18" charset="0"/>
                <a:ea typeface="Verdana" panose="020B0604030504040204" pitchFamily="34" charset="0"/>
                <a:cs typeface="Verdana" charset="0"/>
              </a:rPr>
              <a:t>Թագավորության</a:t>
            </a:r>
            <a:r>
              <a:rPr lang="en-US" sz="1200" dirty="0" smtClean="0">
                <a:solidFill>
                  <a:schemeClr val="bg1"/>
                </a:solidFill>
                <a:latin typeface="Sylfaen" panose="010A0502050306030303" pitchFamily="18" charset="0"/>
                <a:ea typeface="Verdana" panose="020B0604030504040204" pitchFamily="34" charset="0"/>
                <a:cs typeface="Verdana" charset="0"/>
              </a:rPr>
              <a:t> </a:t>
            </a:r>
            <a:r>
              <a:rPr lang="en-US" sz="1200" dirty="0" err="1" smtClean="0">
                <a:solidFill>
                  <a:schemeClr val="bg1"/>
                </a:solidFill>
                <a:latin typeface="Sylfaen" panose="010A0502050306030303" pitchFamily="18" charset="0"/>
                <a:ea typeface="Verdana" panose="020B0604030504040204" pitchFamily="34" charset="0"/>
                <a:cs typeface="Verdana" charset="0"/>
              </a:rPr>
              <a:t>համակարգչային</a:t>
            </a:r>
            <a:r>
              <a:rPr lang="en-US" sz="1200" dirty="0" smtClean="0">
                <a:solidFill>
                  <a:schemeClr val="bg1"/>
                </a:solidFill>
                <a:latin typeface="Sylfaen" panose="010A0502050306030303" pitchFamily="18" charset="0"/>
                <a:ea typeface="Verdana" panose="020B0604030504040204" pitchFamily="34" charset="0"/>
                <a:cs typeface="Verdana" charset="0"/>
              </a:rPr>
              <a:t> </a:t>
            </a:r>
            <a:r>
              <a:rPr lang="en-US" sz="1200" dirty="0" err="1" smtClean="0">
                <a:solidFill>
                  <a:schemeClr val="bg1"/>
                </a:solidFill>
                <a:latin typeface="Sylfaen" panose="010A0502050306030303" pitchFamily="18" charset="0"/>
                <a:ea typeface="Verdana" panose="020B0604030504040204" pitchFamily="34" charset="0"/>
                <a:cs typeface="Verdana" charset="0"/>
              </a:rPr>
              <a:t>չարաշահման</a:t>
            </a:r>
            <a:r>
              <a:rPr lang="en-US" sz="1200" dirty="0" smtClean="0">
                <a:solidFill>
                  <a:schemeClr val="bg1"/>
                </a:solidFill>
                <a:latin typeface="Sylfaen" panose="010A0502050306030303" pitchFamily="18" charset="0"/>
                <a:ea typeface="Verdana" panose="020B0604030504040204" pitchFamily="34" charset="0"/>
                <a:cs typeface="Verdana" charset="0"/>
              </a:rPr>
              <a:t> </a:t>
            </a:r>
            <a:r>
              <a:rPr lang="en-US" sz="1200" dirty="0" err="1" smtClean="0">
                <a:solidFill>
                  <a:schemeClr val="bg1"/>
                </a:solidFill>
                <a:latin typeface="Sylfaen" panose="010A0502050306030303" pitchFamily="18" charset="0"/>
                <a:ea typeface="Verdana" panose="020B0604030504040204" pitchFamily="34" charset="0"/>
                <a:cs typeface="Verdana" charset="0"/>
              </a:rPr>
              <a:t>ակտում</a:t>
            </a:r>
            <a:r>
              <a:rPr lang="en-US" sz="1200" dirty="0" smtClean="0">
                <a:solidFill>
                  <a:schemeClr val="bg1"/>
                </a:solidFill>
                <a:latin typeface="Sylfaen" panose="010A0502050306030303" pitchFamily="18" charset="0"/>
                <a:ea typeface="Verdana" panose="020B0604030504040204" pitchFamily="34" charset="0"/>
                <a:cs typeface="Verdana" charset="0"/>
              </a:rPr>
              <a:t>: </a:t>
            </a:r>
            <a:r>
              <a:rPr lang="en-US" sz="1200" dirty="0" err="1" smtClean="0">
                <a:solidFill>
                  <a:schemeClr val="bg1"/>
                </a:solidFill>
                <a:latin typeface="Sylfaen" panose="010A0502050306030303" pitchFamily="18" charset="0"/>
                <a:ea typeface="Verdana" panose="020B0604030504040204" pitchFamily="34" charset="0"/>
                <a:cs typeface="Verdana" charset="0"/>
              </a:rPr>
              <a:t>Այս</a:t>
            </a:r>
            <a:r>
              <a:rPr lang="en-US" sz="1200" dirty="0" smtClean="0">
                <a:solidFill>
                  <a:schemeClr val="bg1"/>
                </a:solidFill>
                <a:latin typeface="Sylfaen" panose="010A0502050306030303" pitchFamily="18" charset="0"/>
                <a:ea typeface="Verdana" panose="020B0604030504040204" pitchFamily="34" charset="0"/>
                <a:cs typeface="Verdana" charset="0"/>
              </a:rPr>
              <a:t> </a:t>
            </a:r>
            <a:r>
              <a:rPr lang="en-US" sz="1200" dirty="0" err="1" smtClean="0">
                <a:solidFill>
                  <a:schemeClr val="bg1"/>
                </a:solidFill>
                <a:latin typeface="Sylfaen" panose="010A0502050306030303" pitchFamily="18" charset="0"/>
                <a:ea typeface="Verdana" panose="020B0604030504040204" pitchFamily="34" charset="0"/>
                <a:cs typeface="Verdana" charset="0"/>
              </a:rPr>
              <a:t>հասկացությունն</a:t>
            </a:r>
            <a:r>
              <a:rPr lang="en-US" sz="1200" baseline="0" dirty="0" smtClean="0">
                <a:solidFill>
                  <a:schemeClr val="bg1"/>
                </a:solidFill>
                <a:latin typeface="Sylfaen" panose="010A0502050306030303" pitchFamily="18" charset="0"/>
                <a:ea typeface="Verdana" panose="020B0604030504040204" pitchFamily="34" charset="0"/>
                <a:cs typeface="Verdana" charset="0"/>
              </a:rPr>
              <a:t> </a:t>
            </a:r>
            <a:r>
              <a:rPr lang="en-US" sz="1200" baseline="0" dirty="0" err="1" smtClean="0">
                <a:solidFill>
                  <a:schemeClr val="bg1"/>
                </a:solidFill>
                <a:latin typeface="Sylfaen" panose="010A0502050306030303" pitchFamily="18" charset="0"/>
                <a:ea typeface="Verdana" panose="020B0604030504040204" pitchFamily="34" charset="0"/>
                <a:cs typeface="Verdana" charset="0"/>
              </a:rPr>
              <a:t>ունի</a:t>
            </a:r>
            <a:r>
              <a:rPr lang="en-US" sz="1200" baseline="0" dirty="0" smtClean="0">
                <a:solidFill>
                  <a:schemeClr val="bg1"/>
                </a:solidFill>
                <a:latin typeface="Sylfaen" panose="010A0502050306030303" pitchFamily="18" charset="0"/>
                <a:ea typeface="Verdana" panose="020B0604030504040204" pitchFamily="34" charset="0"/>
                <a:cs typeface="Verdana" charset="0"/>
              </a:rPr>
              <a:t> </a:t>
            </a:r>
            <a:r>
              <a:rPr lang="en-US" sz="1200" baseline="0" dirty="0" err="1" smtClean="0">
                <a:solidFill>
                  <a:schemeClr val="bg1"/>
                </a:solidFill>
                <a:latin typeface="Sylfaen" panose="010A0502050306030303" pitchFamily="18" charset="0"/>
                <a:ea typeface="Verdana" panose="020B0604030504040204" pitchFamily="34" charset="0"/>
                <a:cs typeface="Verdana" charset="0"/>
              </a:rPr>
              <a:t>երկու</a:t>
            </a:r>
            <a:r>
              <a:rPr lang="en-US" sz="1200" baseline="0" dirty="0" smtClean="0">
                <a:solidFill>
                  <a:schemeClr val="bg1"/>
                </a:solidFill>
                <a:latin typeface="Sylfaen" panose="010A0502050306030303" pitchFamily="18" charset="0"/>
                <a:ea typeface="Verdana" panose="020B0604030504040204" pitchFamily="34" charset="0"/>
                <a:cs typeface="Verdana" charset="0"/>
              </a:rPr>
              <a:t> </a:t>
            </a:r>
            <a:r>
              <a:rPr lang="en-US" sz="1200" baseline="0" dirty="0" err="1" smtClean="0">
                <a:solidFill>
                  <a:schemeClr val="bg1"/>
                </a:solidFill>
                <a:latin typeface="Sylfaen" panose="010A0502050306030303" pitchFamily="18" charset="0"/>
                <a:ea typeface="Verdana" panose="020B0604030504040204" pitchFamily="34" charset="0"/>
                <a:cs typeface="Verdana" charset="0"/>
              </a:rPr>
              <a:t>բաղադրիչ</a:t>
            </a:r>
            <a:r>
              <a:rPr lang="en-US" sz="1200" baseline="0" dirty="0" smtClean="0">
                <a:solidFill>
                  <a:schemeClr val="bg1"/>
                </a:solidFill>
                <a:latin typeface="Sylfaen" panose="010A0502050306030303" pitchFamily="18" charset="0"/>
                <a:ea typeface="Verdana" panose="020B0604030504040204" pitchFamily="34" charset="0"/>
                <a:cs typeface="Verdana" charset="0"/>
              </a:rPr>
              <a:t>: </a:t>
            </a:r>
            <a:r>
              <a:rPr lang="en-US" sz="1200" baseline="0" dirty="0" err="1" smtClean="0">
                <a:solidFill>
                  <a:schemeClr val="bg1"/>
                </a:solidFill>
                <a:latin typeface="Sylfaen" panose="010A0502050306030303" pitchFamily="18" charset="0"/>
                <a:ea typeface="Verdana" panose="020B0604030504040204" pitchFamily="34" charset="0"/>
                <a:cs typeface="Verdana" charset="0"/>
              </a:rPr>
              <a:t>Երկրորդ</a:t>
            </a:r>
            <a:r>
              <a:rPr lang="en-US" sz="1200" baseline="0" dirty="0" smtClean="0">
                <a:solidFill>
                  <a:schemeClr val="bg1"/>
                </a:solidFill>
                <a:latin typeface="Sylfaen" panose="010A0502050306030303" pitchFamily="18" charset="0"/>
                <a:ea typeface="Verdana" panose="020B0604030504040204" pitchFamily="34" charset="0"/>
                <a:cs typeface="Verdana" charset="0"/>
              </a:rPr>
              <a:t> </a:t>
            </a:r>
            <a:r>
              <a:rPr lang="en-US" sz="1200" baseline="0" dirty="0" err="1" smtClean="0">
                <a:solidFill>
                  <a:schemeClr val="bg1"/>
                </a:solidFill>
                <a:latin typeface="Sylfaen" panose="010A0502050306030303" pitchFamily="18" charset="0"/>
                <a:ea typeface="Verdana" panose="020B0604030504040204" pitchFamily="34" charset="0"/>
                <a:cs typeface="Verdana" charset="0"/>
              </a:rPr>
              <a:t>բաղադրիչը</a:t>
            </a:r>
            <a:r>
              <a:rPr lang="en-US" sz="1200" baseline="0" dirty="0" smtClean="0">
                <a:solidFill>
                  <a:schemeClr val="bg1"/>
                </a:solidFill>
                <a:latin typeface="Sylfaen" panose="010A0502050306030303" pitchFamily="18" charset="0"/>
                <a:ea typeface="Verdana" panose="020B0604030504040204" pitchFamily="34" charset="0"/>
                <a:cs typeface="Verdana" charset="0"/>
              </a:rPr>
              <a:t>, </a:t>
            </a:r>
            <a:r>
              <a:rPr lang="en-US" sz="1200" baseline="0" dirty="0" err="1" smtClean="0">
                <a:solidFill>
                  <a:schemeClr val="bg1"/>
                </a:solidFill>
                <a:latin typeface="Sylfaen" panose="010A0502050306030303" pitchFamily="18" charset="0"/>
                <a:ea typeface="Verdana" panose="020B0604030504040204" pitchFamily="34" charset="0"/>
                <a:cs typeface="Verdana" charset="0"/>
              </a:rPr>
              <a:t>որն</a:t>
            </a:r>
            <a:r>
              <a:rPr lang="en-US" sz="1200" baseline="0" dirty="0" smtClean="0">
                <a:solidFill>
                  <a:schemeClr val="bg1"/>
                </a:solidFill>
                <a:latin typeface="Sylfaen" panose="010A0502050306030303" pitchFamily="18" charset="0"/>
                <a:ea typeface="Verdana" panose="020B0604030504040204" pitchFamily="34" charset="0"/>
                <a:cs typeface="Verdana" charset="0"/>
              </a:rPr>
              <a:t> </a:t>
            </a:r>
            <a:r>
              <a:rPr lang="en-US" sz="1200" baseline="0" dirty="0" err="1" smtClean="0">
                <a:solidFill>
                  <a:schemeClr val="bg1"/>
                </a:solidFill>
                <a:latin typeface="Sylfaen" panose="010A0502050306030303" pitchFamily="18" charset="0"/>
                <a:ea typeface="Verdana" panose="020B0604030504040204" pitchFamily="34" charset="0"/>
                <a:cs typeface="Verdana" charset="0"/>
              </a:rPr>
              <a:t>ընդգծված</a:t>
            </a:r>
            <a:r>
              <a:rPr lang="en-US" sz="1200" baseline="0" dirty="0" smtClean="0">
                <a:solidFill>
                  <a:schemeClr val="bg1"/>
                </a:solidFill>
                <a:latin typeface="Sylfaen" panose="010A0502050306030303" pitchFamily="18" charset="0"/>
                <a:ea typeface="Verdana" panose="020B0604030504040204" pitchFamily="34" charset="0"/>
                <a:cs typeface="Verdana" charset="0"/>
              </a:rPr>
              <a:t> է՝ </a:t>
            </a:r>
            <a:r>
              <a:rPr lang="en-US" sz="1200" dirty="0" err="1" smtClean="0">
                <a:solidFill>
                  <a:srgbClr val="FF0000"/>
                </a:solidFill>
                <a:latin typeface="Sylfaen" panose="010A0502050306030303" pitchFamily="18" charset="0"/>
                <a:ea typeface="Verdana" panose="020B0604030504040204" pitchFamily="34" charset="0"/>
              </a:rPr>
              <a:t>չունի</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իր</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կողմից</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ծրագրի</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կամ</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տվյալների</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մեջ</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մուտք</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գործելու</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համար</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համաձայնություն</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այն</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անձից</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որը</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լիազորված</a:t>
            </a:r>
            <a:r>
              <a:rPr lang="en-US" sz="1200" dirty="0" smtClean="0">
                <a:solidFill>
                  <a:srgbClr val="FF0000"/>
                </a:solidFill>
                <a:latin typeface="Sylfaen" panose="010A0502050306030303" pitchFamily="18" charset="0"/>
                <a:ea typeface="Verdana" panose="020B0604030504040204" pitchFamily="34" charset="0"/>
              </a:rPr>
              <a:t> է </a:t>
            </a:r>
            <a:r>
              <a:rPr lang="en-US" sz="1200" dirty="0" err="1" smtClean="0">
                <a:solidFill>
                  <a:srgbClr val="FF0000"/>
                </a:solidFill>
                <a:latin typeface="Sylfaen" panose="010A0502050306030303" pitchFamily="18" charset="0"/>
                <a:ea typeface="Verdana" panose="020B0604030504040204" pitchFamily="34" charset="0"/>
              </a:rPr>
              <a:t>դրա</a:t>
            </a:r>
            <a:r>
              <a:rPr lang="en-US" sz="1200" dirty="0" smtClean="0">
                <a:solidFill>
                  <a:srgbClr val="FF0000"/>
                </a:solidFill>
                <a:latin typeface="Sylfaen" panose="010A0502050306030303" pitchFamily="18" charset="0"/>
                <a:ea typeface="Verdana" panose="020B0604030504040204" pitchFamily="34" charset="0"/>
              </a:rPr>
              <a:t> </a:t>
            </a:r>
            <a:r>
              <a:rPr lang="en-US" sz="1200" dirty="0" err="1" smtClean="0">
                <a:solidFill>
                  <a:srgbClr val="FF0000"/>
                </a:solidFill>
                <a:latin typeface="Sylfaen" panose="010A0502050306030303" pitchFamily="18" charset="0"/>
                <a:ea typeface="Verdana" panose="020B0604030504040204" pitchFamily="34" charset="0"/>
              </a:rPr>
              <a:t>համար</a:t>
            </a:r>
            <a:r>
              <a:rPr lang="en-US" sz="1200" dirty="0" smtClean="0">
                <a:solidFill>
                  <a:schemeClr val="tx1"/>
                </a:solidFill>
                <a:latin typeface="Sylfaen" panose="010A0502050306030303" pitchFamily="18" charset="0"/>
                <a:ea typeface="Verdana" panose="020B0604030504040204" pitchFamily="34" charset="0"/>
              </a:rPr>
              <a:t>:</a:t>
            </a:r>
          </a:p>
          <a:p>
            <a:endParaRPr lang="en-US" sz="1200" dirty="0" smtClean="0">
              <a:solidFill>
                <a:schemeClr val="tx1"/>
              </a:solidFill>
              <a:latin typeface="Sylfaen" panose="010A0502050306030303" pitchFamily="18" charset="0"/>
              <a:ea typeface="Verdana" panose="020B060403050404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22</a:t>
            </a:fld>
            <a:endParaRPr lang="en-US" altLang="en-US"/>
          </a:p>
        </p:txBody>
      </p:sp>
    </p:spTree>
    <p:extLst>
      <p:ext uri="{BB962C8B-B14F-4D97-AF65-F5344CB8AC3E}">
        <p14:creationId xmlns:p14="http://schemas.microsoft.com/office/powerpoint/2010/main" val="418329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2-ը՝ &lt;&lt;</a:t>
            </a:r>
            <a:r>
              <a:rPr lang="hy-AM" sz="1200" dirty="0" smtClean="0">
                <a:solidFill>
                  <a:srgbClr val="FF0000"/>
                </a:solidFill>
                <a:latin typeface="Sylfaen" panose="010A0502050306030303" pitchFamily="18" charset="0"/>
              </a:rPr>
              <a:t>խախտելով անվտանգության միջոցները</a:t>
            </a:r>
            <a:r>
              <a:rPr lang="en-US" sz="1200" dirty="0" smtClean="0">
                <a:solidFill>
                  <a:srgbClr val="FF0000"/>
                </a:solidFill>
                <a:latin typeface="Sylfaen" panose="010A0502050306030303" pitchFamily="18" charset="0"/>
              </a:rPr>
              <a:t>…</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GB" altLang="sr-Latn-RS" dirty="0" err="1" smtClean="0">
                <a:latin typeface="Sylfaen" panose="010A0502050306030303" pitchFamily="18" charset="0"/>
              </a:rPr>
              <a:t>Կողմերը</a:t>
            </a:r>
            <a:r>
              <a:rPr lang="en-GB" altLang="sr-Latn-RS" dirty="0" smtClean="0">
                <a:latin typeface="Sylfaen" panose="010A0502050306030303" pitchFamily="18" charset="0"/>
              </a:rPr>
              <a:t> </a:t>
            </a:r>
            <a:r>
              <a:rPr lang="en-GB" altLang="sr-Latn-RS" dirty="0" err="1" smtClean="0">
                <a:latin typeface="Sylfaen" panose="010A0502050306030303" pitchFamily="18" charset="0"/>
              </a:rPr>
              <a:t>կարող</a:t>
            </a:r>
            <a:r>
              <a:rPr lang="en-GB" altLang="sr-Latn-RS" dirty="0" smtClean="0">
                <a:latin typeface="Sylfaen" panose="010A0502050306030303" pitchFamily="18" charset="0"/>
              </a:rPr>
              <a:t> </a:t>
            </a:r>
            <a:r>
              <a:rPr lang="en-GB" altLang="sr-Latn-RS" dirty="0" err="1" smtClean="0">
                <a:latin typeface="Sylfaen" panose="010A0502050306030303" pitchFamily="18" charset="0"/>
              </a:rPr>
              <a:t>են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նեղացնել</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Հոդված</a:t>
            </a:r>
            <a:r>
              <a:rPr lang="en-GB" altLang="sr-Latn-RS" dirty="0" smtClean="0">
                <a:latin typeface="Sylfaen" panose="010A0502050306030303" pitchFamily="18" charset="0"/>
              </a:rPr>
              <a:t> 2-ի </a:t>
            </a:r>
            <a:r>
              <a:rPr lang="en-GB" altLang="sr-Latn-RS" dirty="0" err="1" smtClean="0">
                <a:latin typeface="Sylfaen" panose="010A0502050306030303" pitchFamily="18" charset="0"/>
              </a:rPr>
              <a:t>շրջանակը</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որը</a:t>
            </a:r>
            <a:r>
              <a:rPr lang="en-GB" altLang="sr-Latn-RS" dirty="0" smtClean="0">
                <a:latin typeface="Sylfaen" panose="010A0502050306030303" pitchFamily="18" charset="0"/>
              </a:rPr>
              <a:t> </a:t>
            </a:r>
            <a:r>
              <a:rPr lang="en-GB" altLang="sr-Latn-RS" dirty="0" err="1" smtClean="0">
                <a:latin typeface="Sylfaen" panose="010A0502050306030303" pitchFamily="18" charset="0"/>
              </a:rPr>
              <a:t>ներկայացնում</a:t>
            </a:r>
            <a:r>
              <a:rPr lang="en-GB" altLang="sr-Latn-RS" dirty="0" smtClean="0">
                <a:latin typeface="Sylfaen" panose="010A0502050306030303" pitchFamily="18" charset="0"/>
              </a:rPr>
              <a:t> է </a:t>
            </a:r>
            <a:r>
              <a:rPr lang="en-GB" altLang="sr-Latn-RS" dirty="0" err="1" smtClean="0">
                <a:latin typeface="Sylfaen" panose="010A0502050306030303" pitchFamily="18" charset="0"/>
              </a:rPr>
              <a:t>անօրինական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մուտքի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ընդհանուր</a:t>
            </a:r>
            <a:r>
              <a:rPr lang="en-GB" altLang="sr-Latn-RS" dirty="0" smtClean="0">
                <a:latin typeface="Sylfaen" panose="010A0502050306030303" pitchFamily="18" charset="0"/>
              </a:rPr>
              <a:t> </a:t>
            </a:r>
            <a:r>
              <a:rPr lang="en-GB" altLang="sr-Latn-RS" dirty="0" err="1" smtClean="0">
                <a:latin typeface="Sylfaen" panose="010A0502050306030303" pitchFamily="18" charset="0"/>
              </a:rPr>
              <a:t>քրեականացումը</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որոշակի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որակվող</a:t>
            </a:r>
            <a:r>
              <a:rPr lang="en-GB" altLang="sr-Latn-RS" dirty="0" smtClean="0">
                <a:latin typeface="Sylfaen" panose="010A0502050306030303" pitchFamily="18" charset="0"/>
              </a:rPr>
              <a:t> </a:t>
            </a:r>
            <a:r>
              <a:rPr lang="en-GB" altLang="sr-Latn-RS" dirty="0" err="1" smtClean="0">
                <a:latin typeface="Sylfaen" panose="010A0502050306030303" pitchFamily="18" charset="0"/>
              </a:rPr>
              <a:t>բաղադրիչներով</a:t>
            </a:r>
            <a:r>
              <a:rPr lang="en-GB" altLang="sr-Latn-RS" dirty="0" smtClean="0">
                <a:latin typeface="Sylfaen" panose="010A0502050306030303" pitchFamily="18" charset="0"/>
              </a:rPr>
              <a:t>: </a:t>
            </a:r>
            <a:r>
              <a:rPr lang="en-GB" altLang="sr-Latn-RS" dirty="0" err="1" smtClean="0">
                <a:latin typeface="Sylfaen" panose="010A0502050306030303" pitchFamily="18" charset="0"/>
              </a:rPr>
              <a:t>Օրինակ</a:t>
            </a:r>
            <a:r>
              <a:rPr lang="en-GB" altLang="sr-Latn-RS" dirty="0" smtClean="0">
                <a:latin typeface="Sylfaen" panose="010A0502050306030303" pitchFamily="18" charset="0"/>
              </a:rPr>
              <a:t>՝ </a:t>
            </a:r>
            <a:r>
              <a:rPr lang="en-GB" altLang="sr-Latn-RS" dirty="0" err="1" smtClean="0">
                <a:latin typeface="Sylfaen" panose="010A0502050306030303" pitchFamily="18" charset="0"/>
              </a:rPr>
              <a:t>կողմերը</a:t>
            </a:r>
            <a:r>
              <a:rPr lang="en-GB" altLang="sr-Latn-RS" dirty="0" smtClean="0">
                <a:latin typeface="Sylfaen" panose="010A0502050306030303" pitchFamily="18" charset="0"/>
              </a:rPr>
              <a:t> </a:t>
            </a:r>
            <a:r>
              <a:rPr lang="en-GB" altLang="sr-Latn-RS" dirty="0" err="1" smtClean="0">
                <a:latin typeface="Sylfaen" panose="010A0502050306030303" pitchFamily="18" charset="0"/>
              </a:rPr>
              <a:t>կարող</a:t>
            </a:r>
            <a:r>
              <a:rPr lang="en-GB" altLang="sr-Latn-RS" dirty="0" smtClean="0">
                <a:latin typeface="Sylfaen" panose="010A0502050306030303" pitchFamily="18" charset="0"/>
              </a:rPr>
              <a:t> </a:t>
            </a:r>
            <a:r>
              <a:rPr lang="en-GB" altLang="sr-Latn-RS" dirty="0" err="1" smtClean="0">
                <a:latin typeface="Sylfaen" panose="010A0502050306030303" pitchFamily="18" charset="0"/>
              </a:rPr>
              <a:t>են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պահանջել</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որ</a:t>
            </a:r>
            <a:r>
              <a:rPr lang="en-GB" altLang="sr-Latn-RS" dirty="0" smtClean="0">
                <a:latin typeface="Sylfaen" panose="010A0502050306030303" pitchFamily="18" charset="0"/>
              </a:rPr>
              <a:t> </a:t>
            </a:r>
            <a:r>
              <a:rPr lang="en-GB" altLang="sr-Latn-RS" dirty="0" err="1" smtClean="0">
                <a:latin typeface="Sylfaen" panose="010A0502050306030303" pitchFamily="18" charset="0"/>
              </a:rPr>
              <a:t>անօրինական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մուտք</a:t>
            </a:r>
            <a:r>
              <a:rPr lang="en-GB" altLang="sr-Latn-RS" dirty="0" smtClean="0">
                <a:latin typeface="Sylfaen" panose="010A0502050306030303" pitchFamily="18" charset="0"/>
              </a:rPr>
              <a:t> </a:t>
            </a:r>
            <a:r>
              <a:rPr lang="en-GB" altLang="sr-Latn-RS" dirty="0" err="1" smtClean="0">
                <a:latin typeface="Sylfaen" panose="010A0502050306030303" pitchFamily="18" charset="0"/>
              </a:rPr>
              <a:t>գործելու</a:t>
            </a:r>
            <a:r>
              <a:rPr lang="en-GB" altLang="sr-Latn-RS" dirty="0" smtClean="0">
                <a:latin typeface="Sylfaen" panose="010A0502050306030303" pitchFamily="18" charset="0"/>
              </a:rPr>
              <a:t> </a:t>
            </a:r>
            <a:r>
              <a:rPr lang="en-GB" altLang="sr-Latn-RS" dirty="0" err="1" smtClean="0">
                <a:latin typeface="Sylfaen" panose="010A0502050306030303" pitchFamily="18" charset="0"/>
              </a:rPr>
              <a:t>ակտը</a:t>
            </a:r>
            <a:r>
              <a:rPr lang="en-GB" altLang="sr-Latn-RS" dirty="0" smtClean="0">
                <a:latin typeface="Sylfaen" panose="010A0502050306030303" pitchFamily="18" charset="0"/>
              </a:rPr>
              <a:t> </a:t>
            </a:r>
            <a:r>
              <a:rPr lang="en-GB" altLang="sr-Latn-RS" dirty="0" err="1" smtClean="0">
                <a:latin typeface="Sylfaen" panose="010A0502050306030303" pitchFamily="18" charset="0"/>
              </a:rPr>
              <a:t>կատարվի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անվտանգության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միջոցները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խախտելով</a:t>
            </a:r>
            <a:r>
              <a:rPr lang="en-GB" altLang="sr-Latn-RS" dirty="0" smtClean="0">
                <a:latin typeface="Sylfaen" panose="010A0502050306030303" pitchFamily="18" charset="0"/>
              </a:rPr>
              <a:t> (</a:t>
            </a:r>
            <a:r>
              <a:rPr lang="en-GB" altLang="sr-Latn-RS" dirty="0" err="1" smtClean="0">
                <a:latin typeface="Sylfaen" panose="010A0502050306030303" pitchFamily="18" charset="0"/>
              </a:rPr>
              <a:t>օր</a:t>
            </a:r>
            <a:r>
              <a:rPr lang="en-GB" altLang="sr-Latn-RS" dirty="0" smtClean="0">
                <a:latin typeface="Sylfaen" panose="010A0502050306030303" pitchFamily="18" charset="0"/>
              </a:rPr>
              <a:t>.՝ </a:t>
            </a:r>
            <a:r>
              <a:rPr lang="en-GB" altLang="sr-Latn-RS" dirty="0" err="1" smtClean="0">
                <a:latin typeface="Sylfaen" panose="010A0502050306030303" pitchFamily="18" charset="0"/>
              </a:rPr>
              <a:t>գաղտնաբառեր</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կամ</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այլ</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հասանելիության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կոդեր</a:t>
            </a:r>
            <a:r>
              <a:rPr lang="en-GB" altLang="sr-Latn-RS" dirty="0" smtClean="0">
                <a:latin typeface="Sylfaen" panose="010A0502050306030303" pitchFamily="18" charset="0"/>
              </a:rPr>
              <a:t>)</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կամ</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այլ</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կերպ</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անազնիվ</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նպատակով</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կամ</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տվյալների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ձեռքբերում</a:t>
            </a:r>
            <a:r>
              <a:rPr lang="en-GB" altLang="sr-Latn-RS" baseline="0" dirty="0" smtClean="0">
                <a:latin typeface="Sylfaen" panose="010A0502050306030303" pitchFamily="18" charset="0"/>
              </a:rPr>
              <a:t>՝ </a:t>
            </a:r>
            <a:r>
              <a:rPr lang="hy-AM" sz="1200" dirty="0" smtClean="0">
                <a:solidFill>
                  <a:srgbClr val="FF0000"/>
                </a:solidFill>
                <a:latin typeface="Sylfaen" panose="010A0502050306030303" pitchFamily="18" charset="0"/>
              </a:rPr>
              <a:t>կապված համակարգչային համակարգի հետ, որը միացված է մեկ ուրիշ համակարգչային համակարգի</a:t>
            </a:r>
            <a:r>
              <a:rPr lang="en-US" sz="1200" dirty="0" smtClean="0">
                <a:solidFill>
                  <a:srgbClr val="FF0000"/>
                </a:solidFill>
                <a:latin typeface="Sylfaen" panose="010A0502050306030303" pitchFamily="18" charset="0"/>
              </a:rPr>
              <a:t>: </a:t>
            </a:r>
            <a:r>
              <a:rPr lang="en-US" sz="1200" dirty="0" err="1" smtClean="0">
                <a:solidFill>
                  <a:srgbClr val="FF0000"/>
                </a:solidFill>
                <a:latin typeface="Sylfaen" panose="010A0502050306030303" pitchFamily="18" charset="0"/>
              </a:rPr>
              <a:t>Այս</a:t>
            </a:r>
            <a:r>
              <a:rPr lang="en-US" sz="1200" dirty="0" smtClean="0">
                <a:solidFill>
                  <a:srgbClr val="FF0000"/>
                </a:solidFill>
                <a:latin typeface="Sylfaen" panose="010A0502050306030303" pitchFamily="18" charset="0"/>
              </a:rPr>
              <a:t> </a:t>
            </a:r>
            <a:r>
              <a:rPr lang="hy-AM" sz="1200" dirty="0" smtClean="0">
                <a:solidFill>
                  <a:srgbClr val="FF0000"/>
                </a:solidFill>
                <a:latin typeface="Sylfaen" panose="010A0502050306030303" pitchFamily="18" charset="0"/>
              </a:rPr>
              <a:t>սահիկ</a:t>
            </a:r>
            <a:r>
              <a:rPr lang="en-US" sz="1200" dirty="0" smtClean="0">
                <a:solidFill>
                  <a:srgbClr val="FF0000"/>
                </a:solidFill>
                <a:latin typeface="Sylfaen" panose="010A0502050306030303" pitchFamily="18" charset="0"/>
              </a:rPr>
              <a:t>ը </a:t>
            </a:r>
            <a:r>
              <a:rPr lang="en-US" sz="1200" dirty="0" err="1" smtClean="0">
                <a:solidFill>
                  <a:srgbClr val="FF0000"/>
                </a:solidFill>
                <a:latin typeface="Sylfaen" panose="010A0502050306030303" pitchFamily="18" charset="0"/>
              </a:rPr>
              <a:t>թվարկում</a:t>
            </a:r>
            <a:r>
              <a:rPr lang="en-US" sz="1200" dirty="0" smtClean="0">
                <a:solidFill>
                  <a:srgbClr val="FF0000"/>
                </a:solidFill>
                <a:latin typeface="Sylfaen" panose="010A0502050306030303" pitchFamily="18" charset="0"/>
              </a:rPr>
              <a:t> է </a:t>
            </a:r>
            <a:r>
              <a:rPr lang="en-US" sz="1200" dirty="0" err="1" smtClean="0">
                <a:solidFill>
                  <a:srgbClr val="FF0000"/>
                </a:solidFill>
                <a:latin typeface="Sylfaen" panose="010A0502050306030303" pitchFamily="18" charset="0"/>
              </a:rPr>
              <a:t>բոլոր</a:t>
            </a:r>
            <a:r>
              <a:rPr lang="en-US" sz="1200" dirty="0" smtClean="0">
                <a:solidFill>
                  <a:srgbClr val="FF0000"/>
                </a:solidFill>
                <a:latin typeface="Sylfaen" panose="010A0502050306030303" pitchFamily="18" charset="0"/>
              </a:rPr>
              <a:t> </a:t>
            </a:r>
            <a:r>
              <a:rPr lang="en-US" sz="1200" dirty="0" err="1" smtClean="0">
                <a:solidFill>
                  <a:srgbClr val="FF0000"/>
                </a:solidFill>
                <a:latin typeface="Sylfaen" panose="010A0502050306030303" pitchFamily="18" charset="0"/>
              </a:rPr>
              <a:t>որակվող</a:t>
            </a:r>
            <a:r>
              <a:rPr lang="en-US" sz="1200" dirty="0" smtClean="0">
                <a:solidFill>
                  <a:srgbClr val="FF0000"/>
                </a:solidFill>
                <a:latin typeface="Sylfaen" panose="010A0502050306030303" pitchFamily="18" charset="0"/>
              </a:rPr>
              <a:t> </a:t>
            </a:r>
            <a:r>
              <a:rPr lang="en-US" sz="1200" dirty="0" err="1" smtClean="0">
                <a:solidFill>
                  <a:srgbClr val="FF0000"/>
                </a:solidFill>
                <a:latin typeface="Sylfaen" panose="010A0502050306030303" pitchFamily="18" charset="0"/>
              </a:rPr>
              <a:t>բաղադրիչները</a:t>
            </a:r>
            <a:r>
              <a:rPr lang="en-US" sz="1200" dirty="0" smtClean="0">
                <a:solidFill>
                  <a:srgbClr val="FF0000"/>
                </a:solidFill>
                <a:latin typeface="Sylfaen" panose="010A0502050306030303" pitchFamily="18" charset="0"/>
              </a:rPr>
              <a:t>,</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որոնք</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Կողմերը</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կարող</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են</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նպատակահարմար</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գտնել</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ներառելու</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իրենց</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ներպետական</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օրենսդրության</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մեջ</a:t>
            </a:r>
            <a:r>
              <a:rPr lang="en-US" sz="1200" baseline="0" dirty="0" smtClean="0">
                <a:solidFill>
                  <a:srgbClr val="FF0000"/>
                </a:solidFill>
                <a:latin typeface="Sylfaen" panose="010A0502050306030303" pitchFamily="18" charset="0"/>
              </a:rPr>
              <a:t>:</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1947090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Sylfaen" panose="010A0502050306030303" pitchFamily="18" charset="0"/>
              </a:rPr>
              <a:t>Ճիշտ</a:t>
            </a:r>
            <a:r>
              <a:rPr lang="en-US" dirty="0" smtClean="0">
                <a:latin typeface="Sylfaen" panose="010A0502050306030303" pitchFamily="18" charset="0"/>
              </a:rPr>
              <a:t> </a:t>
            </a:r>
            <a:r>
              <a:rPr lang="en-US" dirty="0" err="1" smtClean="0">
                <a:latin typeface="Sylfaen" panose="010A0502050306030303" pitchFamily="18" charset="0"/>
              </a:rPr>
              <a:t>պատասխանն</a:t>
            </a:r>
            <a:r>
              <a:rPr lang="en-US" dirty="0" smtClean="0">
                <a:latin typeface="Sylfaen" panose="010A0502050306030303" pitchFamily="18" charset="0"/>
              </a:rPr>
              <a:t> է Ա. </a:t>
            </a:r>
            <a:r>
              <a:rPr lang="en-US" dirty="0" err="1" smtClean="0">
                <a:latin typeface="Sylfaen" panose="010A0502050306030303" pitchFamily="18" charset="0"/>
              </a:rPr>
              <a:t>Այո</a:t>
            </a:r>
            <a:r>
              <a:rPr lang="en-US" dirty="0" smtClean="0">
                <a:latin typeface="Sylfaen" panose="010A0502050306030303" pitchFamily="18" charset="0"/>
              </a:rPr>
              <a:t>: </a:t>
            </a:r>
            <a:r>
              <a:rPr lang="en-US" dirty="0" err="1" smtClean="0">
                <a:latin typeface="Sylfaen" panose="010A0502050306030303" pitchFamily="18" charset="0"/>
              </a:rPr>
              <a:t>Սա</a:t>
            </a:r>
            <a:r>
              <a:rPr lang="en-US" baseline="0" dirty="0" smtClean="0">
                <a:latin typeface="Sylfaen" panose="010A0502050306030303" pitchFamily="18" charset="0"/>
              </a:rPr>
              <a:t> </a:t>
            </a:r>
            <a:r>
              <a:rPr lang="en-US" baseline="0" dirty="0" err="1" smtClean="0">
                <a:latin typeface="Sylfaen" panose="010A0502050306030303" pitchFamily="18" charset="0"/>
              </a:rPr>
              <a:t>այն</a:t>
            </a:r>
            <a:r>
              <a:rPr lang="en-US" baseline="0" dirty="0" smtClean="0">
                <a:latin typeface="Sylfaen" panose="010A0502050306030303" pitchFamily="18" charset="0"/>
              </a:rPr>
              <a:t> </a:t>
            </a:r>
            <a:r>
              <a:rPr lang="en-US" baseline="0" dirty="0" err="1" smtClean="0">
                <a:latin typeface="Sylfaen" panose="010A0502050306030303" pitchFamily="18" charset="0"/>
              </a:rPr>
              <a:t>պատճառով</a:t>
            </a:r>
            <a:r>
              <a:rPr lang="en-US" baseline="0" dirty="0" smtClean="0">
                <a:latin typeface="Sylfaen" panose="010A0502050306030303" pitchFamily="18" charset="0"/>
              </a:rPr>
              <a:t>, </a:t>
            </a:r>
            <a:r>
              <a:rPr lang="en-US" baseline="0" dirty="0" err="1" smtClean="0">
                <a:latin typeface="Sylfaen" panose="010A0502050306030303" pitchFamily="18" charset="0"/>
              </a:rPr>
              <a:t>որ</a:t>
            </a:r>
            <a:r>
              <a:rPr lang="en-US" baseline="0" dirty="0" smtClean="0">
                <a:latin typeface="Sylfaen" panose="010A0502050306030303" pitchFamily="18" charset="0"/>
              </a:rPr>
              <a:t> </a:t>
            </a:r>
            <a:r>
              <a:rPr lang="en-US" baseline="0" dirty="0" err="1" smtClean="0">
                <a:latin typeface="Sylfaen" panose="010A0502050306030303" pitchFamily="18" charset="0"/>
              </a:rPr>
              <a:t>աշխատողին</a:t>
            </a:r>
            <a:r>
              <a:rPr lang="en-US" baseline="0" dirty="0" smtClean="0">
                <a:latin typeface="Sylfaen" panose="010A0502050306030303" pitchFamily="18" charset="0"/>
              </a:rPr>
              <a:t> </a:t>
            </a:r>
            <a:r>
              <a:rPr lang="en-US" baseline="0" dirty="0" err="1" smtClean="0">
                <a:latin typeface="Sylfaen" panose="010A0502050306030303" pitchFamily="18" charset="0"/>
              </a:rPr>
              <a:t>տրված</a:t>
            </a:r>
            <a:r>
              <a:rPr lang="en-US" baseline="0" dirty="0" smtClean="0">
                <a:latin typeface="Sylfaen" panose="010A0502050306030303" pitchFamily="18" charset="0"/>
              </a:rPr>
              <a:t> </a:t>
            </a:r>
            <a:r>
              <a:rPr lang="en-US" baseline="0" dirty="0" err="1" smtClean="0">
                <a:latin typeface="Sylfaen" panose="010A0502050306030303" pitchFamily="18" charset="0"/>
              </a:rPr>
              <a:t>մուտք</a:t>
            </a:r>
            <a:r>
              <a:rPr lang="en-US" baseline="0" dirty="0" smtClean="0">
                <a:latin typeface="Sylfaen" panose="010A0502050306030303" pitchFamily="18" charset="0"/>
              </a:rPr>
              <a:t> </a:t>
            </a:r>
            <a:r>
              <a:rPr lang="en-US" baseline="0" dirty="0" err="1" smtClean="0">
                <a:latin typeface="Sylfaen" panose="010A0502050306030303" pitchFamily="18" charset="0"/>
              </a:rPr>
              <a:t>գործելու</a:t>
            </a:r>
            <a:r>
              <a:rPr lang="en-US" baseline="0" dirty="0" smtClean="0">
                <a:latin typeface="Sylfaen" panose="010A0502050306030303" pitchFamily="18" charset="0"/>
              </a:rPr>
              <a:t> </a:t>
            </a:r>
            <a:r>
              <a:rPr lang="en-US" baseline="0" dirty="0" err="1" smtClean="0">
                <a:latin typeface="Sylfaen" panose="010A0502050306030303" pitchFamily="18" charset="0"/>
              </a:rPr>
              <a:t>լիազորությունը</a:t>
            </a:r>
            <a:r>
              <a:rPr lang="en-US" baseline="0" dirty="0" smtClean="0">
                <a:latin typeface="Sylfaen" panose="010A0502050306030303" pitchFamily="18" charset="0"/>
              </a:rPr>
              <a:t> </a:t>
            </a:r>
            <a:r>
              <a:rPr lang="en-US" baseline="0" dirty="0" err="1" smtClean="0">
                <a:latin typeface="Sylfaen" panose="010A0502050306030303" pitchFamily="18" charset="0"/>
              </a:rPr>
              <a:t>չի</a:t>
            </a:r>
            <a:r>
              <a:rPr lang="en-US" baseline="0" dirty="0" smtClean="0">
                <a:latin typeface="Sylfaen" panose="010A0502050306030303" pitchFamily="18" charset="0"/>
              </a:rPr>
              <a:t> </a:t>
            </a:r>
            <a:r>
              <a:rPr lang="en-US" baseline="0" dirty="0" err="1" smtClean="0">
                <a:latin typeface="Sylfaen" panose="010A0502050306030303" pitchFamily="18" charset="0"/>
              </a:rPr>
              <a:t>կարող</a:t>
            </a:r>
            <a:r>
              <a:rPr lang="en-US" baseline="0" dirty="0" smtClean="0">
                <a:latin typeface="Sylfaen" panose="010A0502050306030303" pitchFamily="18" charset="0"/>
              </a:rPr>
              <a:t> </a:t>
            </a:r>
            <a:r>
              <a:rPr lang="en-US" baseline="0" dirty="0" err="1" smtClean="0">
                <a:latin typeface="Sylfaen" panose="010A0502050306030303" pitchFamily="18" charset="0"/>
              </a:rPr>
              <a:t>օգտագործվել</a:t>
            </a:r>
            <a:r>
              <a:rPr lang="en-US" baseline="0" dirty="0" smtClean="0">
                <a:latin typeface="Sylfaen" panose="010A0502050306030303" pitchFamily="18" charset="0"/>
              </a:rPr>
              <a:t> </a:t>
            </a:r>
            <a:r>
              <a:rPr lang="en-US" baseline="0" dirty="0" err="1" smtClean="0">
                <a:latin typeface="Sylfaen" panose="010A0502050306030303" pitchFamily="18" charset="0"/>
              </a:rPr>
              <a:t>հանցագործության</a:t>
            </a:r>
            <a:r>
              <a:rPr lang="en-US" baseline="0" dirty="0" smtClean="0">
                <a:latin typeface="Sylfaen" panose="010A0502050306030303" pitchFamily="18" charset="0"/>
              </a:rPr>
              <a:t> </a:t>
            </a:r>
            <a:r>
              <a:rPr lang="en-US" baseline="0" dirty="0" err="1" smtClean="0">
                <a:latin typeface="Sylfaen" panose="010A0502050306030303" pitchFamily="18" charset="0"/>
              </a:rPr>
              <a:t>իրականացման</a:t>
            </a:r>
            <a:r>
              <a:rPr lang="en-US" baseline="0" dirty="0" smtClean="0">
                <a:latin typeface="Sylfaen" panose="010A0502050306030303" pitchFamily="18" charset="0"/>
              </a:rPr>
              <a:t> </a:t>
            </a:r>
            <a:r>
              <a:rPr lang="en-US" baseline="0" dirty="0" err="1" smtClean="0">
                <a:latin typeface="Sylfaen" panose="010A0502050306030303" pitchFamily="18" charset="0"/>
              </a:rPr>
              <a:t>նպատակով</a:t>
            </a:r>
            <a:r>
              <a:rPr lang="en-US" baseline="0" dirty="0" smtClean="0">
                <a:latin typeface="Sylfaen" panose="010A0502050306030303" pitchFamily="18" charset="0"/>
              </a:rPr>
              <a:t>:</a:t>
            </a:r>
            <a:r>
              <a:rPr lang="en-US" dirty="0" smtClean="0">
                <a:latin typeface="Sylfaen" panose="010A0502050306030303" pitchFamily="18" charset="0"/>
              </a:rPr>
              <a:t> </a:t>
            </a:r>
            <a:r>
              <a:rPr lang="en-US" dirty="0" err="1" smtClean="0">
                <a:latin typeface="Sylfaen" panose="010A0502050306030303" pitchFamily="18" charset="0"/>
              </a:rPr>
              <a:t>Հետևաբար</a:t>
            </a:r>
            <a:r>
              <a:rPr lang="en-US" dirty="0" smtClean="0">
                <a:latin typeface="Sylfaen" panose="010A0502050306030303" pitchFamily="18" charset="0"/>
              </a:rPr>
              <a:t>, </a:t>
            </a:r>
            <a:r>
              <a:rPr lang="en-US" dirty="0" err="1" smtClean="0">
                <a:latin typeface="Sylfaen" panose="010A0502050306030303" pitchFamily="18" charset="0"/>
              </a:rPr>
              <a:t>աշխատողը</a:t>
            </a:r>
            <a:r>
              <a:rPr lang="en-US" dirty="0" smtClean="0">
                <a:latin typeface="Sylfaen" panose="010A0502050306030303" pitchFamily="18" charset="0"/>
              </a:rPr>
              <a:t> </a:t>
            </a:r>
            <a:r>
              <a:rPr lang="en-US" dirty="0" err="1" smtClean="0">
                <a:latin typeface="Sylfaen" panose="010A0502050306030303" pitchFamily="18" charset="0"/>
              </a:rPr>
              <a:t>գործում</a:t>
            </a:r>
            <a:r>
              <a:rPr lang="en-US" dirty="0" smtClean="0">
                <a:latin typeface="Sylfaen" panose="010A0502050306030303" pitchFamily="18" charset="0"/>
              </a:rPr>
              <a:t> է </a:t>
            </a:r>
            <a:r>
              <a:rPr lang="en-US" dirty="0" err="1" smtClean="0">
                <a:latin typeface="Sylfaen" panose="010A0502050306030303" pitchFamily="18" charset="0"/>
              </a:rPr>
              <a:t>լիազորությունների</a:t>
            </a:r>
            <a:r>
              <a:rPr lang="en-US" dirty="0" smtClean="0">
                <a:latin typeface="Sylfaen" panose="010A0502050306030303" pitchFamily="18" charset="0"/>
              </a:rPr>
              <a:t> </a:t>
            </a:r>
            <a:r>
              <a:rPr lang="en-US" dirty="0" err="1" smtClean="0">
                <a:latin typeface="Sylfaen" panose="010A0502050306030303" pitchFamily="18" charset="0"/>
              </a:rPr>
              <a:t>սահմանազանցմամբ</a:t>
            </a:r>
            <a:r>
              <a:rPr lang="en-US" dirty="0" smtClean="0">
                <a:latin typeface="Sylfaen" panose="010A0502050306030303" pitchFamily="18" charset="0"/>
              </a:rPr>
              <a:t>, </a:t>
            </a:r>
            <a:r>
              <a:rPr lang="en-US" dirty="0" err="1" smtClean="0">
                <a:latin typeface="Sylfaen" panose="010A0502050306030303" pitchFamily="18" charset="0"/>
              </a:rPr>
              <a:t>երբ</a:t>
            </a:r>
            <a:r>
              <a:rPr lang="en-US" baseline="0" dirty="0" smtClean="0">
                <a:latin typeface="Sylfaen" panose="010A0502050306030303" pitchFamily="18" charset="0"/>
              </a:rPr>
              <a:t> </a:t>
            </a:r>
            <a:r>
              <a:rPr lang="en-US" baseline="0" dirty="0" err="1" smtClean="0">
                <a:latin typeface="Sylfaen" panose="010A0502050306030303" pitchFamily="18" charset="0"/>
              </a:rPr>
              <a:t>մուտք</a:t>
            </a:r>
            <a:r>
              <a:rPr lang="en-US" baseline="0" dirty="0" smtClean="0">
                <a:latin typeface="Sylfaen" panose="010A0502050306030303" pitchFamily="18" charset="0"/>
              </a:rPr>
              <a:t> է </a:t>
            </a:r>
            <a:r>
              <a:rPr lang="en-US" baseline="0" dirty="0" err="1" smtClean="0">
                <a:latin typeface="Sylfaen" panose="010A0502050306030303" pitchFamily="18" charset="0"/>
              </a:rPr>
              <a:t>գործում</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համակարգիչ</a:t>
            </a:r>
            <a:r>
              <a:rPr lang="en-US" baseline="0" dirty="0" smtClean="0">
                <a:latin typeface="Sylfaen" panose="010A0502050306030303" pitchFamily="18" charset="0"/>
              </a:rPr>
              <a:t> </a:t>
            </a:r>
            <a:r>
              <a:rPr lang="en-US" baseline="0" dirty="0" err="1" smtClean="0">
                <a:latin typeface="Sylfaen" panose="010A0502050306030303" pitchFamily="18" charset="0"/>
              </a:rPr>
              <a:t>հանցագործություն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իրականացնելու</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a:t>
            </a:r>
            <a:endParaRPr lang="en-US" b="0" u="none" baseline="0"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981665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hy-AM" altLang="en-US" dirty="0" smtClean="0">
                <a:latin typeface="Sylfaen" panose="010A0502050306030303" pitchFamily="18" charset="0"/>
              </a:rPr>
              <a:t>Անօրինական կերպով հաղորդակցություն գաղտնի որսալ</a:t>
            </a:r>
            <a:r>
              <a:rPr lang="en-US" altLang="en-US" dirty="0" smtClean="0">
                <a:latin typeface="Sylfaen" panose="010A0502050306030303" pitchFamily="18" charset="0"/>
              </a:rPr>
              <a:t>ը, </a:t>
            </a:r>
            <a:r>
              <a:rPr lang="en-US" altLang="en-US" dirty="0" err="1" smtClean="0">
                <a:latin typeface="Sylfaen" panose="010A0502050306030303" pitchFamily="18" charset="0"/>
              </a:rPr>
              <a:t>ինչպես</a:t>
            </a:r>
            <a:r>
              <a:rPr lang="en-US" altLang="en-US" dirty="0" smtClean="0">
                <a:latin typeface="Sylfaen" panose="010A0502050306030303" pitchFamily="18" charset="0"/>
              </a:rPr>
              <a:t> </a:t>
            </a:r>
            <a:r>
              <a:rPr lang="en-US" altLang="en-US" dirty="0" err="1" smtClean="0">
                <a:latin typeface="Sylfaen" panose="010A0502050306030303" pitchFamily="18" charset="0"/>
              </a:rPr>
              <a:t>նկարագրված</a:t>
            </a:r>
            <a:r>
              <a:rPr lang="en-US" altLang="en-US" dirty="0" smtClean="0">
                <a:latin typeface="Sylfaen" panose="010A0502050306030303" pitchFamily="18" charset="0"/>
              </a:rPr>
              <a:t> է </a:t>
            </a:r>
            <a:r>
              <a:rPr lang="en-US" altLang="en-US" dirty="0" err="1" smtClean="0">
                <a:latin typeface="Sylfaen" panose="010A0502050306030303" pitchFamily="18" charset="0"/>
              </a:rPr>
              <a:t>Բուդապեշտի</a:t>
            </a:r>
            <a:r>
              <a:rPr lang="en-US" altLang="en-US" dirty="0" smtClean="0">
                <a:latin typeface="Sylfaen" panose="010A0502050306030303" pitchFamily="18" charset="0"/>
              </a:rPr>
              <a:t> </a:t>
            </a:r>
            <a:r>
              <a:rPr lang="en-US" altLang="en-US" dirty="0" err="1" smtClean="0">
                <a:latin typeface="Sylfaen" panose="010A0502050306030303" pitchFamily="18" charset="0"/>
              </a:rPr>
              <a:t>կոնվենցիայի</a:t>
            </a:r>
            <a:r>
              <a:rPr lang="en-US" altLang="en-US" dirty="0" smtClean="0">
                <a:latin typeface="Sylfaen" panose="010A0502050306030303" pitchFamily="18" charset="0"/>
              </a:rPr>
              <a:t> </a:t>
            </a:r>
            <a:r>
              <a:rPr lang="en-US" altLang="en-US" dirty="0" err="1" smtClean="0">
                <a:latin typeface="Sylfaen" panose="010A0502050306030303" pitchFamily="18" charset="0"/>
              </a:rPr>
              <a:t>Հոդված</a:t>
            </a:r>
            <a:r>
              <a:rPr lang="en-US" altLang="en-US" dirty="0" smtClean="0">
                <a:latin typeface="Sylfaen" panose="010A0502050306030303" pitchFamily="18" charset="0"/>
              </a:rPr>
              <a:t> 3-ում, </a:t>
            </a:r>
            <a:r>
              <a:rPr lang="en-US" altLang="en-US" dirty="0" err="1" smtClean="0">
                <a:latin typeface="Sylfaen" panose="010A0502050306030303" pitchFamily="18" charset="0"/>
              </a:rPr>
              <a:t>նաև</a:t>
            </a:r>
            <a:r>
              <a:rPr lang="en-US" altLang="en-US" dirty="0" smtClean="0">
                <a:latin typeface="Sylfaen" panose="010A0502050306030303" pitchFamily="18" charset="0"/>
              </a:rPr>
              <a:t> </a:t>
            </a:r>
            <a:r>
              <a:rPr lang="en-US" altLang="en-US" dirty="0" err="1" smtClean="0">
                <a:latin typeface="Sylfaen" panose="010A0502050306030303" pitchFamily="18" charset="0"/>
              </a:rPr>
              <a:t>միտումնավոր</a:t>
            </a:r>
            <a:r>
              <a:rPr lang="en-US" altLang="en-US" dirty="0" smtClean="0">
                <a:latin typeface="Sylfaen" panose="010A0502050306030303" pitchFamily="18" charset="0"/>
              </a:rPr>
              <a:t> </a:t>
            </a:r>
            <a:r>
              <a:rPr lang="en-US" altLang="en-US" dirty="0" err="1" smtClean="0">
                <a:latin typeface="Sylfaen" panose="010A0502050306030303" pitchFamily="18" charset="0"/>
              </a:rPr>
              <a:t>խախտում</a:t>
            </a:r>
            <a:r>
              <a:rPr lang="en-US" altLang="en-US" dirty="0" smtClean="0">
                <a:latin typeface="Sylfaen" panose="010A0502050306030303" pitchFamily="18" charset="0"/>
              </a:rPr>
              <a:t> է: </a:t>
            </a:r>
            <a:r>
              <a:rPr lang="en-US" altLang="en-US" dirty="0" err="1" smtClean="0">
                <a:latin typeface="Sylfaen" panose="010A0502050306030303" pitchFamily="18" charset="0"/>
              </a:rPr>
              <a:t>Այն</a:t>
            </a:r>
            <a:r>
              <a:rPr lang="en-US" altLang="en-US" dirty="0" smtClean="0">
                <a:latin typeface="Sylfaen" panose="010A0502050306030303" pitchFamily="18" charset="0"/>
              </a:rPr>
              <a:t> </a:t>
            </a:r>
            <a:r>
              <a:rPr lang="en-US" altLang="en-US" dirty="0" err="1" smtClean="0">
                <a:latin typeface="Sylfaen" panose="010A0502050306030303" pitchFamily="18" charset="0"/>
              </a:rPr>
              <a:t>իրականացվում</a:t>
            </a:r>
            <a:r>
              <a:rPr lang="en-US" altLang="en-US" dirty="0" smtClean="0">
                <a:latin typeface="Sylfaen" panose="010A0502050306030303" pitchFamily="18" charset="0"/>
              </a:rPr>
              <a:t> է </a:t>
            </a:r>
            <a:r>
              <a:rPr lang="en-US" altLang="en-US" dirty="0" err="1" smtClean="0">
                <a:latin typeface="Sylfaen" panose="010A0502050306030303" pitchFamily="18" charset="0"/>
              </a:rPr>
              <a:t>նրանց</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կողմից</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ովքեր</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անօրեն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կերպով</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տեխնիկական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միջոցներով</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գաղտնի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որսում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են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համակարգչային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համակարգ</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մտնող</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համակարգից</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դուրս</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եկող</a:t>
            </a:r>
            <a:r>
              <a:rPr lang="en-US" altLang="en-US" baseline="0" dirty="0" smtClean="0">
                <a:latin typeface="Sylfaen" panose="010A0502050306030303" pitchFamily="18" charset="0"/>
              </a:rPr>
              <a:t> և </a:t>
            </a:r>
            <a:r>
              <a:rPr lang="en-US" altLang="en-US" baseline="0" dirty="0" err="1" smtClean="0">
                <a:latin typeface="Sylfaen" panose="010A0502050306030303" pitchFamily="18" charset="0"/>
              </a:rPr>
              <a:t>համակարգի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մեջ</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գտնվող</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համակարգչային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տվյալների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ոչ</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հրապարակավ</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փոխանցումները</a:t>
            </a:r>
            <a:r>
              <a:rPr lang="en-US" altLang="en-US" baseline="0" dirty="0" smtClean="0">
                <a:latin typeface="Sylfaen" panose="010A0502050306030303" pitchFamily="18" charset="0"/>
              </a:rPr>
              <a:t>:</a:t>
            </a:r>
            <a:endParaRPr lang="en-GB" altLang="en-US" dirty="0" smtClean="0">
              <a:latin typeface="Sylfaen" panose="010A0502050306030303" pitchFamily="18" charset="0"/>
            </a:endParaRPr>
          </a:p>
          <a:p>
            <a:pPr eaLnBrk="1" hangingPunct="1"/>
            <a:endParaRPr lang="en-GB" altLang="sr-Latn-RS" dirty="0">
              <a:latin typeface="Sylfaen" panose="010A0502050306030303" pitchFamily="18" charset="0"/>
            </a:endParaRPr>
          </a:p>
          <a:p>
            <a:r>
              <a:rPr lang="en-GB" altLang="en-US" dirty="0" err="1" smtClean="0">
                <a:latin typeface="Sylfaen" panose="010A0502050306030303" pitchFamily="18" charset="0"/>
              </a:rPr>
              <a:t>Այս</a:t>
            </a:r>
            <a:r>
              <a:rPr lang="en-GB" altLang="en-US" dirty="0" smtClean="0">
                <a:latin typeface="Sylfaen" panose="010A0502050306030303" pitchFamily="18" charset="0"/>
              </a:rPr>
              <a:t> </a:t>
            </a:r>
            <a:r>
              <a:rPr lang="en-GB" altLang="en-US" dirty="0" err="1" smtClean="0">
                <a:latin typeface="Sylfaen" panose="010A0502050306030303" pitchFamily="18" charset="0"/>
              </a:rPr>
              <a:t>դրույթը</a:t>
            </a:r>
            <a:r>
              <a:rPr lang="en-GB" altLang="en-US" dirty="0" smtClean="0">
                <a:latin typeface="Sylfaen" panose="010A0502050306030303" pitchFamily="18" charset="0"/>
              </a:rPr>
              <a:t> </a:t>
            </a:r>
            <a:r>
              <a:rPr lang="en-GB" altLang="en-US" dirty="0" err="1" smtClean="0">
                <a:latin typeface="Sylfaen" panose="010A0502050306030303" pitchFamily="18" charset="0"/>
              </a:rPr>
              <a:t>պաշտպանում</a:t>
            </a:r>
            <a:r>
              <a:rPr lang="en-GB" altLang="en-US" dirty="0" smtClean="0">
                <a:latin typeface="Sylfaen" panose="010A0502050306030303" pitchFamily="18" charset="0"/>
              </a:rPr>
              <a:t> է </a:t>
            </a:r>
            <a:r>
              <a:rPr lang="en-GB" altLang="en-US" dirty="0" err="1" smtClean="0">
                <a:latin typeface="Sylfaen" panose="010A0502050306030303" pitchFamily="18" charset="0"/>
              </a:rPr>
              <a:t>համակարգչային</a:t>
            </a:r>
            <a:r>
              <a:rPr lang="en-GB" altLang="en-US" dirty="0" smtClean="0">
                <a:latin typeface="Sylfaen" panose="010A0502050306030303" pitchFamily="18" charset="0"/>
              </a:rPr>
              <a:t> </a:t>
            </a:r>
            <a:r>
              <a:rPr lang="en-GB" altLang="en-US" dirty="0" err="1" smtClean="0">
                <a:latin typeface="Sylfaen" panose="010A0502050306030303" pitchFamily="18" charset="0"/>
              </a:rPr>
              <a:t>տվյալների</a:t>
            </a:r>
            <a:r>
              <a:rPr lang="en-GB" altLang="en-US" dirty="0" smtClean="0">
                <a:latin typeface="Sylfaen" panose="010A0502050306030303" pitchFamily="18" charset="0"/>
              </a:rPr>
              <a:t> </a:t>
            </a:r>
            <a:r>
              <a:rPr lang="en-GB" altLang="en-US" dirty="0" err="1" smtClean="0">
                <a:latin typeface="Sylfaen" panose="010A0502050306030303" pitchFamily="18" charset="0"/>
              </a:rPr>
              <a:t>ոչ</a:t>
            </a:r>
            <a:r>
              <a:rPr lang="en-GB" altLang="en-US" dirty="0" smtClean="0">
                <a:latin typeface="Sylfaen" panose="010A0502050306030303" pitchFamily="18" charset="0"/>
              </a:rPr>
              <a:t> </a:t>
            </a:r>
            <a:r>
              <a:rPr lang="en-GB" altLang="en-US" dirty="0" err="1" smtClean="0">
                <a:latin typeface="Sylfaen" panose="010A0502050306030303" pitchFamily="18" charset="0"/>
              </a:rPr>
              <a:t>հրապարակավ</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փոխանցումների</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միասնությունը</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քրեականացնելով</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դրանց</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առանց</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լիազորման</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գաղտնի</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որսալը</a:t>
            </a:r>
            <a:r>
              <a:rPr lang="en-GB" altLang="en-US" baseline="0" dirty="0" smtClean="0">
                <a:latin typeface="Sylfaen" panose="010A0502050306030303" pitchFamily="18" charset="0"/>
              </a:rPr>
              <a:t>:</a:t>
            </a:r>
            <a:endParaRPr lang="en-GB" altLang="en-US" dirty="0">
              <a:latin typeface="Sylfaen" panose="010A0502050306030303" pitchFamily="18" charset="0"/>
            </a:endParaRPr>
          </a:p>
          <a:p>
            <a:r>
              <a:rPr lang="en-GB" altLang="en-US" dirty="0">
                <a:latin typeface="Sylfaen" panose="010A0502050306030303" pitchFamily="18" charset="0"/>
              </a:rPr>
              <a:t> </a:t>
            </a:r>
          </a:p>
          <a:p>
            <a:r>
              <a:rPr lang="en-GB" altLang="en-US" dirty="0" err="1" smtClean="0">
                <a:latin typeface="Sylfaen" panose="010A0502050306030303" pitchFamily="18" charset="0"/>
              </a:rPr>
              <a:t>Տվյալների</a:t>
            </a:r>
            <a:r>
              <a:rPr lang="en-GB" altLang="en-US" dirty="0" smtClean="0">
                <a:latin typeface="Sylfaen" panose="010A0502050306030303" pitchFamily="18" charset="0"/>
              </a:rPr>
              <a:t> </a:t>
            </a:r>
            <a:r>
              <a:rPr lang="en-GB" altLang="en-US" dirty="0" err="1" smtClean="0">
                <a:latin typeface="Sylfaen" panose="010A0502050306030303" pitchFamily="18" charset="0"/>
              </a:rPr>
              <a:t>փոխանցումը</a:t>
            </a:r>
            <a:r>
              <a:rPr lang="en-GB" altLang="en-US" dirty="0" smtClean="0">
                <a:latin typeface="Sylfaen" panose="010A0502050306030303" pitchFamily="18" charset="0"/>
              </a:rPr>
              <a:t> </a:t>
            </a:r>
            <a:r>
              <a:rPr lang="en-GB" altLang="en-US" dirty="0" err="1" smtClean="0">
                <a:latin typeface="Sylfaen" panose="010A0502050306030303" pitchFamily="18" charset="0"/>
              </a:rPr>
              <a:t>համակարգչային</a:t>
            </a:r>
            <a:r>
              <a:rPr lang="en-GB" altLang="en-US" dirty="0" smtClean="0">
                <a:latin typeface="Sylfaen" panose="010A0502050306030303" pitchFamily="18" charset="0"/>
              </a:rPr>
              <a:t> </a:t>
            </a:r>
            <a:r>
              <a:rPr lang="en-GB" altLang="en-US" dirty="0" err="1" smtClean="0">
                <a:latin typeface="Sylfaen" panose="010A0502050306030303" pitchFamily="18" charset="0"/>
              </a:rPr>
              <a:t>համակարգ</a:t>
            </a:r>
            <a:r>
              <a:rPr lang="en-GB" altLang="en-US" dirty="0" smtClean="0">
                <a:latin typeface="Sylfaen" panose="010A0502050306030303" pitchFamily="18" charset="0"/>
              </a:rPr>
              <a:t>, </a:t>
            </a:r>
            <a:r>
              <a:rPr lang="en-GB" altLang="en-US" dirty="0" err="1" smtClean="0">
                <a:latin typeface="Sylfaen" panose="010A0502050306030303" pitchFamily="18" charset="0"/>
              </a:rPr>
              <a:t>համակարգից</a:t>
            </a:r>
            <a:r>
              <a:rPr lang="en-GB" altLang="en-US" dirty="0" smtClean="0">
                <a:latin typeface="Sylfaen" panose="010A0502050306030303" pitchFamily="18" charset="0"/>
              </a:rPr>
              <a:t> </a:t>
            </a:r>
            <a:r>
              <a:rPr lang="en-GB" altLang="en-US" dirty="0" err="1" smtClean="0">
                <a:latin typeface="Sylfaen" panose="010A0502050306030303" pitchFamily="18" charset="0"/>
              </a:rPr>
              <a:t>կամ</a:t>
            </a:r>
            <a:r>
              <a:rPr lang="en-GB" altLang="en-US" dirty="0" smtClean="0">
                <a:latin typeface="Sylfaen" panose="010A0502050306030303" pitchFamily="18" charset="0"/>
              </a:rPr>
              <a:t> </a:t>
            </a:r>
            <a:r>
              <a:rPr lang="en-GB" altLang="en-US" dirty="0" err="1" smtClean="0">
                <a:latin typeface="Sylfaen" panose="010A0502050306030303" pitchFamily="18" charset="0"/>
              </a:rPr>
              <a:t>դրա</a:t>
            </a:r>
            <a:r>
              <a:rPr lang="en-GB" altLang="en-US" dirty="0" smtClean="0">
                <a:latin typeface="Sylfaen" panose="010A0502050306030303" pitchFamily="18" charset="0"/>
              </a:rPr>
              <a:t> </a:t>
            </a:r>
            <a:r>
              <a:rPr lang="en-GB" altLang="en-US" dirty="0" err="1" smtClean="0">
                <a:latin typeface="Sylfaen" panose="010A0502050306030303" pitchFamily="18" charset="0"/>
              </a:rPr>
              <a:t>շրջանակներում</a:t>
            </a:r>
            <a:r>
              <a:rPr lang="en-GB" altLang="en-US" dirty="0" smtClean="0">
                <a:latin typeface="Sylfaen" panose="010A0502050306030303" pitchFamily="18" charset="0"/>
              </a:rPr>
              <a:t>,</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ամենատարածված</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իրականությունն</a:t>
            </a:r>
            <a:r>
              <a:rPr lang="en-GB" altLang="en-US" baseline="0" dirty="0" smtClean="0">
                <a:latin typeface="Sylfaen" panose="010A0502050306030303" pitchFamily="18" charset="0"/>
              </a:rPr>
              <a:t> է </a:t>
            </a:r>
            <a:r>
              <a:rPr lang="en-GB" altLang="en-US" baseline="0" dirty="0" err="1" smtClean="0">
                <a:latin typeface="Sylfaen" panose="010A0502050306030303" pitchFamily="18" charset="0"/>
              </a:rPr>
              <a:t>արդի</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ցանցերի</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կյանքում</a:t>
            </a:r>
            <a:r>
              <a:rPr lang="en-GB" altLang="en-US" baseline="0" dirty="0" smtClean="0">
                <a:latin typeface="Sylfaen" panose="010A0502050306030303" pitchFamily="18" charset="0"/>
              </a:rPr>
              <a:t>:</a:t>
            </a:r>
            <a:endParaRPr lang="en-GB" altLang="en-US" dirty="0">
              <a:latin typeface="Sylfaen" panose="010A0502050306030303" pitchFamily="18" charset="0"/>
            </a:endParaRPr>
          </a:p>
          <a:p>
            <a:r>
              <a:rPr lang="en-GB" altLang="en-US" dirty="0">
                <a:latin typeface="Sylfaen" panose="010A0502050306030303" pitchFamily="18" charset="0"/>
              </a:rPr>
              <a:t> </a:t>
            </a:r>
          </a:p>
          <a:p>
            <a:r>
              <a:rPr lang="en-GB" altLang="en-US" dirty="0" err="1" smtClean="0">
                <a:latin typeface="Sylfaen" panose="010A0502050306030303" pitchFamily="18" charset="0"/>
              </a:rPr>
              <a:t>Տեխնիկապես</a:t>
            </a:r>
            <a:r>
              <a:rPr lang="en-GB" altLang="en-US" dirty="0" smtClean="0">
                <a:latin typeface="Sylfaen" panose="010A0502050306030303" pitchFamily="18" charset="0"/>
              </a:rPr>
              <a:t>, </a:t>
            </a:r>
            <a:r>
              <a:rPr lang="en-GB" altLang="en-US" dirty="0" err="1" smtClean="0">
                <a:latin typeface="Sylfaen" panose="010A0502050306030303" pitchFamily="18" charset="0"/>
              </a:rPr>
              <a:t>կարող</a:t>
            </a:r>
            <a:r>
              <a:rPr lang="en-GB" altLang="en-US" dirty="0" smtClean="0">
                <a:latin typeface="Sylfaen" panose="010A0502050306030303" pitchFamily="18" charset="0"/>
              </a:rPr>
              <a:t> է </a:t>
            </a:r>
            <a:r>
              <a:rPr lang="en-GB" altLang="en-US" dirty="0" err="1" smtClean="0">
                <a:latin typeface="Sylfaen" panose="010A0502050306030303" pitchFamily="18" charset="0"/>
              </a:rPr>
              <a:t>շատ</a:t>
            </a:r>
            <a:r>
              <a:rPr lang="en-GB" altLang="en-US" dirty="0" smtClean="0">
                <a:latin typeface="Sylfaen" panose="010A0502050306030303" pitchFamily="18" charset="0"/>
              </a:rPr>
              <a:t> </a:t>
            </a:r>
            <a:r>
              <a:rPr lang="en-GB" altLang="en-US" dirty="0" err="1" smtClean="0">
                <a:latin typeface="Sylfaen" panose="010A0502050306030303" pitchFamily="18" charset="0"/>
              </a:rPr>
              <a:t>հեշտ</a:t>
            </a:r>
            <a:r>
              <a:rPr lang="en-GB" altLang="en-US" dirty="0" smtClean="0">
                <a:latin typeface="Sylfaen" panose="010A0502050306030303" pitchFamily="18" charset="0"/>
              </a:rPr>
              <a:t> </a:t>
            </a:r>
            <a:r>
              <a:rPr lang="en-GB" altLang="en-US" dirty="0" err="1" smtClean="0">
                <a:latin typeface="Sylfaen" panose="010A0502050306030303" pitchFamily="18" charset="0"/>
              </a:rPr>
              <a:t>լինել</a:t>
            </a:r>
            <a:r>
              <a:rPr lang="en-GB" altLang="en-US" dirty="0" smtClean="0">
                <a:latin typeface="Sylfaen" panose="010A0502050306030303" pitchFamily="18" charset="0"/>
              </a:rPr>
              <a:t> </a:t>
            </a:r>
            <a:r>
              <a:rPr lang="en-GB" altLang="en-US" dirty="0" err="1" smtClean="0">
                <a:latin typeface="Sylfaen" panose="010A0502050306030303" pitchFamily="18" charset="0"/>
              </a:rPr>
              <a:t>գաղտնի</a:t>
            </a:r>
            <a:r>
              <a:rPr lang="en-GB" altLang="en-US" dirty="0" smtClean="0">
                <a:latin typeface="Sylfaen" panose="010A0502050306030303" pitchFamily="18" charset="0"/>
              </a:rPr>
              <a:t> </a:t>
            </a:r>
            <a:r>
              <a:rPr lang="en-GB" altLang="en-US" dirty="0" err="1" smtClean="0">
                <a:latin typeface="Sylfaen" panose="010A0502050306030303" pitchFamily="18" charset="0"/>
              </a:rPr>
              <a:t>որսալ</a:t>
            </a:r>
            <a:r>
              <a:rPr lang="en-GB" altLang="en-US" dirty="0" smtClean="0">
                <a:latin typeface="Sylfaen" panose="010A0502050306030303" pitchFamily="18" charset="0"/>
              </a:rPr>
              <a:t> </a:t>
            </a:r>
            <a:r>
              <a:rPr lang="en-GB" altLang="en-US" dirty="0" err="1" smtClean="0">
                <a:latin typeface="Sylfaen" panose="010A0502050306030303" pitchFamily="18" charset="0"/>
              </a:rPr>
              <a:t>հաղորդակցությունները</a:t>
            </a:r>
            <a:r>
              <a:rPr lang="en-GB" altLang="en-US" dirty="0" smtClean="0">
                <a:latin typeface="Sylfaen" panose="010A0502050306030303" pitchFamily="18" charset="0"/>
              </a:rPr>
              <a:t>,</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եթե</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ցանցը</a:t>
            </a:r>
            <a:r>
              <a:rPr lang="en-GB" altLang="en-US" baseline="0" dirty="0" smtClean="0">
                <a:latin typeface="Sylfaen" panose="010A0502050306030303" pitchFamily="18" charset="0"/>
              </a:rPr>
              <a:t> և </a:t>
            </a:r>
            <a:r>
              <a:rPr lang="en-GB" altLang="en-US" baseline="0" dirty="0" err="1" smtClean="0">
                <a:latin typeface="Sylfaen" panose="010A0502050306030303" pitchFamily="18" charset="0"/>
              </a:rPr>
              <a:t>հաղորդակցությունը</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պատշաճ</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կերպով</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պաշտպանված</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չեն</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Հաղորդակցությունների</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գաղտնի</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որսալը</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կարող</a:t>
            </a:r>
            <a:r>
              <a:rPr lang="en-GB" altLang="en-US" baseline="0" dirty="0" smtClean="0">
                <a:latin typeface="Sylfaen" panose="010A0502050306030303" pitchFamily="18" charset="0"/>
              </a:rPr>
              <a:t> է </a:t>
            </a:r>
            <a:r>
              <a:rPr lang="en-GB" altLang="en-US" baseline="0" dirty="0" err="1" smtClean="0">
                <a:latin typeface="Sylfaen" panose="010A0502050306030303" pitchFamily="18" charset="0"/>
              </a:rPr>
              <a:t>բացահայտել</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թե</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օրինակ</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անձը</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ո՞ր</a:t>
            </a:r>
            <a:r>
              <a:rPr lang="en-GB" altLang="en-US" baseline="0" dirty="0" smtClean="0">
                <a:latin typeface="Sylfaen" panose="010A0502050306030303" pitchFamily="18" charset="0"/>
              </a:rPr>
              <a:t> </a:t>
            </a:r>
            <a:r>
              <a:rPr lang="hy-AM" altLang="en-US" baseline="0" dirty="0" smtClean="0">
                <a:latin typeface="Sylfaen" panose="010A0502050306030303" pitchFamily="18" charset="0"/>
              </a:rPr>
              <a:t>Համացանց</a:t>
            </a:r>
            <a:r>
              <a:rPr lang="en-GB" altLang="en-US" baseline="0" dirty="0" err="1" smtClean="0">
                <a:latin typeface="Sylfaen" panose="010A0502050306030303" pitchFamily="18" charset="0"/>
              </a:rPr>
              <a:t>ային</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կայքերն</a:t>
            </a:r>
            <a:r>
              <a:rPr lang="en-GB" altLang="en-US" baseline="0" dirty="0" smtClean="0">
                <a:latin typeface="Sylfaen" panose="010A0502050306030303" pitchFamily="18" charset="0"/>
              </a:rPr>
              <a:t> է </a:t>
            </a:r>
            <a:r>
              <a:rPr lang="en-GB" altLang="en-US" baseline="0" dirty="0" err="1" smtClean="0">
                <a:latin typeface="Sylfaen" panose="010A0502050306030303" pitchFamily="18" charset="0"/>
              </a:rPr>
              <a:t>այցելել</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կամ</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էլ</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փոստի</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միջոցով</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ստացված</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կամ</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ուղարկված</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հաղորդագրությունները</a:t>
            </a:r>
            <a:r>
              <a:rPr lang="en-GB" altLang="en-US" baseline="0" dirty="0" smtClean="0">
                <a:latin typeface="Sylfaen" panose="010A0502050306030303" pitchFamily="18" charset="0"/>
              </a:rPr>
              <a:t>:</a:t>
            </a:r>
            <a:endParaRPr lang="en-GB" altLang="en-US" dirty="0">
              <a:latin typeface="Sylfaen" panose="010A0502050306030303" pitchFamily="18" charset="0"/>
            </a:endParaRPr>
          </a:p>
          <a:p>
            <a:r>
              <a:rPr lang="en-GB" altLang="en-US" dirty="0">
                <a:latin typeface="Sylfaen" panose="010A0502050306030303" pitchFamily="18" charset="0"/>
              </a:rPr>
              <a:t> </a:t>
            </a:r>
          </a:p>
          <a:p>
            <a:r>
              <a:rPr lang="hy-AM" altLang="en-US" dirty="0" smtClean="0">
                <a:latin typeface="Sylfaen" panose="010A0502050306030303" pitchFamily="18" charset="0"/>
              </a:rPr>
              <a:t>Անօրինական կերպով հաղորդակցություն գաղտնի որսալ</a:t>
            </a:r>
            <a:r>
              <a:rPr lang="en-US" altLang="en-US" dirty="0" err="1" smtClean="0">
                <a:latin typeface="Sylfaen" panose="010A0502050306030303" pitchFamily="18" charset="0"/>
              </a:rPr>
              <a:t>ու</a:t>
            </a:r>
            <a:r>
              <a:rPr lang="en-US" altLang="en-US" dirty="0" smtClean="0">
                <a:latin typeface="Sylfaen" panose="010A0502050306030303" pitchFamily="18" charset="0"/>
              </a:rPr>
              <a:t> </a:t>
            </a:r>
            <a:r>
              <a:rPr lang="en-US" altLang="en-US" dirty="0" err="1" smtClean="0">
                <a:latin typeface="Sylfaen" panose="010A0502050306030303" pitchFamily="18" charset="0"/>
              </a:rPr>
              <a:t>հանցագործությունը</a:t>
            </a:r>
            <a:r>
              <a:rPr lang="en-US" altLang="en-US" dirty="0" smtClean="0">
                <a:latin typeface="Sylfaen" panose="010A0502050306030303" pitchFamily="18" charset="0"/>
              </a:rPr>
              <a:t> </a:t>
            </a:r>
            <a:r>
              <a:rPr lang="en-US" altLang="en-US" dirty="0" err="1" smtClean="0">
                <a:latin typeface="Sylfaen" panose="010A0502050306030303" pitchFamily="18" charset="0"/>
              </a:rPr>
              <a:t>նպատակ</a:t>
            </a:r>
            <a:r>
              <a:rPr lang="en-US" altLang="en-US" dirty="0" smtClean="0">
                <a:latin typeface="Sylfaen" panose="010A0502050306030303" pitchFamily="18" charset="0"/>
              </a:rPr>
              <a:t> </a:t>
            </a:r>
            <a:r>
              <a:rPr lang="en-US" altLang="en-US" dirty="0" err="1" smtClean="0">
                <a:latin typeface="Sylfaen" panose="010A0502050306030303" pitchFamily="18" charset="0"/>
              </a:rPr>
              <a:t>ունի</a:t>
            </a:r>
            <a:r>
              <a:rPr lang="en-US" altLang="en-US" dirty="0" smtClean="0">
                <a:latin typeface="Sylfaen" panose="010A0502050306030303" pitchFamily="18" charset="0"/>
              </a:rPr>
              <a:t> </a:t>
            </a:r>
            <a:r>
              <a:rPr lang="en-US" altLang="en-US" dirty="0" err="1" smtClean="0">
                <a:latin typeface="Sylfaen" panose="010A0502050306030303" pitchFamily="18" charset="0"/>
              </a:rPr>
              <a:t>առերեսելու</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հաղորդակցման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տեխնոլոգիաների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խոցելիությունը</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պաշտպանելով</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ոչ</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հրապարակավ</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հաղորդակցությունների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գաղտնիությունը</a:t>
            </a:r>
            <a:r>
              <a:rPr lang="en-US" altLang="en-US" baseline="0" dirty="0" smtClean="0">
                <a:latin typeface="Sylfaen" panose="010A0502050306030303" pitchFamily="18" charset="0"/>
              </a:rPr>
              <a:t>:</a:t>
            </a:r>
            <a:r>
              <a:rPr lang="en-GB" altLang="en-US" dirty="0" smtClean="0">
                <a:latin typeface="Sylfaen" panose="010A0502050306030303" pitchFamily="18" charset="0"/>
              </a:rPr>
              <a:t> </a:t>
            </a:r>
            <a:endParaRPr lang="en-GB" altLang="sr-Latn-RS" dirty="0">
              <a:latin typeface="Sylfaen" panose="010A0502050306030303" pitchFamily="18" charset="0"/>
            </a:endParaRPr>
          </a:p>
          <a:p>
            <a:endParaRPr lang="en-US" dirty="0">
              <a:latin typeface="Sylfaen" panose="010A0502050306030303" pitchFamily="18" charset="0"/>
            </a:endParaRPr>
          </a:p>
          <a:p>
            <a:r>
              <a:rPr lang="hy-AM" dirty="0" smtClean="0">
                <a:latin typeface="Sylfaen" panose="010A0502050306030303" pitchFamily="18" charset="0"/>
              </a:rPr>
              <a:t>Վերապատրաստող</a:t>
            </a:r>
            <a:r>
              <a:rPr lang="en-US" dirty="0" smtClean="0">
                <a:latin typeface="Sylfaen" panose="010A0502050306030303" pitchFamily="18" charset="0"/>
              </a:rPr>
              <a:t>ը </a:t>
            </a:r>
            <a:r>
              <a:rPr lang="en-US" dirty="0" err="1" smtClean="0">
                <a:latin typeface="Sylfaen" panose="010A0502050306030303" pitchFamily="18" charset="0"/>
              </a:rPr>
              <a:t>պետք</a:t>
            </a:r>
            <a:r>
              <a:rPr lang="en-US" dirty="0" smtClean="0">
                <a:latin typeface="Sylfaen" panose="010A0502050306030303" pitchFamily="18" charset="0"/>
              </a:rPr>
              <a:t> է </a:t>
            </a:r>
            <a:r>
              <a:rPr lang="en-US" dirty="0" err="1" smtClean="0">
                <a:latin typeface="Sylfaen" panose="010A0502050306030303" pitchFamily="18" charset="0"/>
              </a:rPr>
              <a:t>տարանջատի</a:t>
            </a:r>
            <a:r>
              <a:rPr lang="en-US" dirty="0" smtClean="0">
                <a:latin typeface="Sylfaen" panose="010A0502050306030303" pitchFamily="18" charset="0"/>
              </a:rPr>
              <a:t> </a:t>
            </a:r>
            <a:r>
              <a:rPr lang="en-US" dirty="0" err="1" smtClean="0">
                <a:latin typeface="Sylfaen" panose="010A0502050306030303" pitchFamily="18" charset="0"/>
              </a:rPr>
              <a:t>մուտք</a:t>
            </a:r>
            <a:r>
              <a:rPr lang="en-US" baseline="0" dirty="0" smtClean="0">
                <a:latin typeface="Sylfaen" panose="010A0502050306030303" pitchFamily="18" charset="0"/>
              </a:rPr>
              <a:t> </a:t>
            </a:r>
            <a:r>
              <a:rPr lang="en-US" baseline="0" dirty="0" err="1" smtClean="0">
                <a:latin typeface="Sylfaen" panose="010A0502050306030303" pitchFamily="18" charset="0"/>
              </a:rPr>
              <a:t>գործելու</a:t>
            </a:r>
            <a:r>
              <a:rPr lang="en-US" baseline="0" dirty="0" smtClean="0">
                <a:latin typeface="Sylfaen" panose="010A0502050306030303" pitchFamily="18" charset="0"/>
              </a:rPr>
              <a:t> և </a:t>
            </a:r>
            <a:r>
              <a:rPr lang="en-US" baseline="0" dirty="0" err="1" smtClean="0">
                <a:latin typeface="Sylfaen" panose="010A0502050306030303" pitchFamily="18" charset="0"/>
              </a:rPr>
              <a:t>գաղտնի</a:t>
            </a:r>
            <a:r>
              <a:rPr lang="en-US" baseline="0" dirty="0" smtClean="0">
                <a:latin typeface="Sylfaen" panose="010A0502050306030303" pitchFamily="18" charset="0"/>
              </a:rPr>
              <a:t> </a:t>
            </a:r>
            <a:r>
              <a:rPr lang="en-US" baseline="0" dirty="0" err="1" smtClean="0">
                <a:latin typeface="Sylfaen" panose="010A0502050306030303" pitchFamily="18" charset="0"/>
              </a:rPr>
              <a:t>որսալու</a:t>
            </a:r>
            <a:r>
              <a:rPr lang="en-US" baseline="0" dirty="0" smtClean="0">
                <a:latin typeface="Sylfaen" panose="010A0502050306030303" pitchFamily="18" charset="0"/>
              </a:rPr>
              <a:t> </a:t>
            </a:r>
            <a:r>
              <a:rPr lang="en-US" baseline="0" dirty="0" err="1" smtClean="0">
                <a:latin typeface="Sylfaen" panose="010A0502050306030303" pitchFamily="18" charset="0"/>
              </a:rPr>
              <a:t>հանցագործությունները</a:t>
            </a:r>
            <a:r>
              <a:rPr lang="en-US" baseline="0" dirty="0" smtClean="0">
                <a:latin typeface="Sylfaen" panose="010A0502050306030303" pitchFamily="18" charset="0"/>
              </a:rPr>
              <a:t> </a:t>
            </a:r>
            <a:r>
              <a:rPr lang="en-US" baseline="0" dirty="0" err="1" smtClean="0">
                <a:latin typeface="Sylfaen" panose="010A0502050306030303" pitchFamily="18" charset="0"/>
              </a:rPr>
              <a:t>հայեցակարգային</a:t>
            </a:r>
            <a:r>
              <a:rPr lang="en-US" baseline="0" dirty="0" smtClean="0">
                <a:latin typeface="Sylfaen" panose="010A0502050306030303" pitchFamily="18" charset="0"/>
              </a:rPr>
              <a:t> </a:t>
            </a:r>
            <a:r>
              <a:rPr lang="en-US" baseline="0" dirty="0" err="1" smtClean="0">
                <a:latin typeface="Sylfaen" panose="010A0502050306030303" pitchFamily="18" charset="0"/>
              </a:rPr>
              <a:t>հիմքի</a:t>
            </a:r>
            <a:r>
              <a:rPr lang="en-US" baseline="0" dirty="0" smtClean="0">
                <a:latin typeface="Sylfaen" panose="010A0502050306030303" pitchFamily="18" charset="0"/>
              </a:rPr>
              <a:t> </a:t>
            </a:r>
            <a:r>
              <a:rPr lang="en-US" baseline="0" dirty="0" err="1" smtClean="0">
                <a:latin typeface="Sylfaen" panose="010A0502050306030303" pitchFamily="18" charset="0"/>
              </a:rPr>
              <a:t>վրա</a:t>
            </a:r>
            <a:r>
              <a:rPr lang="en-US" baseline="0" dirty="0" smtClean="0">
                <a:latin typeface="Sylfaen" panose="010A0502050306030303" pitchFamily="18" charset="0"/>
              </a:rPr>
              <a:t>: </a:t>
            </a:r>
            <a:r>
              <a:rPr lang="en-US" baseline="0" dirty="0" err="1" smtClean="0">
                <a:latin typeface="Sylfaen" panose="010A0502050306030303" pitchFamily="18" charset="0"/>
              </a:rPr>
              <a:t>Մուտք</a:t>
            </a:r>
            <a:r>
              <a:rPr lang="en-US" baseline="0" dirty="0" smtClean="0">
                <a:latin typeface="Sylfaen" panose="010A0502050306030303" pitchFamily="18" charset="0"/>
              </a:rPr>
              <a:t> </a:t>
            </a:r>
            <a:r>
              <a:rPr lang="en-US" baseline="0" dirty="0" err="1" smtClean="0">
                <a:latin typeface="Sylfaen" panose="010A0502050306030303" pitchFamily="18" charset="0"/>
              </a:rPr>
              <a:t>գործելու</a:t>
            </a:r>
            <a:r>
              <a:rPr lang="en-US" baseline="0" dirty="0" smtClean="0">
                <a:latin typeface="Sylfaen" panose="010A0502050306030303" pitchFamily="18" charset="0"/>
              </a:rPr>
              <a:t> </a:t>
            </a:r>
            <a:r>
              <a:rPr lang="en-US" baseline="0" dirty="0" err="1" smtClean="0">
                <a:latin typeface="Sylfaen" panose="010A0502050306030303" pitchFamily="18" charset="0"/>
              </a:rPr>
              <a:t>հանցագործությունը</a:t>
            </a:r>
            <a:r>
              <a:rPr lang="en-US" baseline="0" dirty="0" smtClean="0">
                <a:latin typeface="Sylfaen" panose="010A0502050306030303" pitchFamily="18" charset="0"/>
              </a:rPr>
              <a:t> </a:t>
            </a:r>
            <a:r>
              <a:rPr lang="en-US" baseline="0" dirty="0" err="1" smtClean="0">
                <a:latin typeface="Sylfaen" panose="010A0502050306030303" pitchFamily="18" charset="0"/>
              </a:rPr>
              <a:t>վերաբերում</a:t>
            </a:r>
            <a:r>
              <a:rPr lang="en-US" baseline="0" dirty="0" smtClean="0">
                <a:latin typeface="Sylfaen" panose="010A0502050306030303" pitchFamily="18" charset="0"/>
              </a:rPr>
              <a:t> է </a:t>
            </a:r>
            <a:r>
              <a:rPr lang="en-US" baseline="0" dirty="0" err="1" smtClean="0">
                <a:latin typeface="Sylfaen" panose="010A0502050306030303" pitchFamily="18" charset="0"/>
              </a:rPr>
              <a:t>համակարգչին</a:t>
            </a:r>
            <a:r>
              <a:rPr lang="en-US" baseline="0" dirty="0" smtClean="0">
                <a:latin typeface="Sylfaen" panose="010A0502050306030303" pitchFamily="18" charset="0"/>
              </a:rPr>
              <a:t> </a:t>
            </a:r>
            <a:r>
              <a:rPr lang="en-US" baseline="0" dirty="0" err="1" smtClean="0">
                <a:latin typeface="Sylfaen" panose="010A0502050306030303" pitchFamily="18" charset="0"/>
              </a:rPr>
              <a:t>կամ</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համակարգչային</a:t>
            </a:r>
            <a:r>
              <a:rPr lang="en-US" baseline="0" dirty="0" smtClean="0">
                <a:latin typeface="Sylfaen" panose="010A0502050306030303" pitchFamily="18" charset="0"/>
              </a:rPr>
              <a:t> </a:t>
            </a:r>
            <a:r>
              <a:rPr lang="en-US" baseline="0" dirty="0" err="1" smtClean="0">
                <a:latin typeface="Sylfaen" panose="010A0502050306030303" pitchFamily="18" charset="0"/>
              </a:rPr>
              <a:t>տվյալին</a:t>
            </a:r>
            <a:r>
              <a:rPr lang="en-US" baseline="0" dirty="0" smtClean="0">
                <a:latin typeface="Sylfaen" panose="010A0502050306030303" pitchFamily="18" charset="0"/>
              </a:rPr>
              <a:t> </a:t>
            </a:r>
            <a:r>
              <a:rPr lang="en-US" baseline="0" dirty="0" err="1" smtClean="0">
                <a:latin typeface="Sylfaen" panose="010A0502050306030303" pitchFamily="18" charset="0"/>
              </a:rPr>
              <a:t>հասանելիություն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ստանալուն</a:t>
            </a:r>
            <a:r>
              <a:rPr lang="en-US" baseline="0" dirty="0" smtClean="0">
                <a:latin typeface="Sylfaen" panose="010A0502050306030303" pitchFamily="18" charset="0"/>
              </a:rPr>
              <a:t> </a:t>
            </a:r>
            <a:r>
              <a:rPr lang="en-US" sz="1200" kern="1200" dirty="0" err="1" smtClean="0">
                <a:solidFill>
                  <a:schemeClr val="tx1"/>
                </a:solidFill>
                <a:latin typeface="Sylfaen" panose="010A0502050306030303" pitchFamily="18" charset="0"/>
                <a:ea typeface="+mn-ea"/>
                <a:cs typeface="+mn-cs"/>
              </a:rPr>
              <a:t>այն</a:t>
            </a:r>
            <a:r>
              <a:rPr lang="en-US" sz="1200" kern="1200" dirty="0" smtClean="0">
                <a:solidFill>
                  <a:schemeClr val="tx1"/>
                </a:solidFill>
                <a:latin typeface="Sylfaen" panose="010A0502050306030303" pitchFamily="18" charset="0"/>
                <a:ea typeface="+mn-ea"/>
                <a:cs typeface="+mn-cs"/>
              </a:rPr>
              <a:t> </a:t>
            </a:r>
            <a:r>
              <a:rPr lang="en-US" sz="1200" kern="1200" dirty="0" err="1" smtClean="0">
                <a:solidFill>
                  <a:schemeClr val="tx1"/>
                </a:solidFill>
                <a:latin typeface="Sylfaen" panose="010A0502050306030303" pitchFamily="18" charset="0"/>
                <a:ea typeface="+mn-ea"/>
                <a:cs typeface="+mn-cs"/>
              </a:rPr>
              <a:t>դեպքում</a:t>
            </a:r>
            <a:r>
              <a:rPr lang="en-US" sz="1200" kern="1200" dirty="0" smtClean="0">
                <a:solidFill>
                  <a:schemeClr val="tx1"/>
                </a:solidFill>
                <a:latin typeface="Sylfaen" panose="010A0502050306030303" pitchFamily="18" charset="0"/>
                <a:ea typeface="+mn-ea"/>
                <a:cs typeface="+mn-cs"/>
              </a:rPr>
              <a:t>, </a:t>
            </a:r>
            <a:r>
              <a:rPr lang="en-US" sz="1200" kern="1200" dirty="0" err="1" smtClean="0">
                <a:solidFill>
                  <a:schemeClr val="tx1"/>
                </a:solidFill>
                <a:latin typeface="Sylfaen" panose="010A0502050306030303" pitchFamily="18" charset="0"/>
                <a:ea typeface="+mn-ea"/>
                <a:cs typeface="+mn-cs"/>
              </a:rPr>
              <a:t>երբ</a:t>
            </a:r>
            <a:r>
              <a:rPr lang="en-US" sz="1200" kern="1200" dirty="0" smtClean="0">
                <a:solidFill>
                  <a:schemeClr val="tx1"/>
                </a:solidFill>
                <a:latin typeface="Sylfaen" panose="010A0502050306030303" pitchFamily="18" charset="0"/>
                <a:ea typeface="+mn-ea"/>
                <a:cs typeface="+mn-cs"/>
              </a:rPr>
              <a:t> </a:t>
            </a:r>
            <a:r>
              <a:rPr lang="en-US" sz="1200" kern="1200" dirty="0" err="1" smtClean="0">
                <a:solidFill>
                  <a:schemeClr val="tx1"/>
                </a:solidFill>
                <a:latin typeface="Sylfaen" panose="010A0502050306030303" pitchFamily="18" charset="0"/>
                <a:ea typeface="+mn-ea"/>
                <a:cs typeface="+mn-cs"/>
              </a:rPr>
              <a:t>այն</a:t>
            </a:r>
            <a:r>
              <a:rPr lang="en-US" sz="1200" kern="1200" dirty="0" smtClean="0">
                <a:solidFill>
                  <a:schemeClr val="tx1"/>
                </a:solidFill>
                <a:latin typeface="Sylfaen" panose="010A0502050306030303" pitchFamily="18" charset="0"/>
                <a:ea typeface="+mn-ea"/>
                <a:cs typeface="+mn-cs"/>
              </a:rPr>
              <a:t> </a:t>
            </a:r>
            <a:r>
              <a:rPr lang="en-US" sz="1200" kern="1200" dirty="0" err="1" smtClean="0">
                <a:solidFill>
                  <a:schemeClr val="tx1"/>
                </a:solidFill>
                <a:latin typeface="Sylfaen" panose="010A0502050306030303" pitchFamily="18" charset="0"/>
                <a:ea typeface="+mn-ea"/>
                <a:cs typeface="+mn-cs"/>
              </a:rPr>
              <a:t>ստատիկ</a:t>
            </a:r>
            <a:r>
              <a:rPr lang="en-US" sz="1200" kern="1200" dirty="0" smtClean="0">
                <a:solidFill>
                  <a:schemeClr val="tx1"/>
                </a:solidFill>
                <a:latin typeface="Sylfaen" panose="010A0502050306030303" pitchFamily="18" charset="0"/>
                <a:ea typeface="+mn-ea"/>
                <a:cs typeface="+mn-cs"/>
              </a:rPr>
              <a:t> </a:t>
            </a:r>
            <a:r>
              <a:rPr lang="en-US" sz="1200" kern="1200" dirty="0" err="1" smtClean="0">
                <a:solidFill>
                  <a:schemeClr val="tx1"/>
                </a:solidFill>
                <a:latin typeface="Sylfaen" panose="010A0502050306030303" pitchFamily="18" charset="0"/>
                <a:ea typeface="+mn-ea"/>
                <a:cs typeface="+mn-cs"/>
              </a:rPr>
              <a:t>վիճակում</a:t>
            </a:r>
            <a:r>
              <a:rPr lang="en-US" sz="1200" kern="1200" dirty="0" smtClean="0">
                <a:solidFill>
                  <a:schemeClr val="tx1"/>
                </a:solidFill>
                <a:latin typeface="Sylfaen" panose="010A0502050306030303" pitchFamily="18" charset="0"/>
                <a:ea typeface="+mn-ea"/>
                <a:cs typeface="+mn-cs"/>
              </a:rPr>
              <a:t> է, </a:t>
            </a:r>
            <a:r>
              <a:rPr lang="en-US" sz="1200" kern="1200" dirty="0" err="1" smtClean="0">
                <a:solidFill>
                  <a:schemeClr val="tx1"/>
                </a:solidFill>
                <a:latin typeface="Sylfaen" panose="010A0502050306030303" pitchFamily="18" charset="0"/>
                <a:ea typeface="+mn-ea"/>
                <a:cs typeface="+mn-cs"/>
              </a:rPr>
              <a:t>մինչդեռ</a:t>
            </a:r>
            <a:r>
              <a:rPr lang="en-US" sz="1200" kern="1200" dirty="0" smtClean="0">
                <a:solidFill>
                  <a:schemeClr val="tx1"/>
                </a:solidFill>
                <a:latin typeface="Sylfaen" panose="010A0502050306030303" pitchFamily="18" charset="0"/>
                <a:ea typeface="+mn-ea"/>
                <a:cs typeface="+mn-cs"/>
              </a:rPr>
              <a:t> </a:t>
            </a:r>
            <a:r>
              <a:rPr lang="en-US" sz="1200" kern="1200" dirty="0" err="1" smtClean="0">
                <a:solidFill>
                  <a:schemeClr val="tx1"/>
                </a:solidFill>
                <a:latin typeface="Sylfaen" panose="010A0502050306030303" pitchFamily="18" charset="0"/>
                <a:ea typeface="+mn-ea"/>
                <a:cs typeface="+mn-cs"/>
              </a:rPr>
              <a:t>գաղտնի</a:t>
            </a:r>
            <a:r>
              <a:rPr lang="en-US" sz="1200" kern="1200" dirty="0" smtClean="0">
                <a:solidFill>
                  <a:schemeClr val="tx1"/>
                </a:solidFill>
                <a:latin typeface="Sylfaen" panose="010A0502050306030303" pitchFamily="18" charset="0"/>
                <a:ea typeface="+mn-ea"/>
                <a:cs typeface="+mn-cs"/>
              </a:rPr>
              <a:t> </a:t>
            </a:r>
            <a:r>
              <a:rPr lang="en-US" sz="1200" kern="1200" dirty="0" err="1" smtClean="0">
                <a:solidFill>
                  <a:schemeClr val="tx1"/>
                </a:solidFill>
                <a:latin typeface="Sylfaen" panose="010A0502050306030303" pitchFamily="18" charset="0"/>
                <a:ea typeface="+mn-ea"/>
                <a:cs typeface="+mn-cs"/>
              </a:rPr>
              <a:t>որսալու</a:t>
            </a:r>
            <a:r>
              <a:rPr lang="en-US" sz="1200" kern="1200" dirty="0" smtClean="0">
                <a:solidFill>
                  <a:schemeClr val="tx1"/>
                </a:solidFill>
                <a:latin typeface="Sylfaen" panose="010A0502050306030303" pitchFamily="18" charset="0"/>
                <a:ea typeface="+mn-ea"/>
                <a:cs typeface="+mn-cs"/>
              </a:rPr>
              <a:t> </a:t>
            </a:r>
            <a:r>
              <a:rPr lang="en-US" sz="1200" kern="1200" dirty="0" err="1" smtClean="0">
                <a:solidFill>
                  <a:schemeClr val="tx1"/>
                </a:solidFill>
                <a:latin typeface="Sylfaen" panose="010A0502050306030303" pitchFamily="18" charset="0"/>
                <a:ea typeface="+mn-ea"/>
                <a:cs typeface="+mn-cs"/>
              </a:rPr>
              <a:t>հանցագործությունը</a:t>
            </a:r>
            <a:r>
              <a:rPr lang="en-US" sz="1200" kern="1200" dirty="0" smtClean="0">
                <a:solidFill>
                  <a:schemeClr val="tx1"/>
                </a:solidFill>
                <a:latin typeface="Sylfaen" panose="010A0502050306030303" pitchFamily="18" charset="0"/>
                <a:ea typeface="+mn-ea"/>
                <a:cs typeface="+mn-cs"/>
              </a:rPr>
              <a:t> </a:t>
            </a:r>
            <a:r>
              <a:rPr lang="en-US" sz="1200" kern="1200" dirty="0" err="1" smtClean="0">
                <a:solidFill>
                  <a:schemeClr val="tx1"/>
                </a:solidFill>
                <a:latin typeface="Sylfaen" panose="010A0502050306030303" pitchFamily="18" charset="0"/>
                <a:ea typeface="+mn-ea"/>
                <a:cs typeface="+mn-cs"/>
              </a:rPr>
              <a:t>վերաբերում</a:t>
            </a:r>
            <a:r>
              <a:rPr lang="en-US" sz="1200" kern="1200" dirty="0" smtClean="0">
                <a:solidFill>
                  <a:schemeClr val="tx1"/>
                </a:solidFill>
                <a:latin typeface="Sylfaen" panose="010A0502050306030303" pitchFamily="18" charset="0"/>
                <a:ea typeface="+mn-ea"/>
                <a:cs typeface="+mn-cs"/>
              </a:rPr>
              <a:t> է </a:t>
            </a:r>
            <a:r>
              <a:rPr lang="en-US" sz="1200" kern="1200" dirty="0" err="1" smtClean="0">
                <a:solidFill>
                  <a:schemeClr val="tx1"/>
                </a:solidFill>
                <a:latin typeface="Sylfaen" panose="010A0502050306030303" pitchFamily="18" charset="0"/>
                <a:ea typeface="+mn-ea"/>
                <a:cs typeface="+mn-cs"/>
              </a:rPr>
              <a:t>համակարգչային</a:t>
            </a:r>
            <a:r>
              <a:rPr lang="en-US" sz="1200" kern="1200" dirty="0" smtClean="0">
                <a:solidFill>
                  <a:schemeClr val="tx1"/>
                </a:solidFill>
                <a:latin typeface="Sylfaen" panose="010A0502050306030303" pitchFamily="18" charset="0"/>
                <a:ea typeface="+mn-ea"/>
                <a:cs typeface="+mn-cs"/>
              </a:rPr>
              <a:t> </a:t>
            </a:r>
            <a:r>
              <a:rPr lang="en-US" sz="1200" kern="1200" dirty="0" err="1" smtClean="0">
                <a:solidFill>
                  <a:schemeClr val="tx1"/>
                </a:solidFill>
                <a:latin typeface="Sylfaen" panose="010A0502050306030303" pitchFamily="18" charset="0"/>
                <a:ea typeface="+mn-ea"/>
                <a:cs typeface="+mn-cs"/>
              </a:rPr>
              <a:t>տվյալների</a:t>
            </a:r>
            <a:r>
              <a:rPr lang="en-US" sz="1200" kern="1200" dirty="0" smtClean="0">
                <a:solidFill>
                  <a:schemeClr val="tx1"/>
                </a:solidFill>
                <a:latin typeface="Sylfaen" panose="010A0502050306030303" pitchFamily="18" charset="0"/>
                <a:ea typeface="+mn-ea"/>
                <a:cs typeface="+mn-cs"/>
              </a:rPr>
              <a:t> </a:t>
            </a:r>
            <a:r>
              <a:rPr lang="en-US" sz="1200" kern="1200" dirty="0" err="1" smtClean="0">
                <a:solidFill>
                  <a:schemeClr val="tx1"/>
                </a:solidFill>
                <a:latin typeface="Sylfaen" panose="010A0502050306030303" pitchFamily="18" charset="0"/>
                <a:ea typeface="+mn-ea"/>
                <a:cs typeface="+mn-cs"/>
              </a:rPr>
              <a:t>փոխանցումների</a:t>
            </a:r>
            <a:r>
              <a:rPr lang="en-US" sz="1200" kern="1200" dirty="0" smtClean="0">
                <a:solidFill>
                  <a:schemeClr val="tx1"/>
                </a:solidFill>
                <a:latin typeface="Sylfaen" panose="010A0502050306030303" pitchFamily="18" charset="0"/>
                <a:ea typeface="+mn-ea"/>
                <a:cs typeface="+mn-cs"/>
              </a:rPr>
              <a:t> </a:t>
            </a:r>
            <a:r>
              <a:rPr lang="en-US" sz="1200" kern="1200" dirty="0" err="1" smtClean="0">
                <a:solidFill>
                  <a:schemeClr val="tx1"/>
                </a:solidFill>
                <a:latin typeface="Sylfaen" panose="010A0502050306030303" pitchFamily="18" charset="0"/>
                <a:ea typeface="+mn-ea"/>
                <a:cs typeface="+mn-cs"/>
              </a:rPr>
              <a:t>գաղտնի</a:t>
            </a:r>
            <a:r>
              <a:rPr lang="en-US" sz="1200" kern="1200" dirty="0" smtClean="0">
                <a:solidFill>
                  <a:schemeClr val="tx1"/>
                </a:solidFill>
                <a:latin typeface="Sylfaen" panose="010A0502050306030303" pitchFamily="18" charset="0"/>
                <a:ea typeface="+mn-ea"/>
                <a:cs typeface="+mn-cs"/>
              </a:rPr>
              <a:t> </a:t>
            </a:r>
            <a:r>
              <a:rPr lang="en-US" sz="1200" kern="1200" dirty="0" err="1" smtClean="0">
                <a:solidFill>
                  <a:schemeClr val="tx1"/>
                </a:solidFill>
                <a:latin typeface="Sylfaen" panose="010A0502050306030303" pitchFamily="18" charset="0"/>
                <a:ea typeface="+mn-ea"/>
                <a:cs typeface="+mn-cs"/>
              </a:rPr>
              <a:t>որսալուն</a:t>
            </a:r>
            <a:r>
              <a:rPr lang="en-US" sz="1200" kern="1200" dirty="0" smtClean="0">
                <a:solidFill>
                  <a:schemeClr val="tx1"/>
                </a:solidFill>
                <a:latin typeface="Sylfaen" panose="010A0502050306030303" pitchFamily="18" charset="0"/>
                <a:ea typeface="+mn-ea"/>
                <a:cs typeface="+mn-cs"/>
              </a:rPr>
              <a:t> (</a:t>
            </a:r>
            <a:r>
              <a:rPr lang="en-US" sz="1200" kern="1200" dirty="0" err="1" smtClean="0">
                <a:solidFill>
                  <a:schemeClr val="tx1"/>
                </a:solidFill>
                <a:latin typeface="Sylfaen" panose="010A0502050306030303" pitchFamily="18" charset="0"/>
                <a:ea typeface="+mn-ea"/>
                <a:cs typeface="+mn-cs"/>
              </a:rPr>
              <a:t>օր</a:t>
            </a:r>
            <a:r>
              <a:rPr lang="en-US" sz="1200" kern="1200" dirty="0" smtClean="0">
                <a:solidFill>
                  <a:schemeClr val="tx1"/>
                </a:solidFill>
                <a:latin typeface="Sylfaen" panose="010A0502050306030303" pitchFamily="18" charset="0"/>
                <a:ea typeface="+mn-ea"/>
                <a:cs typeface="+mn-cs"/>
              </a:rPr>
              <a:t>.՝ </a:t>
            </a:r>
            <a:r>
              <a:rPr lang="en-US" sz="1200" kern="1200" dirty="0" err="1" smtClean="0">
                <a:solidFill>
                  <a:schemeClr val="tx1"/>
                </a:solidFill>
                <a:latin typeface="Sylfaen" panose="010A0502050306030303" pitchFamily="18" charset="0"/>
                <a:ea typeface="+mn-ea"/>
                <a:cs typeface="+mn-cs"/>
              </a:rPr>
              <a:t>տվյալի</a:t>
            </a:r>
            <a:r>
              <a:rPr lang="en-US" sz="1200" kern="1200" dirty="0" smtClean="0">
                <a:solidFill>
                  <a:schemeClr val="tx1"/>
                </a:solidFill>
                <a:latin typeface="Sylfaen" panose="010A0502050306030303" pitchFamily="18" charset="0"/>
                <a:ea typeface="+mn-ea"/>
                <a:cs typeface="+mn-cs"/>
              </a:rPr>
              <a:t> </a:t>
            </a:r>
            <a:r>
              <a:rPr lang="en-US" sz="1200" kern="1200" dirty="0" err="1" smtClean="0">
                <a:solidFill>
                  <a:schemeClr val="tx1"/>
                </a:solidFill>
                <a:latin typeface="Sylfaen" panose="010A0502050306030303" pitchFamily="18" charset="0"/>
                <a:ea typeface="+mn-ea"/>
                <a:cs typeface="+mn-cs"/>
              </a:rPr>
              <a:t>շարժման</a:t>
            </a:r>
            <a:r>
              <a:rPr lang="en-US" sz="1200" kern="1200" dirty="0" smtClean="0">
                <a:solidFill>
                  <a:schemeClr val="tx1"/>
                </a:solidFill>
                <a:latin typeface="Sylfaen" panose="010A0502050306030303" pitchFamily="18" charset="0"/>
                <a:ea typeface="+mn-ea"/>
                <a:cs typeface="+mn-cs"/>
              </a:rPr>
              <a:t> </a:t>
            </a:r>
            <a:r>
              <a:rPr lang="en-US" sz="1200" kern="1200" dirty="0" err="1" smtClean="0">
                <a:solidFill>
                  <a:schemeClr val="tx1"/>
                </a:solidFill>
                <a:latin typeface="Sylfaen" panose="010A0502050306030303" pitchFamily="18" charset="0"/>
                <a:ea typeface="+mn-ea"/>
                <a:cs typeface="+mn-cs"/>
              </a:rPr>
              <a:t>պահին</a:t>
            </a:r>
            <a:r>
              <a:rPr lang="en-US" sz="1200" kern="1200" dirty="0" smtClean="0">
                <a:solidFill>
                  <a:schemeClr val="tx1"/>
                </a:solidFill>
                <a:latin typeface="Sylfaen" panose="010A0502050306030303" pitchFamily="18" charset="0"/>
                <a:ea typeface="+mn-ea"/>
                <a:cs typeface="+mn-cs"/>
              </a:rPr>
              <a:t>): </a:t>
            </a:r>
            <a:r>
              <a:rPr lang="en-US" sz="1200" kern="1200" dirty="0" err="1" smtClean="0">
                <a:solidFill>
                  <a:schemeClr val="tx1"/>
                </a:solidFill>
                <a:latin typeface="Sylfaen" panose="010A0502050306030303" pitchFamily="18" charset="0"/>
                <a:ea typeface="+mn-ea"/>
                <a:cs typeface="+mn-cs"/>
              </a:rPr>
              <a:t>Փոխանցումը</a:t>
            </a:r>
            <a:r>
              <a:rPr lang="en-US" sz="1200" kern="1200" dirty="0" smtClean="0">
                <a:solidFill>
                  <a:schemeClr val="tx1"/>
                </a:solidFill>
                <a:latin typeface="Sylfaen" panose="010A0502050306030303" pitchFamily="18" charset="0"/>
                <a:ea typeface="+mn-ea"/>
                <a:cs typeface="+mn-cs"/>
              </a:rPr>
              <a:t> </a:t>
            </a:r>
            <a:r>
              <a:rPr lang="en-US" sz="1200" kern="1200" dirty="0" err="1" smtClean="0">
                <a:solidFill>
                  <a:schemeClr val="tx1"/>
                </a:solidFill>
                <a:latin typeface="Sylfaen" panose="010A0502050306030303" pitchFamily="18" charset="0"/>
                <a:ea typeface="+mn-ea"/>
                <a:cs typeface="+mn-cs"/>
              </a:rPr>
              <a:t>կարող</a:t>
            </a:r>
            <a:r>
              <a:rPr lang="en-US" sz="1200" kern="1200" dirty="0" smtClean="0">
                <a:solidFill>
                  <a:schemeClr val="tx1"/>
                </a:solidFill>
                <a:latin typeface="Sylfaen" panose="010A0502050306030303" pitchFamily="18" charset="0"/>
                <a:ea typeface="+mn-ea"/>
                <a:cs typeface="+mn-cs"/>
              </a:rPr>
              <a:t> է </a:t>
            </a:r>
            <a:r>
              <a:rPr lang="en-US" sz="1200" kern="1200" dirty="0" err="1" smtClean="0">
                <a:solidFill>
                  <a:schemeClr val="tx1"/>
                </a:solidFill>
                <a:latin typeface="Sylfaen" panose="010A0502050306030303" pitchFamily="18" charset="0"/>
                <a:ea typeface="+mn-ea"/>
                <a:cs typeface="+mn-cs"/>
              </a:rPr>
              <a:t>լինել</a:t>
            </a:r>
            <a:r>
              <a:rPr lang="en-US" sz="1200" kern="1200" dirty="0" smtClean="0">
                <a:solidFill>
                  <a:schemeClr val="tx1"/>
                </a:solidFill>
                <a:latin typeface="Sylfaen" panose="010A0502050306030303" pitchFamily="18" charset="0"/>
                <a:ea typeface="+mn-ea"/>
                <a:cs typeface="+mn-cs"/>
              </a:rPr>
              <a:t> </a:t>
            </a:r>
            <a:r>
              <a:rPr lang="hy-AM" altLang="sr-Latn-RS" sz="1200" kern="1200" dirty="0" smtClean="0">
                <a:solidFill>
                  <a:schemeClr val="tx1"/>
                </a:solidFill>
                <a:latin typeface="Sylfaen" panose="010A0502050306030303" pitchFamily="18" charset="0"/>
                <a:ea typeface="+mn-ea"/>
                <a:cs typeface="+mn-cs"/>
              </a:rPr>
              <a:t>համակարգչային համակարգ մտնող, համակարգից դուրս եկող և համակարգի մեջ գտնվո</a:t>
            </a:r>
            <a:r>
              <a:rPr lang="en-US" altLang="sr-Latn-RS" sz="1200" kern="1200" dirty="0" smtClean="0">
                <a:solidFill>
                  <a:schemeClr val="tx1"/>
                </a:solidFill>
                <a:latin typeface="Sylfaen" panose="010A0502050306030303" pitchFamily="18" charset="0"/>
                <a:ea typeface="+mn-ea"/>
                <a:cs typeface="+mn-cs"/>
              </a:rPr>
              <a:t>ղ:</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3989611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Sylfaen" panose="010A0502050306030303" pitchFamily="18" charset="0"/>
              </a:rPr>
              <a:t>Ս</a:t>
            </a:r>
            <a:r>
              <a:rPr lang="hy-AM" dirty="0" smtClean="0">
                <a:latin typeface="Sylfaen" panose="010A0502050306030303" pitchFamily="18" charset="0"/>
              </a:rPr>
              <a:t>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Europol-ի </a:t>
            </a:r>
            <a:r>
              <a:rPr lang="en-US" dirty="0" err="1" smtClean="0">
                <a:latin typeface="Sylfaen" panose="010A0502050306030303" pitchFamily="18" charset="0"/>
              </a:rPr>
              <a:t>մամլո</a:t>
            </a:r>
            <a:r>
              <a:rPr lang="en-US" dirty="0" smtClean="0">
                <a:latin typeface="Sylfaen" panose="010A0502050306030303" pitchFamily="18" charset="0"/>
              </a:rPr>
              <a:t> </a:t>
            </a:r>
            <a:r>
              <a:rPr lang="en-US" dirty="0" err="1" smtClean="0">
                <a:latin typeface="Sylfaen" panose="010A0502050306030303" pitchFamily="18" charset="0"/>
              </a:rPr>
              <a:t>հաղորդագրության</a:t>
            </a:r>
            <a:r>
              <a:rPr lang="en-US" dirty="0" smtClean="0">
                <a:latin typeface="Sylfaen" panose="010A0502050306030303" pitchFamily="18" charset="0"/>
              </a:rPr>
              <a:t> </a:t>
            </a:r>
            <a:r>
              <a:rPr lang="en-US" dirty="0" err="1" smtClean="0">
                <a:latin typeface="Sylfaen" panose="010A0502050306030303" pitchFamily="18" charset="0"/>
              </a:rPr>
              <a:t>սքրինշոթը</a:t>
            </a:r>
            <a:r>
              <a:rPr lang="en-US" dirty="0" smtClean="0">
                <a:latin typeface="Sylfaen" panose="010A0502050306030303" pitchFamily="18" charset="0"/>
              </a:rPr>
              <a:t>՝ </a:t>
            </a:r>
            <a:r>
              <a:rPr lang="en-US" dirty="0" err="1" smtClean="0">
                <a:latin typeface="Sylfaen" panose="010A0502050306030303" pitchFamily="18" charset="0"/>
              </a:rPr>
              <a:t>թողարկված</a:t>
            </a:r>
            <a:r>
              <a:rPr lang="en-US" dirty="0" smtClean="0">
                <a:latin typeface="Sylfaen" panose="010A0502050306030303" pitchFamily="18" charset="0"/>
              </a:rPr>
              <a:t> 2015 </a:t>
            </a:r>
            <a:r>
              <a:rPr lang="en-US" dirty="0" err="1" smtClean="0">
                <a:latin typeface="Sylfaen" panose="010A0502050306030303" pitchFamily="18" charset="0"/>
              </a:rPr>
              <a:t>թվականին</a:t>
            </a:r>
            <a:r>
              <a:rPr lang="en-US" dirty="0" smtClean="0">
                <a:latin typeface="Sylfaen" panose="010A0502050306030303" pitchFamily="18" charset="0"/>
              </a:rPr>
              <a:t>: </a:t>
            </a:r>
            <a:r>
              <a:rPr lang="en-US" dirty="0" err="1" smtClean="0">
                <a:latin typeface="Sylfaen" panose="010A0502050306030303" pitchFamily="18" charset="0"/>
              </a:rPr>
              <a:t>Մամլո</a:t>
            </a:r>
            <a:r>
              <a:rPr lang="en-US" dirty="0" smtClean="0">
                <a:latin typeface="Sylfaen" panose="010A0502050306030303" pitchFamily="18" charset="0"/>
              </a:rPr>
              <a:t> </a:t>
            </a:r>
            <a:r>
              <a:rPr lang="en-US" dirty="0" err="1" smtClean="0">
                <a:latin typeface="Sylfaen" panose="010A0502050306030303" pitchFamily="18" charset="0"/>
              </a:rPr>
              <a:t>հաղորդագրությունը</a:t>
            </a:r>
            <a:r>
              <a:rPr lang="en-US" dirty="0" smtClean="0">
                <a:latin typeface="Sylfaen" panose="010A0502050306030303" pitchFamily="18" charset="0"/>
              </a:rPr>
              <a:t> </a:t>
            </a:r>
            <a:r>
              <a:rPr lang="en-US" dirty="0" err="1" smtClean="0">
                <a:latin typeface="Sylfaen" panose="010A0502050306030303" pitchFamily="18" charset="0"/>
              </a:rPr>
              <a:t>բնութագրում</a:t>
            </a:r>
            <a:r>
              <a:rPr lang="en-US" dirty="0" smtClean="0">
                <a:latin typeface="Sylfaen" panose="010A0502050306030303" pitchFamily="18" charset="0"/>
              </a:rPr>
              <a:t> է 49 </a:t>
            </a:r>
            <a:r>
              <a:rPr lang="en-US" dirty="0" err="1" smtClean="0">
                <a:latin typeface="Sylfaen" panose="010A0502050306030303" pitchFamily="18" charset="0"/>
              </a:rPr>
              <a:t>անհատների</a:t>
            </a:r>
            <a:r>
              <a:rPr lang="en-US" dirty="0" smtClean="0">
                <a:latin typeface="Sylfaen" panose="010A0502050306030303" pitchFamily="18" charset="0"/>
              </a:rPr>
              <a:t> </a:t>
            </a:r>
            <a:r>
              <a:rPr lang="en-US" dirty="0" err="1" smtClean="0">
                <a:latin typeface="Sylfaen" panose="010A0502050306030303" pitchFamily="18" charset="0"/>
              </a:rPr>
              <a:t>ձերբակալությունը</a:t>
            </a:r>
            <a:r>
              <a:rPr lang="en-US" dirty="0" smtClean="0">
                <a:latin typeface="Sylfaen" panose="010A0502050306030303" pitchFamily="18" charset="0"/>
              </a:rPr>
              <a:t>, </a:t>
            </a:r>
            <a:r>
              <a:rPr lang="en-US" dirty="0" err="1" smtClean="0">
                <a:latin typeface="Sylfaen" panose="010A0502050306030303" pitchFamily="18" charset="0"/>
              </a:rPr>
              <a:t>որոնք</a:t>
            </a:r>
            <a:r>
              <a:rPr lang="en-US" dirty="0" smtClean="0">
                <a:latin typeface="Sylfaen" panose="010A0502050306030303" pitchFamily="18" charset="0"/>
              </a:rPr>
              <a:t> </a:t>
            </a:r>
            <a:r>
              <a:rPr lang="en-US" dirty="0" err="1" smtClean="0">
                <a:latin typeface="Sylfaen" panose="010A0502050306030303" pitchFamily="18" charset="0"/>
              </a:rPr>
              <a:t>Եվրոպայի</a:t>
            </a:r>
            <a:r>
              <a:rPr lang="en-US" dirty="0" smtClean="0">
                <a:latin typeface="Sylfaen" panose="010A0502050306030303" pitchFamily="18" charset="0"/>
              </a:rPr>
              <a:t> </a:t>
            </a:r>
            <a:r>
              <a:rPr lang="en-US" dirty="0" err="1" smtClean="0">
                <a:latin typeface="Sylfaen" panose="010A0502050306030303" pitchFamily="18" charset="0"/>
              </a:rPr>
              <a:t>մի</a:t>
            </a:r>
            <a:r>
              <a:rPr lang="en-US" dirty="0" smtClean="0">
                <a:latin typeface="Sylfaen" panose="010A0502050306030303" pitchFamily="18" charset="0"/>
              </a:rPr>
              <a:t> </a:t>
            </a:r>
            <a:r>
              <a:rPr lang="en-US" dirty="0" err="1" smtClean="0">
                <a:latin typeface="Sylfaen" panose="010A0502050306030303" pitchFamily="18" charset="0"/>
              </a:rPr>
              <a:t>քանի</a:t>
            </a:r>
            <a:r>
              <a:rPr lang="en-US" dirty="0" smtClean="0">
                <a:latin typeface="Sylfaen" panose="010A0502050306030303" pitchFamily="18" charset="0"/>
              </a:rPr>
              <a:t> </a:t>
            </a:r>
            <a:r>
              <a:rPr lang="en-US" dirty="0" err="1" smtClean="0">
                <a:latin typeface="Sylfaen" panose="010A0502050306030303" pitchFamily="18" charset="0"/>
              </a:rPr>
              <a:t>երկրներում</a:t>
            </a:r>
            <a:r>
              <a:rPr lang="en-US" dirty="0" smtClean="0">
                <a:latin typeface="Sylfaen" panose="010A0502050306030303" pitchFamily="18" charset="0"/>
              </a:rPr>
              <a:t> </a:t>
            </a:r>
            <a:r>
              <a:rPr lang="en-US" dirty="0" err="1" smtClean="0">
                <a:latin typeface="Sylfaen" panose="010A0502050306030303" pitchFamily="18" charset="0"/>
              </a:rPr>
              <a:t>գործող</a:t>
            </a:r>
            <a:r>
              <a:rPr lang="en-US" baseline="0" dirty="0" smtClean="0">
                <a:latin typeface="Sylfaen" panose="010A0502050306030303" pitchFamily="18" charset="0"/>
              </a:rPr>
              <a:t> </a:t>
            </a:r>
            <a:r>
              <a:rPr lang="en-US" dirty="0" err="1" smtClean="0">
                <a:latin typeface="Sylfaen" panose="010A0502050306030303" pitchFamily="18" charset="0"/>
              </a:rPr>
              <a:t>քրեական</a:t>
            </a:r>
            <a:r>
              <a:rPr lang="en-US" dirty="0" smtClean="0">
                <a:latin typeface="Sylfaen" panose="010A0502050306030303" pitchFamily="18" charset="0"/>
              </a:rPr>
              <a:t> </a:t>
            </a:r>
            <a:r>
              <a:rPr lang="en-US" dirty="0" err="1" smtClean="0">
                <a:latin typeface="Sylfaen" panose="010A0502050306030303" pitchFamily="18" charset="0"/>
              </a:rPr>
              <a:t>խմբի</a:t>
            </a:r>
            <a:r>
              <a:rPr lang="en-US" dirty="0" smtClean="0">
                <a:latin typeface="Sylfaen" panose="010A0502050306030303" pitchFamily="18" charset="0"/>
              </a:rPr>
              <a:t> </a:t>
            </a:r>
            <a:r>
              <a:rPr lang="en-US" dirty="0" err="1" smtClean="0">
                <a:latin typeface="Sylfaen" panose="010A0502050306030303" pitchFamily="18" charset="0"/>
              </a:rPr>
              <a:t>անդամներ</a:t>
            </a:r>
            <a:r>
              <a:rPr lang="en-US" dirty="0" smtClean="0">
                <a:latin typeface="Sylfaen" panose="010A0502050306030303" pitchFamily="18" charset="0"/>
              </a:rPr>
              <a:t> </a:t>
            </a:r>
            <a:r>
              <a:rPr lang="en-US" dirty="0" err="1" smtClean="0">
                <a:latin typeface="Sylfaen" panose="010A0502050306030303" pitchFamily="18" charset="0"/>
              </a:rPr>
              <a:t>էին</a:t>
            </a:r>
            <a:r>
              <a:rPr lang="en-US" dirty="0" smtClean="0">
                <a:latin typeface="Sylfaen" panose="010A0502050306030303" pitchFamily="18" charset="0"/>
              </a:rPr>
              <a:t>:</a:t>
            </a:r>
            <a:r>
              <a:rPr lang="en-US" baseline="0" dirty="0" smtClean="0">
                <a:latin typeface="Sylfaen" panose="010A0502050306030303" pitchFamily="18" charset="0"/>
              </a:rPr>
              <a:t> </a:t>
            </a:r>
            <a:r>
              <a:rPr lang="en-US" baseline="0" dirty="0" err="1" smtClean="0">
                <a:latin typeface="Sylfaen" panose="010A0502050306030303" pitchFamily="18" charset="0"/>
              </a:rPr>
              <a:t>Մամլո</a:t>
            </a:r>
            <a:r>
              <a:rPr lang="en-US" baseline="0" dirty="0" smtClean="0">
                <a:latin typeface="Sylfaen" panose="010A0502050306030303" pitchFamily="18" charset="0"/>
              </a:rPr>
              <a:t> </a:t>
            </a:r>
            <a:r>
              <a:rPr lang="en-US" baseline="0" dirty="0" err="1" smtClean="0">
                <a:latin typeface="Sylfaen" panose="010A0502050306030303" pitchFamily="18" charset="0"/>
              </a:rPr>
              <a:t>հաղորդագրության</a:t>
            </a:r>
            <a:r>
              <a:rPr lang="en-US" baseline="0" dirty="0" smtClean="0">
                <a:latin typeface="Sylfaen" panose="010A0502050306030303" pitchFamily="18" charset="0"/>
              </a:rPr>
              <a:t> </a:t>
            </a:r>
            <a:r>
              <a:rPr lang="en-US" baseline="0" dirty="0" err="1" smtClean="0">
                <a:latin typeface="Sylfaen" panose="010A0502050306030303" pitchFamily="18" charset="0"/>
              </a:rPr>
              <a:t>երրորդ</a:t>
            </a:r>
            <a:r>
              <a:rPr lang="en-US" baseline="0" dirty="0" smtClean="0">
                <a:latin typeface="Sylfaen" panose="010A0502050306030303" pitchFamily="18" charset="0"/>
              </a:rPr>
              <a:t> </a:t>
            </a:r>
            <a:r>
              <a:rPr lang="en-US" baseline="0" dirty="0" err="1" smtClean="0">
                <a:latin typeface="Sylfaen" panose="010A0502050306030303" pitchFamily="18" charset="0"/>
              </a:rPr>
              <a:t>պարբերությունը</a:t>
            </a:r>
            <a:r>
              <a:rPr lang="en-US" baseline="0" dirty="0" smtClean="0">
                <a:latin typeface="Sylfaen" panose="010A0502050306030303" pitchFamily="18" charset="0"/>
              </a:rPr>
              <a:t> </a:t>
            </a:r>
            <a:r>
              <a:rPr lang="en-US" baseline="0" dirty="0" err="1" smtClean="0">
                <a:latin typeface="Sylfaen" panose="010A0502050306030303" pitchFamily="18" charset="0"/>
              </a:rPr>
              <a:t>բնութագրում</a:t>
            </a:r>
            <a:r>
              <a:rPr lang="en-US" baseline="0" dirty="0" smtClean="0">
                <a:latin typeface="Sylfaen" panose="010A0502050306030303" pitchFamily="18" charset="0"/>
              </a:rPr>
              <a:t> է </a:t>
            </a:r>
            <a:r>
              <a:rPr lang="en-US" baseline="0" dirty="0" err="1" smtClean="0">
                <a:latin typeface="Sylfaen" panose="010A0502050306030303" pitchFamily="18" charset="0"/>
              </a:rPr>
              <a:t>քրեական</a:t>
            </a:r>
            <a:r>
              <a:rPr lang="en-US" baseline="0" dirty="0" smtClean="0">
                <a:latin typeface="Sylfaen" panose="010A0502050306030303" pitchFamily="18" charset="0"/>
              </a:rPr>
              <a:t> </a:t>
            </a:r>
            <a:r>
              <a:rPr lang="en-US" baseline="0" dirty="0" err="1" smtClean="0">
                <a:latin typeface="Sylfaen" panose="010A0502050306030303" pitchFamily="18" charset="0"/>
              </a:rPr>
              <a:t>խմբի</a:t>
            </a:r>
            <a:r>
              <a:rPr lang="en-US" baseline="0" dirty="0" smtClean="0">
                <a:latin typeface="Sylfaen" panose="010A0502050306030303" pitchFamily="18" charset="0"/>
              </a:rPr>
              <a:t> </a:t>
            </a:r>
            <a:r>
              <a:rPr lang="en-US" baseline="0" dirty="0" err="1" smtClean="0">
                <a:latin typeface="Sylfaen" panose="010A0502050306030303" pitchFamily="18" charset="0"/>
              </a:rPr>
              <a:t>մոդուս</a:t>
            </a:r>
            <a:r>
              <a:rPr lang="en-US" baseline="0" dirty="0" smtClean="0">
                <a:latin typeface="Sylfaen" panose="010A0502050306030303" pitchFamily="18" charset="0"/>
              </a:rPr>
              <a:t> </a:t>
            </a:r>
            <a:r>
              <a:rPr lang="en-US" baseline="0" dirty="0" err="1" smtClean="0">
                <a:latin typeface="Sylfaen" panose="010A0502050306030303" pitchFamily="18" charset="0"/>
              </a:rPr>
              <a:t>օպերանդին</a:t>
            </a:r>
            <a:r>
              <a:rPr lang="en-US" baseline="0" dirty="0" smtClean="0">
                <a:latin typeface="Sylfaen" panose="010A0502050306030303" pitchFamily="18" charset="0"/>
              </a:rPr>
              <a:t>, </a:t>
            </a:r>
            <a:r>
              <a:rPr lang="en-US" baseline="0" dirty="0" err="1" smtClean="0">
                <a:latin typeface="Sylfaen" panose="010A0502050306030303" pitchFamily="18" charset="0"/>
              </a:rPr>
              <a:t>որը</a:t>
            </a:r>
            <a:r>
              <a:rPr lang="en-US" baseline="0" dirty="0" smtClean="0">
                <a:latin typeface="Sylfaen" panose="010A0502050306030303" pitchFamily="18" charset="0"/>
              </a:rPr>
              <a:t> </a:t>
            </a:r>
            <a:r>
              <a:rPr lang="en-US" baseline="0" dirty="0" err="1" smtClean="0">
                <a:latin typeface="Sylfaen" panose="010A0502050306030303" pitchFamily="18" charset="0"/>
              </a:rPr>
              <a:t>կարող</a:t>
            </a:r>
            <a:r>
              <a:rPr lang="en-US" baseline="0" dirty="0" smtClean="0">
                <a:latin typeface="Sylfaen" panose="010A0502050306030303" pitchFamily="18" charset="0"/>
              </a:rPr>
              <a:t> է </a:t>
            </a:r>
            <a:r>
              <a:rPr lang="en-US" baseline="0" dirty="0" err="1" smtClean="0">
                <a:latin typeface="Sylfaen" panose="010A0502050306030303" pitchFamily="18" charset="0"/>
              </a:rPr>
              <a:t>օգտագործվել</a:t>
            </a:r>
            <a:r>
              <a:rPr lang="en-US" baseline="0" dirty="0" smtClean="0">
                <a:latin typeface="Sylfaen" panose="010A0502050306030303" pitchFamily="18" charset="0"/>
              </a:rPr>
              <a:t> </a:t>
            </a:r>
            <a:r>
              <a:rPr lang="hy-AM" baseline="0" dirty="0" smtClean="0">
                <a:latin typeface="Sylfaen" panose="010A0502050306030303" pitchFamily="18" charset="0"/>
              </a:rPr>
              <a:t>Վերապատրաստող</a:t>
            </a:r>
            <a:r>
              <a:rPr lang="en-US" baseline="0" dirty="0" smtClean="0">
                <a:latin typeface="Sylfaen" panose="010A0502050306030303" pitchFamily="18" charset="0"/>
              </a:rPr>
              <a:t>ի </a:t>
            </a:r>
            <a:r>
              <a:rPr lang="en-US" baseline="0" dirty="0" err="1" smtClean="0">
                <a:latin typeface="Sylfaen" panose="010A0502050306030303" pitchFamily="18" charset="0"/>
              </a:rPr>
              <a:t>կողմից</a:t>
            </a:r>
            <a:r>
              <a:rPr lang="en-US" baseline="0" dirty="0" smtClean="0">
                <a:latin typeface="Sylfaen" panose="010A0502050306030303" pitchFamily="18" charset="0"/>
              </a:rPr>
              <a:t> </a:t>
            </a:r>
            <a:r>
              <a:rPr lang="en-US" baseline="0" dirty="0" err="1" smtClean="0">
                <a:latin typeface="Sylfaen" panose="010A0502050306030303" pitchFamily="18" charset="0"/>
              </a:rPr>
              <a:t>ցույց</a:t>
            </a:r>
            <a:r>
              <a:rPr lang="en-US" baseline="0" dirty="0" smtClean="0">
                <a:latin typeface="Sylfaen" panose="010A0502050306030303" pitchFamily="18" charset="0"/>
              </a:rPr>
              <a:t> </a:t>
            </a:r>
            <a:r>
              <a:rPr lang="en-US" baseline="0" dirty="0" err="1" smtClean="0">
                <a:latin typeface="Sylfaen" panose="010A0502050306030303" pitchFamily="18" charset="0"/>
              </a:rPr>
              <a:t>տալու</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 </a:t>
            </a:r>
            <a:r>
              <a:rPr lang="en-US" baseline="0" dirty="0" err="1" smtClean="0">
                <a:latin typeface="Sylfaen" panose="010A0502050306030303" pitchFamily="18" charset="0"/>
              </a:rPr>
              <a:t>որպես</a:t>
            </a:r>
            <a:r>
              <a:rPr lang="en-US" baseline="0" dirty="0" smtClean="0">
                <a:latin typeface="Sylfaen" panose="010A0502050306030303" pitchFamily="18" charset="0"/>
              </a:rPr>
              <a:t> </a:t>
            </a:r>
            <a:r>
              <a:rPr lang="en-US" baseline="0" dirty="0" err="1" smtClean="0">
                <a:latin typeface="Sylfaen" panose="010A0502050306030303" pitchFamily="18" charset="0"/>
              </a:rPr>
              <a:t>անօրինական</a:t>
            </a:r>
            <a:r>
              <a:rPr lang="en-US" baseline="0" dirty="0" smtClean="0">
                <a:latin typeface="Sylfaen" panose="010A0502050306030303" pitchFamily="18" charset="0"/>
              </a:rPr>
              <a:t> </a:t>
            </a:r>
            <a:r>
              <a:rPr lang="en-US" baseline="0" dirty="0" err="1" smtClean="0">
                <a:latin typeface="Sylfaen" panose="010A0502050306030303" pitchFamily="18" charset="0"/>
              </a:rPr>
              <a:t>կերպով</a:t>
            </a:r>
            <a:r>
              <a:rPr lang="en-US" baseline="0" dirty="0" smtClean="0">
                <a:latin typeface="Sylfaen" panose="010A0502050306030303" pitchFamily="18" charset="0"/>
              </a:rPr>
              <a:t> </a:t>
            </a:r>
            <a:r>
              <a:rPr lang="en-US" baseline="0" dirty="0" err="1" smtClean="0">
                <a:latin typeface="Sylfaen" panose="010A0502050306030303" pitchFamily="18" charset="0"/>
              </a:rPr>
              <a:t>հաղորդակցություն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գաղտնի</a:t>
            </a:r>
            <a:r>
              <a:rPr lang="en-US" baseline="0" dirty="0" smtClean="0">
                <a:latin typeface="Sylfaen" panose="010A0502050306030303" pitchFamily="18" charset="0"/>
              </a:rPr>
              <a:t> </a:t>
            </a:r>
            <a:r>
              <a:rPr lang="en-US" baseline="0" dirty="0" err="1" smtClean="0">
                <a:latin typeface="Sylfaen" panose="010A0502050306030303" pitchFamily="18" charset="0"/>
              </a:rPr>
              <a:t>որսալու</a:t>
            </a:r>
            <a:r>
              <a:rPr lang="en-US" baseline="0" dirty="0" smtClean="0">
                <a:latin typeface="Sylfaen" panose="010A0502050306030303" pitchFamily="18" charset="0"/>
              </a:rPr>
              <a:t> </a:t>
            </a:r>
            <a:r>
              <a:rPr lang="en-US" baseline="0" dirty="0" err="1" smtClean="0">
                <a:latin typeface="Sylfaen" panose="010A0502050306030303" pitchFamily="18" charset="0"/>
              </a:rPr>
              <a:t>օրինակ</a:t>
            </a:r>
            <a:r>
              <a:rPr lang="en-US" baseline="0" dirty="0" smtClean="0">
                <a:latin typeface="Sylfaen" panose="010A0502050306030303" pitchFamily="18" charset="0"/>
              </a:rPr>
              <a:t>: </a:t>
            </a:r>
            <a:r>
              <a:rPr lang="en-US" baseline="0" dirty="0" err="1" smtClean="0">
                <a:latin typeface="Sylfaen" panose="010A0502050306030303" pitchFamily="18" charset="0"/>
              </a:rPr>
              <a:t>Մասնավորապես</a:t>
            </a:r>
            <a:r>
              <a:rPr lang="en-US" baseline="0" dirty="0" smtClean="0">
                <a:latin typeface="Sylfaen" panose="010A0502050306030303" pitchFamily="18" charset="0"/>
              </a:rPr>
              <a:t>, </a:t>
            </a:r>
            <a:r>
              <a:rPr lang="hy-AM" baseline="0" dirty="0" smtClean="0">
                <a:latin typeface="Sylfaen" panose="010A0502050306030303" pitchFamily="18" charset="0"/>
              </a:rPr>
              <a:t>Վերապատրաստող</a:t>
            </a:r>
            <a:r>
              <a:rPr lang="en-US" baseline="0" dirty="0" smtClean="0">
                <a:latin typeface="Sylfaen" panose="010A0502050306030303" pitchFamily="18" charset="0"/>
              </a:rPr>
              <a:t>ը </a:t>
            </a:r>
            <a:r>
              <a:rPr lang="en-US" baseline="0" dirty="0" err="1" smtClean="0">
                <a:latin typeface="Sylfaen" panose="010A0502050306030303" pitchFamily="18" charset="0"/>
              </a:rPr>
              <a:t>կարող</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ընդգծել</a:t>
            </a:r>
            <a:r>
              <a:rPr lang="en-US" baseline="0" dirty="0" smtClean="0">
                <a:latin typeface="Sylfaen" panose="010A0502050306030303" pitchFamily="18" charset="0"/>
              </a:rPr>
              <a:t> </a:t>
            </a:r>
            <a:r>
              <a:rPr lang="en-US" baseline="0" dirty="0" err="1" smtClean="0">
                <a:latin typeface="Sylfaen" panose="010A0502050306030303" pitchFamily="18" charset="0"/>
              </a:rPr>
              <a:t>այն</a:t>
            </a:r>
            <a:r>
              <a:rPr lang="en-US" baseline="0" dirty="0" smtClean="0">
                <a:latin typeface="Sylfaen" panose="010A0502050306030303" pitchFamily="18" charset="0"/>
              </a:rPr>
              <a:t>, </a:t>
            </a:r>
            <a:r>
              <a:rPr lang="en-US" baseline="0" dirty="0" err="1" smtClean="0">
                <a:latin typeface="Sylfaen" panose="010A0502050306030303" pitchFamily="18" charset="0"/>
              </a:rPr>
              <a:t>որ</a:t>
            </a:r>
            <a:r>
              <a:rPr lang="en-US" baseline="0" dirty="0" smtClean="0">
                <a:latin typeface="Sylfaen" panose="010A0502050306030303" pitchFamily="18" charset="0"/>
              </a:rPr>
              <a:t> </a:t>
            </a:r>
            <a:r>
              <a:rPr lang="en-US" baseline="0" dirty="0" err="1" smtClean="0">
                <a:latin typeface="Sylfaen" panose="010A0502050306030303" pitchFamily="18" charset="0"/>
              </a:rPr>
              <a:t>հանցագործները</a:t>
            </a:r>
            <a:r>
              <a:rPr lang="en-US" baseline="0" dirty="0" smtClean="0">
                <a:latin typeface="Sylfaen" panose="010A0502050306030303" pitchFamily="18" charset="0"/>
              </a:rPr>
              <a:t> </a:t>
            </a:r>
            <a:r>
              <a:rPr lang="en-US" baseline="0" dirty="0" err="1" smtClean="0">
                <a:latin typeface="Sylfaen" panose="010A0502050306030303" pitchFamily="18" charset="0"/>
              </a:rPr>
              <a:t>մշտադիտարկում</a:t>
            </a:r>
            <a:r>
              <a:rPr lang="en-US" baseline="0" dirty="0" smtClean="0">
                <a:latin typeface="Sylfaen" panose="010A0502050306030303" pitchFamily="18" charset="0"/>
              </a:rPr>
              <a:t> </a:t>
            </a:r>
            <a:r>
              <a:rPr lang="en-US" baseline="0" dirty="0" err="1" smtClean="0">
                <a:latin typeface="Sylfaen" panose="010A0502050306030303" pitchFamily="18" charset="0"/>
              </a:rPr>
              <a:t>էին</a:t>
            </a:r>
            <a:r>
              <a:rPr lang="en-US" baseline="0" dirty="0" smtClean="0">
                <a:latin typeface="Sylfaen" panose="010A0502050306030303" pitchFamily="18" charset="0"/>
              </a:rPr>
              <a:t> </a:t>
            </a:r>
            <a:r>
              <a:rPr lang="en-US" baseline="0" dirty="0" err="1" smtClean="0">
                <a:latin typeface="Sylfaen" panose="010A0502050306030303" pitchFamily="18" charset="0"/>
              </a:rPr>
              <a:t>կորպորատիվ</a:t>
            </a:r>
            <a:r>
              <a:rPr lang="en-US" baseline="0" dirty="0" smtClean="0">
                <a:latin typeface="Sylfaen" panose="010A0502050306030303" pitchFamily="18" charset="0"/>
              </a:rPr>
              <a:t> </a:t>
            </a:r>
            <a:r>
              <a:rPr lang="en-US" baseline="0" dirty="0" err="1" smtClean="0">
                <a:latin typeface="Sylfaen" panose="010A0502050306030303" pitchFamily="18" charset="0"/>
              </a:rPr>
              <a:t>էլ</a:t>
            </a:r>
            <a:r>
              <a:rPr lang="en-US" baseline="0" dirty="0" smtClean="0">
                <a:latin typeface="Sylfaen" panose="010A0502050306030303" pitchFamily="18" charset="0"/>
              </a:rPr>
              <a:t>. </a:t>
            </a:r>
            <a:r>
              <a:rPr lang="en-US" baseline="0" dirty="0" err="1" smtClean="0">
                <a:latin typeface="Sylfaen" panose="010A0502050306030303" pitchFamily="18" charset="0"/>
              </a:rPr>
              <a:t>փոստի</a:t>
            </a:r>
            <a:r>
              <a:rPr lang="en-US" baseline="0" dirty="0" smtClean="0">
                <a:latin typeface="Sylfaen" panose="010A0502050306030303" pitchFamily="18" charset="0"/>
              </a:rPr>
              <a:t> </a:t>
            </a:r>
            <a:r>
              <a:rPr lang="en-US" baseline="0" dirty="0" err="1" smtClean="0">
                <a:latin typeface="Sylfaen" panose="010A0502050306030303" pitchFamily="18" charset="0"/>
              </a:rPr>
              <a:t>օգտահաշիվների</a:t>
            </a:r>
            <a:r>
              <a:rPr lang="en-US" baseline="0" dirty="0" smtClean="0">
                <a:latin typeface="Sylfaen" panose="010A0502050306030303" pitchFamily="18" charset="0"/>
              </a:rPr>
              <a:t> </a:t>
            </a:r>
            <a:r>
              <a:rPr lang="en-US" baseline="0" dirty="0" err="1" smtClean="0">
                <a:latin typeface="Sylfaen" panose="010A0502050306030303" pitchFamily="18" charset="0"/>
              </a:rPr>
              <a:t>հաղորդակցությունները</a:t>
            </a:r>
            <a:r>
              <a:rPr lang="en-US" baseline="0" dirty="0" smtClean="0">
                <a:latin typeface="Sylfaen" panose="010A0502050306030303" pitchFamily="18" charset="0"/>
              </a:rPr>
              <a:t>՝ </a:t>
            </a:r>
            <a:r>
              <a:rPr lang="en-US" baseline="0" dirty="0" err="1" smtClean="0">
                <a:latin typeface="Sylfaen" panose="010A0502050306030303" pitchFamily="18" charset="0"/>
              </a:rPr>
              <a:t>պարզելու</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 </a:t>
            </a:r>
            <a:r>
              <a:rPr lang="en-US" baseline="0" dirty="0" err="1" smtClean="0">
                <a:latin typeface="Sylfaen" panose="010A0502050306030303" pitchFamily="18" charset="0"/>
              </a:rPr>
              <a:t>վճարման</a:t>
            </a:r>
            <a:r>
              <a:rPr lang="en-US" baseline="0" dirty="0" smtClean="0">
                <a:latin typeface="Sylfaen" panose="010A0502050306030303" pitchFamily="18" charset="0"/>
              </a:rPr>
              <a:t> </a:t>
            </a:r>
            <a:r>
              <a:rPr lang="en-US" baseline="0" dirty="0" err="1" smtClean="0">
                <a:latin typeface="Sylfaen" panose="010A0502050306030303" pitchFamily="18" charset="0"/>
              </a:rPr>
              <a:t>գրությունները</a:t>
            </a:r>
            <a:r>
              <a:rPr lang="en-US" baseline="0" dirty="0" smtClean="0">
                <a:latin typeface="Sylfaen" panose="010A0502050306030303" pitchFamily="18" charset="0"/>
              </a:rPr>
              <a:t> </a:t>
            </a:r>
            <a:r>
              <a:rPr lang="en-US" baseline="0" dirty="0" err="1" smtClean="0">
                <a:latin typeface="Sylfaen" panose="010A0502050306030303" pitchFamily="18" charset="0"/>
              </a:rPr>
              <a:t>տարբեր</a:t>
            </a:r>
            <a:r>
              <a:rPr lang="en-US" baseline="0" dirty="0" smtClean="0">
                <a:latin typeface="Sylfaen" panose="010A0502050306030303" pitchFamily="18" charset="0"/>
              </a:rPr>
              <a:t> </a:t>
            </a:r>
            <a:r>
              <a:rPr lang="en-US" baseline="0" dirty="0" err="1" smtClean="0">
                <a:latin typeface="Sylfaen" panose="010A0502050306030303" pitchFamily="18" charset="0"/>
              </a:rPr>
              <a:t>կորպորացիաների</a:t>
            </a:r>
            <a:r>
              <a:rPr lang="en-US" baseline="0" dirty="0" smtClean="0">
                <a:latin typeface="Sylfaen" panose="010A0502050306030303" pitchFamily="18" charset="0"/>
              </a:rPr>
              <a:t> </a:t>
            </a:r>
            <a:r>
              <a:rPr lang="en-US" baseline="0" dirty="0" err="1" smtClean="0">
                <a:latin typeface="Sylfaen" panose="010A0502050306030303" pitchFamily="18" charset="0"/>
              </a:rPr>
              <a:t>միջև</a:t>
            </a:r>
            <a:r>
              <a:rPr lang="en-US" baseline="0" dirty="0" smtClean="0">
                <a:latin typeface="Sylfaen" panose="010A0502050306030303" pitchFamily="18" charset="0"/>
              </a:rPr>
              <a:t>:</a:t>
            </a:r>
            <a:endParaRPr lang="en-US" b="0" i="0" dirty="0" smtClean="0">
              <a:solidFill>
                <a:srgbClr val="171E24"/>
              </a:solidFill>
              <a:effectLst/>
              <a:latin typeface="Sylfaen" panose="010A0502050306030303" pitchFamily="18" charset="0"/>
            </a:endParaRPr>
          </a:p>
          <a:p>
            <a:endParaRPr lang="en-US" b="0" i="0" dirty="0" smtClean="0">
              <a:solidFill>
                <a:srgbClr val="171E24"/>
              </a:solidFill>
              <a:effectLst/>
              <a:latin typeface="Sylfaen" panose="010A0502050306030303" pitchFamily="18" charset="0"/>
            </a:endParaRPr>
          </a:p>
          <a:p>
            <a:r>
              <a:rPr lang="en-US" b="0" i="0" dirty="0" err="1" smtClean="0">
                <a:solidFill>
                  <a:srgbClr val="171E24"/>
                </a:solidFill>
                <a:effectLst/>
                <a:latin typeface="Sylfaen" panose="010A0502050306030303" pitchFamily="18" charset="0"/>
              </a:rPr>
              <a:t>Մամլո</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հաղորդագրության</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հղումը</a:t>
            </a:r>
            <a:r>
              <a:rPr lang="en-US" b="0" i="0" baseline="0" dirty="0" smtClean="0">
                <a:solidFill>
                  <a:srgbClr val="171E24"/>
                </a:solidFill>
                <a:effectLst/>
                <a:latin typeface="Sylfaen" panose="010A0502050306030303" pitchFamily="18" charset="0"/>
              </a:rPr>
              <a:t>՝</a:t>
            </a:r>
            <a:r>
              <a:rPr lang="en-US" b="0" i="0" dirty="0" smtClean="0">
                <a:solidFill>
                  <a:srgbClr val="171E24"/>
                </a:solidFill>
                <a:effectLst/>
                <a:latin typeface="Sylfaen" panose="010A0502050306030303" pitchFamily="18" charset="0"/>
              </a:rPr>
              <a:t> https://www.europol.europa.eu/newsroom/news/international-operation-dismantles-criminal-group-of-cyber-fraudsters</a:t>
            </a:r>
          </a:p>
          <a:p>
            <a:endParaRPr lang="en-US" dirty="0">
              <a:latin typeface="Sylfaen" panose="010A0502050306030303" pitchFamily="18" charset="0"/>
            </a:endParaRPr>
          </a:p>
          <a:p>
            <a:endParaRPr lang="en-US" dirty="0">
              <a:latin typeface="Sylfaen" panose="010A0502050306030303" pitchFamily="18" charset="0"/>
            </a:endParaRPr>
          </a:p>
          <a:p>
            <a:endParaRPr lang="en-US" dirty="0">
              <a:latin typeface="Sylfaen" panose="010A0502050306030303" pitchFamily="18" charset="0"/>
            </a:endParaRPr>
          </a:p>
          <a:p>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28</a:t>
            </a:fld>
            <a:endParaRPr lang="en-US" altLang="en-US"/>
          </a:p>
        </p:txBody>
      </p:sp>
    </p:spTree>
    <p:extLst>
      <p:ext uri="{BB962C8B-B14F-4D97-AF65-F5344CB8AC3E}">
        <p14:creationId xmlns:p14="http://schemas.microsoft.com/office/powerpoint/2010/main" val="2419179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Sylfaen" panose="010A0502050306030303" pitchFamily="18" charset="0"/>
              </a:rPr>
              <a:t>Ս</a:t>
            </a:r>
            <a:r>
              <a:rPr lang="hy-AM" dirty="0" smtClean="0">
                <a:latin typeface="Sylfaen" panose="010A0502050306030303" pitchFamily="18" charset="0"/>
              </a:rPr>
              <a:t>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ԱՄՆ </a:t>
            </a:r>
            <a:r>
              <a:rPr lang="en-US" dirty="0" err="1" smtClean="0">
                <a:latin typeface="Sylfaen" panose="010A0502050306030303" pitchFamily="18" charset="0"/>
              </a:rPr>
              <a:t>արդարադատության</a:t>
            </a:r>
            <a:r>
              <a:rPr lang="en-US" dirty="0" smtClean="0">
                <a:latin typeface="Sylfaen" panose="010A0502050306030303" pitchFamily="18" charset="0"/>
              </a:rPr>
              <a:t> </a:t>
            </a:r>
            <a:r>
              <a:rPr lang="en-US" dirty="0" err="1" smtClean="0">
                <a:latin typeface="Sylfaen" panose="010A0502050306030303" pitchFamily="18" charset="0"/>
              </a:rPr>
              <a:t>դեպարտամենտի</a:t>
            </a:r>
            <a:r>
              <a:rPr lang="en-US" dirty="0" smtClean="0">
                <a:latin typeface="Sylfaen" panose="010A0502050306030303" pitchFamily="18" charset="0"/>
              </a:rPr>
              <a:t> </a:t>
            </a:r>
            <a:r>
              <a:rPr lang="en-US" dirty="0" err="1" smtClean="0">
                <a:latin typeface="Sylfaen" panose="010A0502050306030303" pitchFamily="18" charset="0"/>
              </a:rPr>
              <a:t>մամլո</a:t>
            </a:r>
            <a:r>
              <a:rPr lang="en-US" dirty="0" smtClean="0">
                <a:latin typeface="Sylfaen" panose="010A0502050306030303" pitchFamily="18" charset="0"/>
              </a:rPr>
              <a:t> </a:t>
            </a:r>
            <a:r>
              <a:rPr lang="en-US" dirty="0" err="1" smtClean="0">
                <a:latin typeface="Sylfaen" panose="010A0502050306030303" pitchFamily="18" charset="0"/>
              </a:rPr>
              <a:t>հաղորդագրության</a:t>
            </a:r>
            <a:r>
              <a:rPr lang="en-US" dirty="0" smtClean="0">
                <a:latin typeface="Sylfaen" panose="010A0502050306030303" pitchFamily="18" charset="0"/>
              </a:rPr>
              <a:t> </a:t>
            </a:r>
            <a:r>
              <a:rPr lang="en-US" dirty="0" err="1" smtClean="0">
                <a:latin typeface="Sylfaen" panose="010A0502050306030303" pitchFamily="18" charset="0"/>
              </a:rPr>
              <a:t>սքրինշոթը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բացատրում</a:t>
            </a:r>
            <a:r>
              <a:rPr lang="en-US" dirty="0" smtClean="0">
                <a:latin typeface="Sylfaen" panose="010A0502050306030303" pitchFamily="18" charset="0"/>
              </a:rPr>
              <a:t> է, </a:t>
            </a:r>
            <a:r>
              <a:rPr lang="en-US" dirty="0" err="1" smtClean="0">
                <a:latin typeface="Sylfaen" panose="010A0502050306030303" pitchFamily="18" charset="0"/>
              </a:rPr>
              <a:t>թե</a:t>
            </a:r>
            <a:r>
              <a:rPr lang="en-US" dirty="0" smtClean="0">
                <a:latin typeface="Sylfaen" panose="010A0502050306030303" pitchFamily="18" charset="0"/>
              </a:rPr>
              <a:t> </a:t>
            </a:r>
            <a:r>
              <a:rPr lang="en-US" dirty="0" err="1" smtClean="0">
                <a:latin typeface="Sylfaen" panose="010A0502050306030303" pitchFamily="18" charset="0"/>
              </a:rPr>
              <a:t>ինչպես</a:t>
            </a:r>
            <a:r>
              <a:rPr lang="en-US" dirty="0" smtClean="0">
                <a:latin typeface="Sylfaen" panose="010A0502050306030303" pitchFamily="18" charset="0"/>
              </a:rPr>
              <a:t> է </a:t>
            </a:r>
            <a:r>
              <a:rPr lang="en-US" dirty="0" err="1" smtClean="0">
                <a:latin typeface="Sylfaen" panose="010A0502050306030303" pitchFamily="18" charset="0"/>
              </a:rPr>
              <a:t>անհատը</a:t>
            </a:r>
            <a:r>
              <a:rPr lang="en-US" dirty="0" smtClean="0">
                <a:latin typeface="Sylfaen" panose="010A0502050306030303" pitchFamily="18" charset="0"/>
              </a:rPr>
              <a:t> </a:t>
            </a:r>
            <a:r>
              <a:rPr lang="en-US" dirty="0" err="1" smtClean="0">
                <a:latin typeface="Sylfaen" panose="010A0502050306030303" pitchFamily="18" charset="0"/>
              </a:rPr>
              <a:t>դատապարտվել</a:t>
            </a:r>
            <a:r>
              <a:rPr lang="en-US" dirty="0" smtClean="0">
                <a:latin typeface="Sylfaen" panose="010A0502050306030303" pitchFamily="18" charset="0"/>
              </a:rPr>
              <a:t> </a:t>
            </a:r>
            <a:r>
              <a:rPr lang="en-US" dirty="0" err="1" smtClean="0">
                <a:latin typeface="Sylfaen" panose="010A0502050306030303" pitchFamily="18" charset="0"/>
              </a:rPr>
              <a:t>էլ</a:t>
            </a:r>
            <a:r>
              <a:rPr lang="en-US" dirty="0" smtClean="0">
                <a:latin typeface="Sylfaen" panose="010A0502050306030303" pitchFamily="18" charset="0"/>
              </a:rPr>
              <a:t>. </a:t>
            </a:r>
            <a:r>
              <a:rPr lang="en-US" dirty="0" err="1" smtClean="0">
                <a:latin typeface="Sylfaen" panose="010A0502050306030303" pitchFamily="18" charset="0"/>
              </a:rPr>
              <a:t>փոստի</a:t>
            </a:r>
            <a:r>
              <a:rPr lang="en-US" dirty="0" smtClean="0">
                <a:latin typeface="Sylfaen" panose="010A0502050306030303" pitchFamily="18" charset="0"/>
              </a:rPr>
              <a:t> </a:t>
            </a:r>
            <a:r>
              <a:rPr lang="en-US" dirty="0" err="1" smtClean="0">
                <a:latin typeface="Sylfaen" panose="010A0502050306030303" pitchFamily="18" charset="0"/>
              </a:rPr>
              <a:t>հաղորդակցությունների</a:t>
            </a:r>
            <a:r>
              <a:rPr lang="en-US" baseline="0" dirty="0" smtClean="0">
                <a:latin typeface="Sylfaen" panose="010A0502050306030303" pitchFamily="18" charset="0"/>
              </a:rPr>
              <a:t> </a:t>
            </a:r>
            <a:r>
              <a:rPr lang="en-US" dirty="0" err="1" smtClean="0">
                <a:latin typeface="Sylfaen" panose="010A0502050306030303" pitchFamily="18" charset="0"/>
              </a:rPr>
              <a:t>անօրինական</a:t>
            </a:r>
            <a:r>
              <a:rPr lang="en-US" dirty="0" smtClean="0">
                <a:latin typeface="Sylfaen" panose="010A0502050306030303" pitchFamily="18" charset="0"/>
              </a:rPr>
              <a:t> </a:t>
            </a:r>
            <a:r>
              <a:rPr lang="en-US" dirty="0" err="1" smtClean="0">
                <a:latin typeface="Sylfaen" panose="010A0502050306030303" pitchFamily="18" charset="0"/>
              </a:rPr>
              <a:t>գաղտնալսման</a:t>
            </a:r>
            <a:r>
              <a:rPr lang="en-US" dirty="0" smtClean="0">
                <a:latin typeface="Sylfaen" panose="010A0502050306030303" pitchFamily="18" charset="0"/>
              </a:rPr>
              <a:t> (</a:t>
            </a:r>
            <a:r>
              <a:rPr lang="en-US" dirty="0" err="1" smtClean="0">
                <a:latin typeface="Sylfaen" panose="010A0502050306030303" pitchFamily="18" charset="0"/>
              </a:rPr>
              <a:t>հաղորդակցություն</a:t>
            </a:r>
            <a:r>
              <a:rPr lang="en-US" dirty="0" smtClean="0">
                <a:latin typeface="Sylfaen" panose="010A0502050306030303" pitchFamily="18" charset="0"/>
              </a:rPr>
              <a:t> </a:t>
            </a:r>
            <a:r>
              <a:rPr lang="en-US" dirty="0" err="1" smtClean="0">
                <a:latin typeface="Sylfaen" panose="010A0502050306030303" pitchFamily="18" charset="0"/>
              </a:rPr>
              <a:t>գաղտնի</a:t>
            </a:r>
            <a:r>
              <a:rPr lang="en-US" dirty="0" smtClean="0">
                <a:latin typeface="Sylfaen" panose="010A0502050306030303" pitchFamily="18" charset="0"/>
              </a:rPr>
              <a:t> </a:t>
            </a:r>
            <a:r>
              <a:rPr lang="en-US" dirty="0" err="1" smtClean="0">
                <a:latin typeface="Sylfaen" panose="010A0502050306030303" pitchFamily="18" charset="0"/>
              </a:rPr>
              <a:t>որսալու</a:t>
            </a:r>
            <a:r>
              <a:rPr lang="en-US" dirty="0" smtClean="0">
                <a:latin typeface="Sylfaen" panose="010A0502050306030303" pitchFamily="18" charset="0"/>
              </a:rPr>
              <a:t>) </a:t>
            </a:r>
            <a:r>
              <a:rPr lang="en-US" dirty="0" err="1" smtClean="0">
                <a:latin typeface="Sylfaen" panose="010A0502050306030303" pitchFamily="18" charset="0"/>
              </a:rPr>
              <a:t>համար</a:t>
            </a:r>
            <a:r>
              <a:rPr lang="en-US" dirty="0" smtClean="0">
                <a:latin typeface="Sylfaen" panose="010A0502050306030303" pitchFamily="18" charset="0"/>
              </a:rPr>
              <a:t>: </a:t>
            </a:r>
            <a:r>
              <a:rPr lang="en-US" dirty="0" err="1" smtClean="0">
                <a:latin typeface="Sylfaen" panose="010A0502050306030303" pitchFamily="18" charset="0"/>
              </a:rPr>
              <a:t>Մամլո</a:t>
            </a:r>
            <a:r>
              <a:rPr lang="en-US" dirty="0" smtClean="0">
                <a:latin typeface="Sylfaen" panose="010A0502050306030303" pitchFamily="18" charset="0"/>
              </a:rPr>
              <a:t> </a:t>
            </a:r>
            <a:r>
              <a:rPr lang="en-US" dirty="0" err="1" smtClean="0">
                <a:latin typeface="Sylfaen" panose="010A0502050306030303" pitchFamily="18" charset="0"/>
              </a:rPr>
              <a:t>հաղորդագրության</a:t>
            </a:r>
            <a:r>
              <a:rPr lang="en-US" baseline="0" dirty="0" smtClean="0">
                <a:latin typeface="Sylfaen" panose="010A0502050306030303" pitchFamily="18" charset="0"/>
              </a:rPr>
              <a:t> </a:t>
            </a:r>
            <a:r>
              <a:rPr lang="en-US" baseline="0" dirty="0" err="1" smtClean="0">
                <a:latin typeface="Sylfaen" panose="010A0502050306030303" pitchFamily="18" charset="0"/>
              </a:rPr>
              <a:t>համաձայն</a:t>
            </a:r>
            <a:r>
              <a:rPr lang="en-US" baseline="0" dirty="0" smtClean="0">
                <a:latin typeface="Sylfaen" panose="010A0502050306030303" pitchFamily="18" charset="0"/>
              </a:rPr>
              <a:t>՝ </a:t>
            </a:r>
            <a:r>
              <a:rPr lang="en-US" baseline="0" dirty="0" err="1" smtClean="0">
                <a:latin typeface="Sylfaen" panose="010A0502050306030303" pitchFamily="18" charset="0"/>
              </a:rPr>
              <a:t>անձը</a:t>
            </a:r>
            <a:r>
              <a:rPr lang="en-US" baseline="0" dirty="0" smtClean="0">
                <a:latin typeface="Sylfaen" panose="010A0502050306030303" pitchFamily="18" charset="0"/>
              </a:rPr>
              <a:t> &lt;&lt;</a:t>
            </a:r>
            <a:r>
              <a:rPr lang="en-US" baseline="0" dirty="0" err="1" smtClean="0">
                <a:latin typeface="Sylfaen" panose="010A0502050306030303" pitchFamily="18" charset="0"/>
              </a:rPr>
              <a:t>օգտագործել</a:t>
            </a:r>
            <a:r>
              <a:rPr lang="en-US" baseline="0" dirty="0" smtClean="0">
                <a:latin typeface="Sylfaen" panose="010A0502050306030303" pitchFamily="18" charset="0"/>
              </a:rPr>
              <a:t> է </a:t>
            </a:r>
            <a:r>
              <a:rPr lang="en-US" baseline="0" dirty="0" err="1" smtClean="0">
                <a:latin typeface="Sylfaen" panose="010A0502050306030303" pitchFamily="18" charset="0"/>
              </a:rPr>
              <a:t>իր</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համակարգի</a:t>
            </a:r>
            <a:r>
              <a:rPr lang="en-US" baseline="0" dirty="0" smtClean="0">
                <a:latin typeface="Sylfaen" panose="010A0502050306030303" pitchFamily="18" charset="0"/>
              </a:rPr>
              <a:t> </a:t>
            </a:r>
            <a:r>
              <a:rPr lang="en-US" baseline="0" dirty="0" err="1" smtClean="0">
                <a:latin typeface="Sylfaen" panose="010A0502050306030303" pitchFamily="18" charset="0"/>
              </a:rPr>
              <a:t>ադմի</a:t>
            </a:r>
            <a:r>
              <a:rPr lang="hy-AM" baseline="0" dirty="0" smtClean="0">
                <a:latin typeface="Sylfaen" panose="010A0502050306030303" pitchFamily="18" charset="0"/>
              </a:rPr>
              <a:t>դասընթաց</a:t>
            </a:r>
            <a:r>
              <a:rPr lang="en-US" baseline="0" dirty="0" err="1" smtClean="0">
                <a:latin typeface="Sylfaen" panose="010A0502050306030303" pitchFamily="18" charset="0"/>
              </a:rPr>
              <a:t>րատոր</a:t>
            </a:r>
            <a:r>
              <a:rPr lang="en-US" baseline="0" dirty="0" smtClean="0">
                <a:latin typeface="Sylfaen" panose="010A0502050306030303" pitchFamily="18" charset="0"/>
              </a:rPr>
              <a:t> </a:t>
            </a:r>
            <a:r>
              <a:rPr lang="en-US" baseline="0" dirty="0" err="1" smtClean="0">
                <a:latin typeface="Sylfaen" panose="010A0502050306030303" pitchFamily="18" charset="0"/>
              </a:rPr>
              <a:t>լինելու</a:t>
            </a:r>
            <a:r>
              <a:rPr lang="en-US" baseline="0" dirty="0" smtClean="0">
                <a:latin typeface="Sylfaen" panose="010A0502050306030303" pitchFamily="18" charset="0"/>
              </a:rPr>
              <a:t> </a:t>
            </a:r>
            <a:r>
              <a:rPr lang="en-US" baseline="0" dirty="0" err="1" smtClean="0">
                <a:latin typeface="Sylfaen" panose="010A0502050306030303" pitchFamily="18" charset="0"/>
              </a:rPr>
              <a:t>առավելությունը</a:t>
            </a:r>
            <a:r>
              <a:rPr lang="en-US" baseline="0" dirty="0" smtClean="0">
                <a:latin typeface="Sylfaen" panose="010A0502050306030303" pitchFamily="18" charset="0"/>
              </a:rPr>
              <a:t> </a:t>
            </a:r>
            <a:r>
              <a:rPr lang="en-US" baseline="0" dirty="0" err="1" smtClean="0">
                <a:latin typeface="Sylfaen" panose="010A0502050306030303" pitchFamily="18" charset="0"/>
              </a:rPr>
              <a:t>գաղտնի</a:t>
            </a:r>
            <a:r>
              <a:rPr lang="en-US" baseline="0" dirty="0" smtClean="0">
                <a:latin typeface="Sylfaen" panose="010A0502050306030303" pitchFamily="18" charset="0"/>
              </a:rPr>
              <a:t> </a:t>
            </a:r>
            <a:r>
              <a:rPr lang="en-US" baseline="0" dirty="0" err="1" smtClean="0">
                <a:latin typeface="Sylfaen" panose="010A0502050306030303" pitchFamily="18" charset="0"/>
              </a:rPr>
              <a:t>կերպով</a:t>
            </a:r>
            <a:r>
              <a:rPr lang="en-US" baseline="0" dirty="0" smtClean="0">
                <a:latin typeface="Sylfaen" panose="010A0502050306030303" pitchFamily="18" charset="0"/>
              </a:rPr>
              <a:t> </a:t>
            </a:r>
            <a:r>
              <a:rPr lang="en-US" dirty="0" smtClean="0">
                <a:latin typeface="Sylfaen" panose="010A0502050306030303" pitchFamily="18" charset="0"/>
              </a:rPr>
              <a:t> </a:t>
            </a:r>
            <a:r>
              <a:rPr lang="en-US" b="0" i="0" dirty="0" smtClean="0">
                <a:solidFill>
                  <a:srgbClr val="171E24"/>
                </a:solidFill>
                <a:effectLst/>
                <a:latin typeface="Sylfaen" panose="010A0502050306030303" pitchFamily="18" charset="0"/>
              </a:rPr>
              <a:t>EMF-ի</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էլ</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փոստի</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օգտահաշիվները</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կարգավորելու</a:t>
            </a:r>
            <a:r>
              <a:rPr lang="en-US" b="0" i="0" baseline="0" dirty="0" smtClean="0">
                <a:solidFill>
                  <a:srgbClr val="171E24"/>
                </a:solidFill>
                <a:effectLst/>
                <a:latin typeface="Sylfaen" panose="010A0502050306030303" pitchFamily="18" charset="0"/>
              </a:rPr>
              <a:t> և </a:t>
            </a:r>
            <a:r>
              <a:rPr lang="en-US" b="0" i="0" baseline="0" dirty="0" err="1" smtClean="0">
                <a:solidFill>
                  <a:srgbClr val="171E24"/>
                </a:solidFill>
                <a:effectLst/>
                <a:latin typeface="Sylfaen" panose="010A0502050306030303" pitchFamily="18" charset="0"/>
              </a:rPr>
              <a:t>ավտոմատ</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կերպով</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էլ</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փոստի</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հաղորդակցությունները</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երկու</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արտաքին</a:t>
            </a:r>
            <a:r>
              <a:rPr lang="en-US" b="0" i="0" baseline="0" dirty="0" smtClean="0">
                <a:solidFill>
                  <a:srgbClr val="171E24"/>
                </a:solidFill>
                <a:effectLst/>
                <a:latin typeface="Sylfaen" panose="010A0502050306030303" pitchFamily="18" charset="0"/>
              </a:rPr>
              <a:t> և </a:t>
            </a:r>
            <a:r>
              <a:rPr lang="en-US" b="0" i="0" baseline="0" dirty="0" err="1" smtClean="0">
                <a:solidFill>
                  <a:srgbClr val="171E24"/>
                </a:solidFill>
                <a:effectLst/>
                <a:latin typeface="Sylfaen" panose="010A0502050306030303" pitchFamily="18" charset="0"/>
              </a:rPr>
              <a:t>իր</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կողմից</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գրանցված</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էլ</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փոստի</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օգտահաշիվներին</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փոխանցելու</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համար</a:t>
            </a:r>
            <a:r>
              <a:rPr lang="en-US" b="0" i="0" baseline="0" dirty="0" smtClean="0">
                <a:solidFill>
                  <a:srgbClr val="171E24"/>
                </a:solidFill>
                <a:effectLst/>
                <a:latin typeface="Sylfaen" panose="010A0502050306030303" pitchFamily="18" charset="0"/>
              </a:rPr>
              <a:t>:</a:t>
            </a:r>
            <a:r>
              <a:rPr lang="en-US" b="0" i="0" dirty="0" smtClean="0">
                <a:solidFill>
                  <a:srgbClr val="171E24"/>
                </a:solidFill>
                <a:effectLst/>
                <a:latin typeface="Sylfaen" panose="010A0502050306030303" pitchFamily="18" charset="0"/>
              </a:rPr>
              <a:t> </a:t>
            </a:r>
            <a:r>
              <a:rPr lang="en-US" b="0" i="0" dirty="0" err="1" smtClean="0">
                <a:solidFill>
                  <a:srgbClr val="171E24"/>
                </a:solidFill>
                <a:effectLst/>
                <a:latin typeface="Sylfaen" panose="010A0502050306030303" pitchFamily="18" charset="0"/>
              </a:rPr>
              <a:t>Գաղտնի</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որսված</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էլ</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փոստերն</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ընդգրկում</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էին</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անձնական</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նամակագրություն</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մասնավոր</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ֆինանսական</a:t>
            </a:r>
            <a:r>
              <a:rPr lang="en-US" b="0" i="0" baseline="0" dirty="0" smtClean="0">
                <a:solidFill>
                  <a:srgbClr val="171E24"/>
                </a:solidFill>
                <a:effectLst/>
                <a:latin typeface="Sylfaen" panose="010A0502050306030303" pitchFamily="18" charset="0"/>
              </a:rPr>
              <a:t> և </a:t>
            </a:r>
            <a:r>
              <a:rPr lang="en-US" b="0" i="0" baseline="0" dirty="0" err="1" smtClean="0">
                <a:solidFill>
                  <a:srgbClr val="171E24"/>
                </a:solidFill>
                <a:effectLst/>
                <a:latin typeface="Sylfaen" panose="010A0502050306030303" pitchFamily="18" charset="0"/>
              </a:rPr>
              <a:t>իրավական</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տեղեկատվություն</a:t>
            </a:r>
            <a:r>
              <a:rPr lang="en-US" b="0" i="0" baseline="0" dirty="0" smtClean="0">
                <a:solidFill>
                  <a:srgbClr val="171E24"/>
                </a:solidFill>
                <a:effectLst/>
                <a:latin typeface="Sylfaen" panose="010A0502050306030303" pitchFamily="18" charset="0"/>
              </a:rPr>
              <a:t> և </a:t>
            </a:r>
            <a:r>
              <a:rPr lang="en-US" b="0" i="0" baseline="0" dirty="0" err="1" smtClean="0">
                <a:solidFill>
                  <a:srgbClr val="171E24"/>
                </a:solidFill>
                <a:effectLst/>
                <a:latin typeface="Sylfaen" panose="010A0502050306030303" pitchFamily="18" charset="0"/>
              </a:rPr>
              <a:t>բիզնես</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գործառնություններ</a:t>
            </a:r>
            <a:r>
              <a:rPr lang="en-US" b="0" i="0" dirty="0" smtClean="0">
                <a:solidFill>
                  <a:srgbClr val="171E24"/>
                </a:solidFill>
                <a:effectLst/>
                <a:latin typeface="Sylfaen" panose="010A0502050306030303" pitchFamily="18" charset="0"/>
              </a:rPr>
              <a:t> EMF-ի և </a:t>
            </a:r>
            <a:r>
              <a:rPr lang="en-US" b="0" i="0" dirty="0" err="1" smtClean="0">
                <a:solidFill>
                  <a:srgbClr val="171E24"/>
                </a:solidFill>
                <a:effectLst/>
                <a:latin typeface="Sylfaen" panose="010A0502050306030303" pitchFamily="18" charset="0"/>
              </a:rPr>
              <a:t>դրա</a:t>
            </a:r>
            <a:r>
              <a:rPr lang="en-US" b="0" i="0" dirty="0" smtClean="0">
                <a:solidFill>
                  <a:srgbClr val="171E24"/>
                </a:solidFill>
                <a:effectLst/>
                <a:latin typeface="Sylfaen" panose="010A0502050306030303" pitchFamily="18" charset="0"/>
              </a:rPr>
              <a:t> </a:t>
            </a:r>
            <a:r>
              <a:rPr lang="en-US" b="0" i="0" dirty="0" err="1" smtClean="0">
                <a:solidFill>
                  <a:srgbClr val="171E24"/>
                </a:solidFill>
                <a:effectLst/>
                <a:latin typeface="Sylfaen" panose="010A0502050306030303" pitchFamily="18" charset="0"/>
              </a:rPr>
              <a:t>հաճախորդների</a:t>
            </a:r>
            <a:r>
              <a:rPr lang="en-US" b="0" i="0" dirty="0" smtClean="0">
                <a:solidFill>
                  <a:srgbClr val="171E24"/>
                </a:solidFill>
                <a:effectLst/>
                <a:latin typeface="Sylfaen" panose="010A0502050306030303" pitchFamily="18" charset="0"/>
              </a:rPr>
              <a:t> </a:t>
            </a:r>
            <a:r>
              <a:rPr lang="en-US" b="0" i="0" dirty="0" err="1" smtClean="0">
                <a:solidFill>
                  <a:srgbClr val="171E24"/>
                </a:solidFill>
                <a:effectLst/>
                <a:latin typeface="Sylfaen" panose="010A0502050306030303" pitchFamily="18" charset="0"/>
              </a:rPr>
              <a:t>միջև</a:t>
            </a:r>
            <a:r>
              <a:rPr lang="en-US" b="0" i="0" dirty="0" smtClean="0">
                <a:solidFill>
                  <a:srgbClr val="171E24"/>
                </a:solidFill>
                <a:effectLst/>
                <a:latin typeface="Sylfaen" panose="010A0502050306030303" pitchFamily="18" charset="0"/>
              </a:rPr>
              <a:t>&gt;&gt;: </a:t>
            </a:r>
            <a:endParaRPr lang="en-US" b="0" i="0" dirty="0">
              <a:solidFill>
                <a:srgbClr val="171E24"/>
              </a:solidFill>
              <a:effectLst/>
              <a:latin typeface="Sylfaen" panose="010A0502050306030303" pitchFamily="18" charset="0"/>
            </a:endParaRPr>
          </a:p>
          <a:p>
            <a:endParaRPr lang="en-US" b="0" i="0" dirty="0">
              <a:solidFill>
                <a:srgbClr val="171E24"/>
              </a:solidFill>
              <a:effectLst/>
              <a:latin typeface="Sylfaen" panose="010A0502050306030303" pitchFamily="18" charset="0"/>
            </a:endParaRPr>
          </a:p>
          <a:p>
            <a:r>
              <a:rPr lang="en-US" b="0" i="0" dirty="0" err="1" smtClean="0">
                <a:solidFill>
                  <a:srgbClr val="171E24"/>
                </a:solidFill>
                <a:effectLst/>
                <a:latin typeface="Sylfaen" panose="010A0502050306030303" pitchFamily="18" charset="0"/>
              </a:rPr>
              <a:t>Մամլո</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հաղորդագրության</a:t>
            </a:r>
            <a:r>
              <a:rPr lang="en-US" b="0" i="0" baseline="0" dirty="0" smtClean="0">
                <a:solidFill>
                  <a:srgbClr val="171E24"/>
                </a:solidFill>
                <a:effectLst/>
                <a:latin typeface="Sylfaen" panose="010A0502050306030303" pitchFamily="18" charset="0"/>
              </a:rPr>
              <a:t> </a:t>
            </a:r>
            <a:r>
              <a:rPr lang="en-US" b="0" i="0" baseline="0" dirty="0" err="1" smtClean="0">
                <a:solidFill>
                  <a:srgbClr val="171E24"/>
                </a:solidFill>
                <a:effectLst/>
                <a:latin typeface="Sylfaen" panose="010A0502050306030303" pitchFamily="18" charset="0"/>
              </a:rPr>
              <a:t>հղումը</a:t>
            </a:r>
            <a:r>
              <a:rPr lang="en-US" b="0" i="0" baseline="0" dirty="0" smtClean="0">
                <a:solidFill>
                  <a:srgbClr val="171E24"/>
                </a:solidFill>
                <a:effectLst/>
                <a:latin typeface="Sylfaen" panose="010A0502050306030303" pitchFamily="18" charset="0"/>
              </a:rPr>
              <a:t>՝</a:t>
            </a:r>
            <a:r>
              <a:rPr lang="en-US" b="0" i="0" dirty="0" smtClean="0">
                <a:solidFill>
                  <a:srgbClr val="171E24"/>
                </a:solidFill>
                <a:effectLst/>
                <a:latin typeface="Sylfaen" panose="010A0502050306030303" pitchFamily="18" charset="0"/>
              </a:rPr>
              <a:t> https</a:t>
            </a:r>
            <a:r>
              <a:rPr lang="en-US" b="0" i="0" dirty="0">
                <a:solidFill>
                  <a:srgbClr val="171E24"/>
                </a:solidFill>
                <a:effectLst/>
                <a:latin typeface="Sylfaen" panose="010A0502050306030303" pitchFamily="18" charset="0"/>
              </a:rPr>
              <a:t>://www.justice.gov/usao-sdin/pr/it-system-administrator-sentenced-theft-proprietary-information-and-illegal-wiretapping</a:t>
            </a:r>
          </a:p>
          <a:p>
            <a:endParaRPr lang="en-US" dirty="0">
              <a:latin typeface="Sylfaen" panose="010A0502050306030303" pitchFamily="18" charset="0"/>
            </a:endParaRPr>
          </a:p>
          <a:p>
            <a:endParaRPr lang="en-US" dirty="0">
              <a:latin typeface="Sylfaen" panose="010A0502050306030303" pitchFamily="18" charset="0"/>
            </a:endParaRPr>
          </a:p>
          <a:p>
            <a:endParaRPr lang="en-US" dirty="0">
              <a:latin typeface="Sylfaen" panose="010A0502050306030303" pitchFamily="18" charset="0"/>
            </a:endParaRPr>
          </a:p>
          <a:p>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29</a:t>
            </a:fld>
            <a:endParaRPr lang="en-US" altLang="en-US"/>
          </a:p>
        </p:txBody>
      </p:sp>
    </p:spTree>
    <p:extLst>
      <p:ext uri="{BB962C8B-B14F-4D97-AF65-F5344CB8AC3E}">
        <p14:creationId xmlns:p14="http://schemas.microsoft.com/office/powerpoint/2010/main" val="1322438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3-ը՝ &lt;&lt;</a:t>
            </a:r>
            <a:r>
              <a:rPr lang="en-US" dirty="0" err="1" smtClean="0">
                <a:latin typeface="Sylfaen" panose="010A0502050306030303" pitchFamily="18" charset="0"/>
              </a:rPr>
              <a:t>գաղտնի</a:t>
            </a:r>
            <a:r>
              <a:rPr lang="en-US" dirty="0" smtClean="0">
                <a:latin typeface="Sylfaen" panose="010A0502050306030303" pitchFamily="18" charset="0"/>
              </a:rPr>
              <a:t> </a:t>
            </a:r>
            <a:r>
              <a:rPr lang="en-US" dirty="0" err="1" smtClean="0">
                <a:latin typeface="Sylfaen" panose="010A0502050306030303" pitchFamily="18" charset="0"/>
              </a:rPr>
              <a:t>որսալու</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sr-Latn-RS" dirty="0" err="1" smtClean="0">
                <a:latin typeface="Sylfaen" panose="010A0502050306030303" pitchFamily="18" charset="0"/>
              </a:rPr>
              <a:t>Հոդված</a:t>
            </a:r>
            <a:r>
              <a:rPr lang="en-GB" altLang="sr-Latn-RS" baseline="0" dirty="0" smtClean="0">
                <a:latin typeface="Sylfaen" panose="010A0502050306030303" pitchFamily="18" charset="0"/>
              </a:rPr>
              <a:t> 3-ի </a:t>
            </a:r>
            <a:r>
              <a:rPr lang="en-GB" altLang="sr-Latn-RS" baseline="0" dirty="0" err="1" smtClean="0">
                <a:latin typeface="Sylfaen" panose="010A0502050306030303" pitchFamily="18" charset="0"/>
              </a:rPr>
              <a:t>հիմնարար</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բաղադրիչն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ու</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պահանջվող</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արարքը</a:t>
            </a:r>
            <a:r>
              <a:rPr lang="en-GB" altLang="sr-Latn-RS" baseline="0" dirty="0" smtClean="0">
                <a:latin typeface="Sylfaen" panose="010A0502050306030303" pitchFamily="18" charset="0"/>
              </a:rPr>
              <a:t> &lt;&lt;</a:t>
            </a:r>
            <a:r>
              <a:rPr lang="en-GB" altLang="sr-Latn-RS" baseline="0" dirty="0" err="1" smtClean="0">
                <a:latin typeface="Sylfaen" panose="010A0502050306030303" pitchFamily="18" charset="0"/>
              </a:rPr>
              <a:t>գաղտնի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որսալն</a:t>
            </a:r>
            <a:r>
              <a:rPr lang="en-GB" altLang="sr-Latn-RS" baseline="0" dirty="0" smtClean="0">
                <a:latin typeface="Sylfaen" panose="010A0502050306030303" pitchFamily="18" charset="0"/>
              </a:rPr>
              <a:t>&gt;&gt; է: </a:t>
            </a:r>
            <a:r>
              <a:rPr lang="hy-AM" altLang="sr-Latn-RS" baseline="0" dirty="0" smtClean="0">
                <a:latin typeface="Sylfaen" panose="010A0502050306030303" pitchFamily="18" charset="0"/>
              </a:rPr>
              <a:t>Գաղտնի որսալը նշանակում է լսել, մշտադիտարկել կամ վերահսկել հաղորդակցությունները: </a:t>
            </a:r>
            <a:r>
              <a:rPr lang="en-US" altLang="sr-Latn-RS" baseline="0" dirty="0" err="1" smtClean="0">
                <a:latin typeface="Sylfaen" panose="010A0502050306030303" pitchFamily="18" charset="0"/>
              </a:rPr>
              <a:t>Գաղտնի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որսալն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ազդում</a:t>
            </a:r>
            <a:r>
              <a:rPr lang="en-US" altLang="sr-Latn-RS" baseline="0" dirty="0" smtClean="0">
                <a:latin typeface="Sylfaen" panose="010A0502050306030303" pitchFamily="18" charset="0"/>
              </a:rPr>
              <a:t> է </a:t>
            </a:r>
            <a:r>
              <a:rPr lang="en-US" altLang="sr-Latn-RS" baseline="0" dirty="0" err="1" smtClean="0">
                <a:latin typeface="Sylfaen" panose="010A0502050306030303" pitchFamily="18" charset="0"/>
              </a:rPr>
              <a:t>տվյալների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հաղորդակցությունների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գաղտնիության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վրա</a:t>
            </a:r>
            <a:r>
              <a:rPr lang="en-US" altLang="sr-Latn-RS" baseline="0" dirty="0" smtClean="0">
                <a:latin typeface="Sylfaen" panose="010A0502050306030303" pitchFamily="18" charset="0"/>
              </a:rPr>
              <a:t>, և </a:t>
            </a:r>
            <a:r>
              <a:rPr lang="en-US" altLang="sr-Latn-RS" baseline="0" dirty="0" err="1" smtClean="0">
                <a:latin typeface="Sylfaen" panose="010A0502050306030303" pitchFamily="18" charset="0"/>
              </a:rPr>
              <a:t>Հոդված</a:t>
            </a:r>
            <a:r>
              <a:rPr lang="en-US" altLang="sr-Latn-RS" baseline="0" dirty="0" smtClean="0">
                <a:latin typeface="Sylfaen" panose="010A0502050306030303" pitchFamily="18" charset="0"/>
              </a:rPr>
              <a:t> 3-ի </a:t>
            </a:r>
            <a:r>
              <a:rPr lang="hy-AM" altLang="sr-Latn-RS" baseline="0" dirty="0" smtClean="0">
                <a:latin typeface="Sylfaen" panose="010A0502050306030303" pitchFamily="18" charset="0"/>
              </a:rPr>
              <a:t>նպատակն է պաշտպանել տվյալների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ոչ</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հրապարակավ</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փոխանցումների</a:t>
            </a:r>
            <a:r>
              <a:rPr lang="hy-AM" altLang="sr-Latn-RS" baseline="0" dirty="0" smtClean="0">
                <a:latin typeface="Sylfaen" panose="010A0502050306030303" pitchFamily="18" charset="0"/>
              </a:rPr>
              <a:t> գաղտնիությունը:</a:t>
            </a:r>
            <a:endParaRPr lang="en-GB" altLang="sr-Latn-RS" dirty="0">
              <a:latin typeface="Sylfaen" panose="010A0502050306030303" pitchFamily="18" charset="0"/>
            </a:endParaRPr>
          </a:p>
          <a:p>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1900539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3-ը՝ &lt;&lt;</a:t>
            </a:r>
            <a:r>
              <a:rPr lang="en-US" dirty="0" err="1" smtClean="0">
                <a:latin typeface="Sylfaen" panose="010A0502050306030303" pitchFamily="18" charset="0"/>
              </a:rPr>
              <a:t>անօրեն</a:t>
            </a:r>
            <a:r>
              <a:rPr lang="en-US" dirty="0" smtClean="0">
                <a:latin typeface="Sylfaen" panose="010A0502050306030303" pitchFamily="18" charset="0"/>
              </a:rPr>
              <a:t> </a:t>
            </a:r>
            <a:r>
              <a:rPr lang="en-US" dirty="0" err="1" smtClean="0">
                <a:latin typeface="Sylfaen" panose="010A0502050306030303" pitchFamily="18" charset="0"/>
              </a:rPr>
              <a:t>կերպով</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hy-AM" altLang="en-US" dirty="0" smtClean="0">
                <a:latin typeface="Sylfaen" panose="010A0502050306030303" pitchFamily="18" charset="0"/>
              </a:rPr>
              <a:t>Կոնվենցիայի սահմանած շատ հանցագործություններ պետք է իրականացված լինեն անօրեն կերպով կամ առանց համապատասխան անձի կամ սուբյեկտի լիազորման: Լիազորումը կարող է լինել օրենսդրական, վարչական, դատական, պայմանագրային կամ ցանկացած դեպքում կոնսենսուալ: </a:t>
            </a:r>
            <a:r>
              <a:rPr lang="en-US" altLang="en-US" dirty="0" err="1" smtClean="0">
                <a:latin typeface="Sylfaen" panose="010A0502050306030303" pitchFamily="18" charset="0"/>
              </a:rPr>
              <a:t>Գաղտնի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որսալու</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դեպքում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հնարավոր</a:t>
            </a:r>
            <a:r>
              <a:rPr lang="en-US" altLang="en-US" baseline="0" dirty="0" smtClean="0">
                <a:latin typeface="Sylfaen" panose="010A0502050306030303" pitchFamily="18" charset="0"/>
              </a:rPr>
              <a:t> է, </a:t>
            </a:r>
            <a:r>
              <a:rPr lang="en-US" altLang="en-US" baseline="0" dirty="0" err="1" smtClean="0">
                <a:latin typeface="Sylfaen" panose="010A0502050306030303" pitchFamily="18" charset="0"/>
              </a:rPr>
              <a:t>որ</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արարքը</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կատարված</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լինի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լիազորմամբ</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հավանաբար</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իրավապահ</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մարմինների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պաշտոնատար</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անձանց</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կամ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այն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անձանց</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կողմից</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որոնք</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իրավունք</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ունեն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իրականացնել</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փորձարկման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կամ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պաշտպանական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գործողություններ</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Հետևաբար</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իրավաչափ</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գաղտնի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որսալը</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լիազորված</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լինելով</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չի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մտնում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Հոդված</a:t>
            </a:r>
            <a:r>
              <a:rPr lang="en-US" altLang="en-US" baseline="0" dirty="0" smtClean="0">
                <a:latin typeface="Sylfaen" panose="010A0502050306030303" pitchFamily="18" charset="0"/>
              </a:rPr>
              <a:t> 3-ի </a:t>
            </a:r>
            <a:r>
              <a:rPr lang="en-US" altLang="en-US" baseline="0" dirty="0" err="1" smtClean="0">
                <a:latin typeface="Sylfaen" panose="010A0502050306030303" pitchFamily="18" charset="0"/>
              </a:rPr>
              <a:t>շրջանակների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մեջ</a:t>
            </a:r>
            <a:r>
              <a:rPr lang="en-US" altLang="en-US" baseline="0" dirty="0" smtClean="0">
                <a:latin typeface="Sylfaen" panose="010A0502050306030303" pitchFamily="18" charset="0"/>
              </a:rPr>
              <a:t>:</a:t>
            </a:r>
            <a:endParaRPr lang="en-US" altLang="sr-Latn-R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133736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3-ը՝ &lt;&lt;</a:t>
            </a:r>
            <a:r>
              <a:rPr lang="en-US" dirty="0" err="1" smtClean="0">
                <a:latin typeface="Sylfaen" panose="010A0502050306030303" pitchFamily="18" charset="0"/>
              </a:rPr>
              <a:t>տեխնիկական</a:t>
            </a:r>
            <a:r>
              <a:rPr lang="en-US" dirty="0" smtClean="0">
                <a:latin typeface="Sylfaen" panose="010A0502050306030303" pitchFamily="18" charset="0"/>
              </a:rPr>
              <a:t> </a:t>
            </a:r>
            <a:r>
              <a:rPr lang="en-US" dirty="0" err="1" smtClean="0">
                <a:latin typeface="Sylfaen" panose="010A0502050306030303" pitchFamily="18" charset="0"/>
              </a:rPr>
              <a:t>միջոցներով</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GB" altLang="sr-Latn-RS" dirty="0" err="1" smtClean="0">
                <a:latin typeface="Sylfaen" panose="010A0502050306030303" pitchFamily="18" charset="0"/>
              </a:rPr>
              <a:t>Հոդված</a:t>
            </a:r>
            <a:r>
              <a:rPr lang="en-GB" altLang="sr-Latn-RS" dirty="0" smtClean="0">
                <a:latin typeface="Sylfaen" panose="010A0502050306030303" pitchFamily="18" charset="0"/>
              </a:rPr>
              <a:t> 3-ը </a:t>
            </a:r>
            <a:r>
              <a:rPr lang="en-GB" altLang="sr-Latn-RS" dirty="0" err="1" smtClean="0">
                <a:latin typeface="Sylfaen" panose="010A0502050306030303" pitchFamily="18" charset="0"/>
              </a:rPr>
              <a:t>չի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նշում</a:t>
            </a:r>
            <a:r>
              <a:rPr lang="en-GB" altLang="sr-Latn-RS" dirty="0" smtClean="0">
                <a:latin typeface="Sylfaen" panose="010A0502050306030303" pitchFamily="18" charset="0"/>
              </a:rPr>
              <a:t> </a:t>
            </a:r>
            <a:r>
              <a:rPr lang="en-GB" altLang="sr-Latn-RS" dirty="0" err="1" smtClean="0">
                <a:latin typeface="Sylfaen" panose="010A0502050306030303" pitchFamily="18" charset="0"/>
              </a:rPr>
              <a:t>փոխանցումների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ոչ</a:t>
            </a:r>
            <a:r>
              <a:rPr lang="en-GB" altLang="sr-Latn-RS" dirty="0" smtClean="0">
                <a:latin typeface="Sylfaen" panose="010A0502050306030303" pitchFamily="18" charset="0"/>
              </a:rPr>
              <a:t> </a:t>
            </a:r>
            <a:r>
              <a:rPr lang="en-GB" altLang="sr-Latn-RS" dirty="0" err="1" smtClean="0">
                <a:latin typeface="Sylfaen" panose="010A0502050306030303" pitchFamily="18" charset="0"/>
              </a:rPr>
              <a:t>տեխնիկական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գաղտնի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որսման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քրեականացումը</a:t>
            </a:r>
            <a:r>
              <a:rPr lang="en-GB" altLang="sr-Latn-RS" dirty="0" smtClean="0">
                <a:latin typeface="Sylfaen" panose="010A0502050306030303" pitchFamily="18" charset="0"/>
              </a:rPr>
              <a:t> և </a:t>
            </a:r>
            <a:r>
              <a:rPr lang="en-GB" altLang="sr-Latn-RS" dirty="0" err="1" smtClean="0">
                <a:latin typeface="Sylfaen" panose="010A0502050306030303" pitchFamily="18" charset="0"/>
              </a:rPr>
              <a:t>գործում</a:t>
            </a:r>
            <a:r>
              <a:rPr lang="en-GB" altLang="sr-Latn-RS" dirty="0" smtClean="0">
                <a:latin typeface="Sylfaen" panose="010A0502050306030303" pitchFamily="18" charset="0"/>
              </a:rPr>
              <a:t> է </a:t>
            </a:r>
            <a:r>
              <a:rPr lang="en-GB" altLang="sr-Latn-RS" dirty="0" err="1" smtClean="0">
                <a:latin typeface="Sylfaen" panose="010A0502050306030303" pitchFamily="18" charset="0"/>
              </a:rPr>
              <a:t>կամ</a:t>
            </a:r>
            <a:r>
              <a:rPr lang="en-GB" altLang="sr-Latn-RS" dirty="0" smtClean="0">
                <a:latin typeface="Sylfaen" panose="010A0502050306030303" pitchFamily="18" charset="0"/>
              </a:rPr>
              <a:t> </a:t>
            </a:r>
            <a:r>
              <a:rPr lang="en-GB" altLang="sr-Latn-RS" dirty="0" err="1" smtClean="0">
                <a:latin typeface="Sylfaen" panose="010A0502050306030303" pitchFamily="18" charset="0"/>
              </a:rPr>
              <a:t>այն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ժամանակ</a:t>
            </a:r>
            <a:r>
              <a:rPr lang="en-GB" altLang="sr-Latn-RS" dirty="0" smtClean="0">
                <a:latin typeface="Sylfaen" panose="010A0502050306030303" pitchFamily="18" charset="0"/>
              </a:rPr>
              <a:t>, </a:t>
            </a:r>
            <a:r>
              <a:rPr lang="en-GB" altLang="sr-Latn-RS" dirty="0" err="1" smtClean="0">
                <a:latin typeface="Sylfaen" panose="010A0502050306030303" pitchFamily="18" charset="0"/>
              </a:rPr>
              <a:t>երբ</a:t>
            </a:r>
            <a:r>
              <a:rPr lang="en-GB" altLang="sr-Latn-RS" dirty="0" smtClean="0">
                <a:latin typeface="Sylfaen" panose="010A0502050306030303" pitchFamily="18" charset="0"/>
              </a:rPr>
              <a:t> </a:t>
            </a:r>
            <a:r>
              <a:rPr lang="en-GB" altLang="sr-Latn-RS" dirty="0" err="1" smtClean="0">
                <a:latin typeface="Sylfaen" panose="010A0502050306030303" pitchFamily="18" charset="0"/>
              </a:rPr>
              <a:t>անձը</a:t>
            </a:r>
            <a:r>
              <a:rPr lang="en-GB" altLang="sr-Latn-RS" dirty="0" smtClean="0">
                <a:latin typeface="Sylfaen" panose="010A0502050306030303" pitchFamily="18" charset="0"/>
              </a:rPr>
              <a:t> </a:t>
            </a:r>
            <a:r>
              <a:rPr lang="en-GB" altLang="sr-Latn-RS" dirty="0" err="1" smtClean="0">
                <a:latin typeface="Sylfaen" panose="010A0502050306030303" pitchFamily="18" charset="0"/>
              </a:rPr>
              <a:t>մուտք</a:t>
            </a:r>
            <a:r>
              <a:rPr lang="en-GB" altLang="sr-Latn-RS" dirty="0" smtClean="0">
                <a:latin typeface="Sylfaen" panose="010A0502050306030303" pitchFamily="18" charset="0"/>
              </a:rPr>
              <a:t> է </a:t>
            </a:r>
            <a:r>
              <a:rPr lang="en-GB" altLang="sr-Latn-RS" dirty="0" err="1" smtClean="0">
                <a:latin typeface="Sylfaen" panose="010A0502050306030303" pitchFamily="18" charset="0"/>
              </a:rPr>
              <a:t>գործում</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ու</a:t>
            </a:r>
            <a:r>
              <a:rPr lang="en-GB" altLang="sr-Latn-RS" dirty="0" smtClean="0">
                <a:latin typeface="Sylfaen" panose="010A0502050306030303" pitchFamily="18" charset="0"/>
              </a:rPr>
              <a:t> </a:t>
            </a:r>
            <a:r>
              <a:rPr lang="en-GB" altLang="sr-Latn-RS" dirty="0" err="1" smtClean="0">
                <a:latin typeface="Sylfaen" panose="010A0502050306030303" pitchFamily="18" charset="0"/>
              </a:rPr>
              <a:t>օգտագործում</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համակարգչային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համակարգ</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փոխանցումները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գաղտնի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որսալու</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համար</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կամ</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օգտագործում</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էլեկտրոնային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գաղտնալսման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սարք</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կամ</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այլ</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տեխնիկական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միջոց</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Այս</a:t>
            </a:r>
            <a:r>
              <a:rPr lang="en-GB" altLang="sr-Latn-RS" baseline="0" dirty="0" smtClean="0">
                <a:latin typeface="Sylfaen" panose="010A0502050306030303" pitchFamily="18" charset="0"/>
              </a:rPr>
              <a:t> </a:t>
            </a:r>
            <a:r>
              <a:rPr lang="hy-AM" altLang="sr-Latn-RS" baseline="0" dirty="0" smtClean="0">
                <a:latin typeface="Sylfaen" panose="010A0502050306030303" pitchFamily="18" charset="0"/>
              </a:rPr>
              <a:t>սահիկ</a:t>
            </a:r>
            <a:r>
              <a:rPr lang="en-GB" altLang="sr-Latn-RS" baseline="0" dirty="0" smtClean="0">
                <a:latin typeface="Sylfaen" panose="010A0502050306030303" pitchFamily="18" charset="0"/>
              </a:rPr>
              <a:t>ը </a:t>
            </a:r>
            <a:r>
              <a:rPr lang="en-GB" altLang="sr-Latn-RS" baseline="0" dirty="0" err="1" smtClean="0">
                <a:latin typeface="Sylfaen" panose="010A0502050306030303" pitchFamily="18" charset="0"/>
              </a:rPr>
              <a:t>թվարկում</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գաղտնի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որսալու</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որոշ</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օրինակներ</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որոնք</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կհամարվեն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տեխնիկական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միջոցներով</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կատարված</a:t>
            </a:r>
            <a:r>
              <a:rPr lang="en-GB" altLang="sr-Latn-RS" baseline="0" dirty="0" smtClean="0">
                <a:latin typeface="Sylfaen" panose="010A0502050306030303" pitchFamily="18" charset="0"/>
              </a:rPr>
              <a:t>:</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605586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hy-AM" sz="3600" dirty="0" smtClean="0">
                <a:latin typeface="Sylfaen" panose="010A0502050306030303" pitchFamily="18" charset="0"/>
              </a:rPr>
              <a:t>դասընթաց</a:t>
            </a:r>
            <a:r>
              <a:rPr lang="en-GB" sz="3600" dirty="0" smtClean="0">
                <a:latin typeface="Sylfaen" panose="010A0502050306030303" pitchFamily="18" charset="0"/>
              </a:rPr>
              <a:t>ի </a:t>
            </a:r>
            <a:r>
              <a:rPr lang="en-GB" sz="3600" dirty="0" err="1" smtClean="0">
                <a:latin typeface="Sylfaen" panose="010A0502050306030303" pitchFamily="18" charset="0"/>
              </a:rPr>
              <a:t>նպատակն</a:t>
            </a:r>
            <a:r>
              <a:rPr lang="en-GB" sz="3600" dirty="0" smtClean="0">
                <a:latin typeface="Sylfaen" panose="010A0502050306030303" pitchFamily="18" charset="0"/>
              </a:rPr>
              <a:t> է </a:t>
            </a:r>
            <a:r>
              <a:rPr lang="en-GB" sz="3600" dirty="0" err="1" smtClean="0">
                <a:latin typeface="Sylfaen" panose="010A0502050306030303" pitchFamily="18" charset="0"/>
              </a:rPr>
              <a:t>տրամադրել</a:t>
            </a:r>
            <a:r>
              <a:rPr lang="en-GB" sz="3600" dirty="0" smtClean="0">
                <a:latin typeface="Sylfaen" panose="010A0502050306030303" pitchFamily="18" charset="0"/>
              </a:rPr>
              <a:t> </a:t>
            </a:r>
            <a:r>
              <a:rPr lang="en-GB" sz="3600" dirty="0" err="1" smtClean="0">
                <a:latin typeface="Sylfaen" panose="010A0502050306030303" pitchFamily="18" charset="0"/>
              </a:rPr>
              <a:t>մասնակիցներին</a:t>
            </a:r>
            <a:r>
              <a:rPr lang="en-GB" sz="3600" dirty="0" smtClean="0">
                <a:latin typeface="Sylfaen" panose="010A0502050306030303" pitchFamily="18" charset="0"/>
              </a:rPr>
              <a:t> </a:t>
            </a:r>
            <a:r>
              <a:rPr lang="en-GB" sz="3600" dirty="0" err="1" smtClean="0">
                <a:latin typeface="Sylfaen" panose="010A0502050306030303" pitchFamily="18" charset="0"/>
              </a:rPr>
              <a:t>համապարփակ</a:t>
            </a:r>
            <a:r>
              <a:rPr lang="en-GB" sz="3600" dirty="0" smtClean="0">
                <a:latin typeface="Sylfaen" panose="010A0502050306030303" pitchFamily="18" charset="0"/>
              </a:rPr>
              <a:t> </a:t>
            </a:r>
            <a:r>
              <a:rPr lang="en-GB" sz="3600" dirty="0" err="1" smtClean="0">
                <a:latin typeface="Sylfaen" panose="010A0502050306030303" pitchFamily="18" charset="0"/>
              </a:rPr>
              <a:t>ըմռնում</a:t>
            </a:r>
            <a:r>
              <a:rPr lang="en-GB" sz="3600" dirty="0" smtClean="0">
                <a:latin typeface="Sylfaen" panose="010A0502050306030303" pitchFamily="18" charset="0"/>
              </a:rPr>
              <a:t> </a:t>
            </a:r>
            <a:r>
              <a:rPr lang="hy-AM" sz="3600" dirty="0" smtClean="0">
                <a:latin typeface="Sylfaen" panose="010A0502050306030303" pitchFamily="18" charset="0"/>
              </a:rPr>
              <a:t>համակարգչային համակարգերի և տվյալների գաղտնիության, </a:t>
            </a:r>
            <a:r>
              <a:rPr lang="en-US" sz="3600" dirty="0" err="1" smtClean="0">
                <a:latin typeface="Sylfaen" panose="010A0502050306030303" pitchFamily="18" charset="0"/>
              </a:rPr>
              <a:t>միասնությա</a:t>
            </a:r>
            <a:r>
              <a:rPr lang="hy-AM" sz="3600" dirty="0" smtClean="0">
                <a:latin typeface="Sylfaen" panose="010A0502050306030303" pitchFamily="18" charset="0"/>
              </a:rPr>
              <a:t>ն և </a:t>
            </a:r>
            <a:r>
              <a:rPr lang="en-US" sz="3600" dirty="0" err="1" smtClean="0">
                <a:latin typeface="Sylfaen" panose="010A0502050306030303" pitchFamily="18" charset="0"/>
              </a:rPr>
              <a:t>մատչե</a:t>
            </a:r>
            <a:r>
              <a:rPr lang="hy-AM" sz="3600" dirty="0" smtClean="0">
                <a:latin typeface="Sylfaen" panose="010A0502050306030303" pitchFamily="18" charset="0"/>
              </a:rPr>
              <a:t>լիության դեմ ուղղված հանցագործությունների </a:t>
            </a:r>
            <a:r>
              <a:rPr lang="en-US" sz="3600" dirty="0" smtClean="0">
                <a:latin typeface="Sylfaen" panose="010A0502050306030303" pitchFamily="18" charset="0"/>
              </a:rPr>
              <a:t>և </a:t>
            </a:r>
            <a:r>
              <a:rPr lang="en-US" sz="3600" dirty="0" err="1" smtClean="0">
                <a:latin typeface="Sylfaen" panose="010A0502050306030303" pitchFamily="18" charset="0"/>
              </a:rPr>
              <a:t>հասկացությունների</a:t>
            </a:r>
            <a:r>
              <a:rPr lang="en-US" sz="3600" dirty="0" smtClean="0">
                <a:latin typeface="Sylfaen" panose="010A0502050306030303" pitchFamily="18" charset="0"/>
              </a:rPr>
              <a:t> </a:t>
            </a:r>
            <a:r>
              <a:rPr lang="en-US" sz="3600" dirty="0" err="1" smtClean="0">
                <a:latin typeface="Sylfaen" panose="010A0502050306030303" pitchFamily="18" charset="0"/>
              </a:rPr>
              <a:t>վերաբերյալ</a:t>
            </a:r>
            <a:r>
              <a:rPr lang="en-US" sz="3600" dirty="0" smtClean="0">
                <a:latin typeface="Sylfaen" panose="010A0502050306030303" pitchFamily="18" charset="0"/>
              </a:rPr>
              <a:t>՝</a:t>
            </a:r>
            <a:r>
              <a:rPr lang="hy-AM" sz="3600" dirty="0" smtClean="0">
                <a:latin typeface="Sylfaen" panose="010A0502050306030303" pitchFamily="18" charset="0"/>
              </a:rPr>
              <a:t>Բուդապեշտի կոնվենցիային համապատասխան:</a:t>
            </a:r>
            <a:endParaRPr lang="en-GB" sz="3600" dirty="0">
              <a:latin typeface="Sylfaen" panose="010A0502050306030303" pitchFamily="18" charset="0"/>
            </a:endParaRPr>
          </a:p>
        </p:txBody>
      </p:sp>
    </p:spTree>
    <p:extLst>
      <p:ext uri="{BB962C8B-B14F-4D97-AF65-F5344CB8AC3E}">
        <p14:creationId xmlns:p14="http://schemas.microsoft.com/office/powerpoint/2010/main" val="2157838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3-ը՝ &lt;&lt;</a:t>
            </a:r>
            <a:r>
              <a:rPr lang="en-US" dirty="0" err="1" smtClean="0">
                <a:latin typeface="Sylfaen" panose="010A0502050306030303" pitchFamily="18" charset="0"/>
              </a:rPr>
              <a:t>ոչ</a:t>
            </a:r>
            <a:r>
              <a:rPr lang="en-US" dirty="0" smtClean="0">
                <a:latin typeface="Sylfaen" panose="010A0502050306030303" pitchFamily="18" charset="0"/>
              </a:rPr>
              <a:t> </a:t>
            </a:r>
            <a:r>
              <a:rPr lang="en-US" dirty="0" err="1" smtClean="0">
                <a:latin typeface="Sylfaen" panose="010A0502050306030303" pitchFamily="18" charset="0"/>
              </a:rPr>
              <a:t>հրապարակավ</a:t>
            </a:r>
            <a:r>
              <a:rPr lang="en-US" dirty="0" smtClean="0">
                <a:latin typeface="Sylfaen" panose="010A0502050306030303" pitchFamily="18" charset="0"/>
              </a:rPr>
              <a:t> </a:t>
            </a:r>
            <a:r>
              <a:rPr lang="en-US" dirty="0" err="1" smtClean="0">
                <a:latin typeface="Sylfaen" panose="010A0502050306030303" pitchFamily="18" charset="0"/>
              </a:rPr>
              <a:t>փոխանցումներ</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sr-Latn-RS" dirty="0" err="1" smtClean="0">
                <a:latin typeface="Sylfaen" panose="010A0502050306030303" pitchFamily="18" charset="0"/>
              </a:rPr>
              <a:t>Հրապարակավ</a:t>
            </a:r>
            <a:r>
              <a:rPr lang="en-GB" altLang="sr-Latn-RS" dirty="0" smtClean="0">
                <a:latin typeface="Sylfaen" panose="010A0502050306030303" pitchFamily="18" charset="0"/>
              </a:rPr>
              <a:t> </a:t>
            </a:r>
            <a:r>
              <a:rPr lang="en-GB" altLang="sr-Latn-RS" dirty="0" err="1" smtClean="0">
                <a:latin typeface="Sylfaen" panose="010A0502050306030303" pitchFamily="18" charset="0"/>
              </a:rPr>
              <a:t>փոխանցումների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գաղտնի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որսալը</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հանվագործություն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չէ</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համաձայն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Հոդված</a:t>
            </a:r>
            <a:r>
              <a:rPr lang="en-GB" altLang="sr-Latn-RS" baseline="0" dirty="0" smtClean="0">
                <a:latin typeface="Sylfaen" panose="010A0502050306030303" pitchFamily="18" charset="0"/>
              </a:rPr>
              <a:t> 3-ի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որը</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հստակեցնում</a:t>
            </a:r>
            <a:r>
              <a:rPr lang="en-GB" altLang="sr-Latn-RS" dirty="0" smtClean="0">
                <a:latin typeface="Sylfaen" panose="010A0502050306030303" pitchFamily="18" charset="0"/>
              </a:rPr>
              <a:t> է՝</a:t>
            </a:r>
            <a:r>
              <a:rPr lang="en-GB" altLang="sr-Latn-RS" baseline="0" dirty="0" smtClean="0">
                <a:latin typeface="Sylfaen" panose="010A0502050306030303" pitchFamily="18" charset="0"/>
              </a:rPr>
              <a:t> </a:t>
            </a:r>
            <a:r>
              <a:rPr lang="en-US" altLang="sr-Latn-RS" baseline="0" dirty="0" smtClean="0">
                <a:latin typeface="Sylfaen" panose="010A0502050306030303" pitchFamily="18" charset="0"/>
              </a:rPr>
              <a:t>հ</a:t>
            </a:r>
            <a:r>
              <a:rPr lang="hy-AM" altLang="sr-Latn-RS" baseline="0" dirty="0" smtClean="0">
                <a:latin typeface="Sylfaen" panose="010A0502050306030303" pitchFamily="18" charset="0"/>
              </a:rPr>
              <a:t>անցագործությունը սահմանափակված է տվյալների ոչ հրապարակավ փոխանցումների գաղտնի որսմամբ:</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Կարևոր</a:t>
            </a:r>
            <a:r>
              <a:rPr lang="en-US" altLang="sr-Latn-RS" baseline="0" dirty="0" smtClean="0">
                <a:latin typeface="Sylfaen" panose="010A0502050306030303" pitchFamily="18" charset="0"/>
              </a:rPr>
              <a:t> է </a:t>
            </a:r>
            <a:r>
              <a:rPr lang="en-US" altLang="sr-Latn-RS" baseline="0" dirty="0" err="1" smtClean="0">
                <a:latin typeface="Sylfaen" panose="010A0502050306030303" pitchFamily="18" charset="0"/>
              </a:rPr>
              <a:t>տարանջատել</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ոչ</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հրապարակավ</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փոխանցումները</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ոչ</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հրապարակավ</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տվյալներից</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քանզի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Հոդված</a:t>
            </a:r>
            <a:r>
              <a:rPr lang="en-US" altLang="sr-Latn-RS" baseline="0" dirty="0" smtClean="0">
                <a:latin typeface="Sylfaen" panose="010A0502050306030303" pitchFamily="18" charset="0"/>
              </a:rPr>
              <a:t> 3-ը </a:t>
            </a:r>
            <a:r>
              <a:rPr lang="en-US" altLang="sr-Latn-RS" baseline="0" dirty="0" err="1" smtClean="0">
                <a:latin typeface="Sylfaen" panose="010A0502050306030303" pitchFamily="18" charset="0"/>
              </a:rPr>
              <a:t>հաշվի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չի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առնում</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տվյալի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բնույթը</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այլ</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հաշվի</a:t>
            </a:r>
            <a:r>
              <a:rPr lang="en-US" altLang="sr-Latn-RS" baseline="0" dirty="0" smtClean="0">
                <a:latin typeface="Sylfaen" panose="010A0502050306030303" pitchFamily="18" charset="0"/>
              </a:rPr>
              <a:t> է </a:t>
            </a:r>
            <a:r>
              <a:rPr lang="en-US" altLang="sr-Latn-RS" baseline="0" dirty="0" err="1" smtClean="0">
                <a:latin typeface="Sylfaen" panose="010A0502050306030303" pitchFamily="18" charset="0"/>
              </a:rPr>
              <a:t>առնում</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փոխանցումը</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Հետևաբար</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գաղտնի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տեղեկատվության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գաղտնի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որսալը</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որը</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հաղորդակցվել</a:t>
            </a:r>
            <a:r>
              <a:rPr lang="en-US" altLang="sr-Latn-RS" baseline="0" dirty="0" smtClean="0">
                <a:latin typeface="Sylfaen" panose="010A0502050306030303" pitchFamily="18" charset="0"/>
              </a:rPr>
              <a:t> է </a:t>
            </a:r>
            <a:r>
              <a:rPr lang="en-US" altLang="sr-Latn-RS" baseline="0" dirty="0" err="1" smtClean="0">
                <a:latin typeface="Sylfaen" panose="010A0502050306030303" pitchFamily="18" charset="0"/>
              </a:rPr>
              <a:t>տվյալների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հրապարակավ</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փոխանցմամբ</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չի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հանդիսանա</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հանցագործություն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Մինչդեռ</a:t>
            </a:r>
            <a:r>
              <a:rPr lang="en-US" altLang="sr-Latn-RS" baseline="0" dirty="0" smtClean="0">
                <a:latin typeface="Sylfaen" panose="010A0502050306030303" pitchFamily="18" charset="0"/>
              </a:rPr>
              <a:t>, </a:t>
            </a:r>
            <a:r>
              <a:rPr lang="hy-AM" altLang="sr-Latn-RS" baseline="0" dirty="0" smtClean="0">
                <a:latin typeface="Sylfaen" panose="010A0502050306030303" pitchFamily="18" charset="0"/>
              </a:rPr>
              <a:t>հրապարակավ հասանելի տեղեկատվությունը, որը հաղորդակցվել է </a:t>
            </a:r>
            <a:r>
              <a:rPr lang="en-US" altLang="sr-Latn-RS" baseline="0" dirty="0" err="1" smtClean="0">
                <a:latin typeface="Sylfaen" panose="010A0502050306030303" pitchFamily="18" charset="0"/>
              </a:rPr>
              <a:t>տվյալների</a:t>
            </a:r>
            <a:r>
              <a:rPr lang="en-US" altLang="sr-Latn-RS" baseline="0" dirty="0" smtClean="0">
                <a:latin typeface="Sylfaen" panose="010A0502050306030303" pitchFamily="18" charset="0"/>
              </a:rPr>
              <a:t> </a:t>
            </a:r>
            <a:r>
              <a:rPr lang="hy-AM" altLang="sr-Latn-RS" baseline="0" dirty="0" smtClean="0">
                <a:latin typeface="Sylfaen" panose="010A0502050306030303" pitchFamily="18" charset="0"/>
              </a:rPr>
              <a:t>ոչ հրապարակավ փոխանցմամբ</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կհամարվի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հանցագործություն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ըստ</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Հոդված</a:t>
            </a:r>
            <a:r>
              <a:rPr lang="en-US" altLang="sr-Latn-RS" baseline="0" dirty="0" smtClean="0">
                <a:latin typeface="Sylfaen" panose="010A0502050306030303" pitchFamily="18" charset="0"/>
              </a:rPr>
              <a:t> 3-ի:</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3649982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3-ը՝ &lt;&lt;</a:t>
            </a:r>
            <a:r>
              <a:rPr lang="en-US" dirty="0" err="1" smtClean="0">
                <a:latin typeface="Sylfaen" panose="010A0502050306030303" pitchFamily="18" charset="0"/>
              </a:rPr>
              <a:t>համակարգչային</a:t>
            </a:r>
            <a:r>
              <a:rPr lang="en-US" dirty="0" smtClean="0">
                <a:latin typeface="Sylfaen" panose="010A0502050306030303" pitchFamily="18" charset="0"/>
              </a:rPr>
              <a:t> </a:t>
            </a:r>
            <a:r>
              <a:rPr lang="en-US" dirty="0" err="1" smtClean="0">
                <a:latin typeface="Sylfaen" panose="010A0502050306030303" pitchFamily="18" charset="0"/>
              </a:rPr>
              <a:t>համակարգ</a:t>
            </a:r>
            <a:r>
              <a:rPr lang="en-US" dirty="0" smtClean="0">
                <a:latin typeface="Sylfaen" panose="010A0502050306030303" pitchFamily="18" charset="0"/>
              </a:rPr>
              <a:t> </a:t>
            </a:r>
            <a:r>
              <a:rPr lang="en-US" dirty="0" err="1" smtClean="0">
                <a:latin typeface="Sylfaen" panose="010A0502050306030303" pitchFamily="18" charset="0"/>
              </a:rPr>
              <a:t>մտնող</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sr-Latn-RS" dirty="0" smtClean="0">
                <a:latin typeface="Sylfaen" panose="010A0502050306030303" pitchFamily="18" charset="0"/>
              </a:rPr>
              <a:t>Հ</a:t>
            </a:r>
            <a:r>
              <a:rPr lang="hy-AM" altLang="sr-Latn-RS" dirty="0" smtClean="0">
                <a:latin typeface="Sylfaen" panose="010A0502050306030303" pitchFamily="18" charset="0"/>
              </a:rPr>
              <a:t>ամակարգչային համակարգ մտնող, համակարգից դուրս եկող և համակարգի մեջ գտնվող</a:t>
            </a:r>
            <a:r>
              <a:rPr lang="en-US" altLang="sr-Latn-RS" dirty="0" smtClean="0">
                <a:latin typeface="Sylfaen" panose="010A0502050306030303" pitchFamily="18" charset="0"/>
              </a:rPr>
              <a:t> </a:t>
            </a:r>
            <a:r>
              <a:rPr lang="en-US" altLang="sr-Latn-RS" dirty="0" err="1" smtClean="0">
                <a:latin typeface="Sylfaen" panose="010A0502050306030303" pitchFamily="18" charset="0"/>
              </a:rPr>
              <a:t>փոխանցումների</a:t>
            </a:r>
            <a:r>
              <a:rPr lang="en-US" altLang="sr-Latn-RS" dirty="0" smtClean="0">
                <a:latin typeface="Sylfaen" panose="010A0502050306030303" pitchFamily="18" charset="0"/>
              </a:rPr>
              <a:t> </a:t>
            </a:r>
            <a:r>
              <a:rPr lang="en-US" altLang="sr-Latn-RS" dirty="0" err="1" smtClean="0">
                <a:latin typeface="Sylfaen" panose="010A0502050306030303" pitchFamily="18" charset="0"/>
              </a:rPr>
              <a:t>գաղտնի</a:t>
            </a:r>
            <a:r>
              <a:rPr lang="en-US" altLang="sr-Latn-RS" dirty="0" smtClean="0">
                <a:latin typeface="Sylfaen" panose="010A0502050306030303" pitchFamily="18" charset="0"/>
              </a:rPr>
              <a:t> </a:t>
            </a:r>
            <a:r>
              <a:rPr lang="en-US" altLang="sr-Latn-RS" dirty="0" err="1" smtClean="0">
                <a:latin typeface="Sylfaen" panose="010A0502050306030303" pitchFamily="18" charset="0"/>
              </a:rPr>
              <a:t>որսալը</a:t>
            </a:r>
            <a:r>
              <a:rPr lang="en-US" altLang="sr-Latn-RS" dirty="0" smtClean="0">
                <a:latin typeface="Sylfaen" panose="010A0502050306030303" pitchFamily="18" charset="0"/>
              </a:rPr>
              <a:t> </a:t>
            </a:r>
            <a:r>
              <a:rPr lang="en-US" altLang="sr-Latn-RS" dirty="0" err="1" smtClean="0">
                <a:latin typeface="Sylfaen" panose="010A0502050306030303" pitchFamily="18" charset="0"/>
              </a:rPr>
              <a:t>քրեականացված</a:t>
            </a:r>
            <a:r>
              <a:rPr lang="en-US" altLang="sr-Latn-RS" dirty="0" smtClean="0">
                <a:latin typeface="Sylfaen" panose="010A0502050306030303" pitchFamily="18" charset="0"/>
              </a:rPr>
              <a:t> է: </a:t>
            </a:r>
            <a:r>
              <a:rPr lang="en-US" altLang="sr-Latn-RS" dirty="0" err="1" smtClean="0">
                <a:latin typeface="Sylfaen" panose="010A0502050306030303" pitchFamily="18" charset="0"/>
              </a:rPr>
              <a:t>Այս</a:t>
            </a:r>
            <a:r>
              <a:rPr lang="en-US" altLang="sr-Latn-RS" dirty="0" smtClean="0">
                <a:latin typeface="Sylfaen" panose="010A0502050306030303" pitchFamily="18" charset="0"/>
              </a:rPr>
              <a:t> </a:t>
            </a:r>
            <a:r>
              <a:rPr lang="hy-AM" altLang="sr-Latn-RS" dirty="0" smtClean="0">
                <a:latin typeface="Sylfaen" panose="010A0502050306030303" pitchFamily="18" charset="0"/>
              </a:rPr>
              <a:t>սահիկ</a:t>
            </a:r>
            <a:r>
              <a:rPr lang="en-US" altLang="sr-Latn-RS" dirty="0" smtClean="0">
                <a:latin typeface="Sylfaen" panose="010A0502050306030303" pitchFamily="18" charset="0"/>
              </a:rPr>
              <a:t>ը </a:t>
            </a:r>
            <a:r>
              <a:rPr lang="en-US" altLang="sr-Latn-RS" dirty="0" err="1" smtClean="0">
                <a:latin typeface="Sylfaen" panose="010A0502050306030303" pitchFamily="18" charset="0"/>
              </a:rPr>
              <a:t>ներկայացնում</a:t>
            </a:r>
            <a:r>
              <a:rPr lang="en-US" altLang="sr-Latn-RS" dirty="0" smtClean="0">
                <a:latin typeface="Sylfaen" panose="010A0502050306030303" pitchFamily="18" charset="0"/>
              </a:rPr>
              <a:t> է </a:t>
            </a:r>
            <a:r>
              <a:rPr lang="en-US" altLang="sr-Latn-RS" dirty="0" err="1" smtClean="0">
                <a:latin typeface="Sylfaen" panose="010A0502050306030303" pitchFamily="18" charset="0"/>
              </a:rPr>
              <a:t>օրինակներ</a:t>
            </a:r>
            <a:r>
              <a:rPr lang="en-US" altLang="sr-Latn-RS" dirty="0" smtClean="0">
                <a:latin typeface="Sylfaen" panose="010A0502050306030303" pitchFamily="18" charset="0"/>
              </a:rPr>
              <a:t>, </a:t>
            </a:r>
            <a:r>
              <a:rPr lang="en-US" altLang="sr-Latn-RS" dirty="0" err="1" smtClean="0">
                <a:latin typeface="Sylfaen" panose="010A0502050306030303" pitchFamily="18" charset="0"/>
              </a:rPr>
              <a:t>որոնք</a:t>
            </a:r>
            <a:r>
              <a:rPr lang="en-US" altLang="sr-Latn-RS" dirty="0" smtClean="0">
                <a:latin typeface="Sylfaen" panose="010A0502050306030303" pitchFamily="18" charset="0"/>
              </a:rPr>
              <a:t> </a:t>
            </a:r>
            <a:r>
              <a:rPr lang="en-US" altLang="sr-Latn-RS" dirty="0" err="1" smtClean="0">
                <a:latin typeface="Sylfaen" panose="010A0502050306030303" pitchFamily="18" charset="0"/>
              </a:rPr>
              <a:t>բացատրում</a:t>
            </a:r>
            <a:r>
              <a:rPr lang="en-US" altLang="sr-Latn-RS" dirty="0" smtClean="0">
                <a:latin typeface="Sylfaen" panose="010A0502050306030303" pitchFamily="18" charset="0"/>
              </a:rPr>
              <a:t> </a:t>
            </a:r>
            <a:r>
              <a:rPr lang="en-US" altLang="sr-Latn-RS" dirty="0" err="1" smtClean="0">
                <a:latin typeface="Sylfaen" panose="010A0502050306030303" pitchFamily="18" charset="0"/>
              </a:rPr>
              <a:t>են</a:t>
            </a:r>
            <a:r>
              <a:rPr lang="en-US" altLang="sr-Latn-RS" dirty="0" smtClean="0">
                <a:latin typeface="Sylfaen" panose="010A0502050306030303" pitchFamily="18" charset="0"/>
              </a:rPr>
              <a:t> </a:t>
            </a:r>
            <a:r>
              <a:rPr lang="en-US" altLang="sr-Latn-RS" dirty="0" err="1" smtClean="0">
                <a:latin typeface="Sylfaen" panose="010A0502050306030303" pitchFamily="18" charset="0"/>
              </a:rPr>
              <a:t>այս</a:t>
            </a:r>
            <a:r>
              <a:rPr lang="en-US" altLang="sr-Latn-RS" dirty="0" smtClean="0">
                <a:latin typeface="Sylfaen" panose="010A0502050306030303" pitchFamily="18" charset="0"/>
              </a:rPr>
              <a:t> </a:t>
            </a:r>
            <a:r>
              <a:rPr lang="en-US" altLang="sr-Latn-RS" dirty="0" err="1" smtClean="0">
                <a:latin typeface="Sylfaen" panose="010A0502050306030303" pitchFamily="18" charset="0"/>
              </a:rPr>
              <a:t>առնչությամ</a:t>
            </a:r>
            <a:r>
              <a:rPr lang="en-US" altLang="sr-Latn-RS" dirty="0" smtClean="0">
                <a:latin typeface="Sylfaen" panose="010A0502050306030303" pitchFamily="18" charset="0"/>
              </a:rPr>
              <a:t> </a:t>
            </a:r>
            <a:r>
              <a:rPr lang="en-US" altLang="sr-Latn-RS" dirty="0" err="1" smtClean="0">
                <a:latin typeface="Sylfaen" panose="010A0502050306030303" pitchFamily="18" charset="0"/>
              </a:rPr>
              <a:t>Հոդված</a:t>
            </a:r>
            <a:r>
              <a:rPr lang="en-US" altLang="sr-Latn-RS" dirty="0" smtClean="0">
                <a:latin typeface="Sylfaen" panose="010A0502050306030303" pitchFamily="18" charset="0"/>
              </a:rPr>
              <a:t> 3-ի </a:t>
            </a:r>
            <a:r>
              <a:rPr lang="en-US" altLang="sr-Latn-RS" dirty="0" err="1" smtClean="0">
                <a:latin typeface="Sylfaen" panose="010A0502050306030303" pitchFamily="18" charset="0"/>
              </a:rPr>
              <a:t>շրջանակը</a:t>
            </a:r>
            <a:r>
              <a:rPr lang="en-US" altLang="sr-Latn-RS" dirty="0" smtClean="0">
                <a:latin typeface="Sylfaen" panose="010A0502050306030303" pitchFamily="18" charset="0"/>
              </a:rPr>
              <a:t> ր </a:t>
            </a:r>
            <a:r>
              <a:rPr lang="en-US" altLang="sr-Latn-RS" dirty="0" err="1" smtClean="0">
                <a:latin typeface="Sylfaen" panose="010A0502050306030303" pitchFamily="18" charset="0"/>
              </a:rPr>
              <a:t>այս</a:t>
            </a:r>
            <a:r>
              <a:rPr lang="en-US" altLang="sr-Latn-RS" dirty="0" smtClean="0">
                <a:latin typeface="Sylfaen" panose="010A0502050306030303" pitchFamily="18" charset="0"/>
              </a:rPr>
              <a:t> </a:t>
            </a:r>
            <a:r>
              <a:rPr lang="en-US" altLang="sr-Latn-RS" dirty="0" err="1" smtClean="0">
                <a:latin typeface="Sylfaen" panose="010A0502050306030303" pitchFamily="18" charset="0"/>
              </a:rPr>
              <a:t>երեք</a:t>
            </a:r>
            <a:r>
              <a:rPr lang="en-US" altLang="sr-Latn-RS" dirty="0" smtClean="0">
                <a:latin typeface="Sylfaen" panose="010A0502050306030303" pitchFamily="18" charset="0"/>
              </a:rPr>
              <a:t> </a:t>
            </a:r>
            <a:r>
              <a:rPr lang="en-US" altLang="sr-Latn-RS" dirty="0" err="1" smtClean="0">
                <a:latin typeface="Sylfaen" panose="010A0502050306030303" pitchFamily="18" charset="0"/>
              </a:rPr>
              <a:t>բաղադրիչների</a:t>
            </a:r>
            <a:r>
              <a:rPr lang="en-US" altLang="sr-Latn-RS" dirty="0" smtClean="0">
                <a:latin typeface="Sylfaen" panose="010A0502050306030303" pitchFamily="18" charset="0"/>
              </a:rPr>
              <a:t> </a:t>
            </a:r>
            <a:r>
              <a:rPr lang="en-US" altLang="sr-Latn-RS" dirty="0" err="1" smtClean="0">
                <a:latin typeface="Sylfaen" panose="010A0502050306030303" pitchFamily="18" charset="0"/>
              </a:rPr>
              <a:t>միջև</a:t>
            </a:r>
            <a:r>
              <a:rPr lang="en-US" altLang="sr-Latn-RS" dirty="0" smtClean="0">
                <a:latin typeface="Sylfaen" panose="010A0502050306030303" pitchFamily="18" charset="0"/>
              </a:rPr>
              <a:t> </a:t>
            </a:r>
            <a:r>
              <a:rPr lang="en-US" altLang="sr-Latn-RS" dirty="0" err="1" smtClean="0">
                <a:latin typeface="Sylfaen" panose="010A0502050306030303" pitchFamily="18" charset="0"/>
              </a:rPr>
              <a:t>տարբերությունը</a:t>
            </a:r>
            <a:r>
              <a:rPr lang="en-US" altLang="sr-Latn-RS" dirty="0" smtClean="0">
                <a:latin typeface="Sylfaen" panose="010A0502050306030303" pitchFamily="18" charset="0"/>
              </a:rPr>
              <a:t>:</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3883534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3-ը՝ &lt;&lt;</a:t>
            </a:r>
            <a:r>
              <a:rPr lang="en-US" dirty="0" err="1" smtClean="0">
                <a:latin typeface="Sylfaen" panose="010A0502050306030303" pitchFamily="18" charset="0"/>
              </a:rPr>
              <a:t>էլեկտրամագնիսական</a:t>
            </a:r>
            <a:r>
              <a:rPr lang="en-US" dirty="0" smtClean="0">
                <a:latin typeface="Sylfaen" panose="010A0502050306030303" pitchFamily="18" charset="0"/>
              </a:rPr>
              <a:t> </a:t>
            </a:r>
            <a:r>
              <a:rPr lang="en-US" dirty="0" err="1" smtClean="0">
                <a:latin typeface="Sylfaen" panose="010A0502050306030303" pitchFamily="18" charset="0"/>
              </a:rPr>
              <a:t>արտահոսք</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eaLnBrk="1" hangingPunct="1"/>
            <a:r>
              <a:rPr lang="en-GB" altLang="sr-Latn-RS" dirty="0" err="1" smtClean="0">
                <a:latin typeface="Sylfaen" panose="010A0502050306030303" pitchFamily="18" charset="0"/>
              </a:rPr>
              <a:t>Բացի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համակարգչային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տվյալների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գաղտնի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որսալը</a:t>
            </a:r>
            <a:r>
              <a:rPr lang="en-GB" altLang="sr-Latn-RS" dirty="0" smtClean="0">
                <a:latin typeface="Sylfaen" panose="010A0502050306030303" pitchFamily="18" charset="0"/>
              </a:rPr>
              <a:t> </a:t>
            </a:r>
            <a:r>
              <a:rPr lang="en-GB" altLang="sr-Latn-RS" dirty="0" err="1" smtClean="0">
                <a:latin typeface="Sylfaen" panose="010A0502050306030303" pitchFamily="18" charset="0"/>
              </a:rPr>
              <a:t>քրեականացնելուց</a:t>
            </a:r>
            <a:r>
              <a:rPr lang="en-GB" altLang="sr-Latn-RS" dirty="0" smtClean="0">
                <a:latin typeface="Sylfaen" panose="010A0502050306030303" pitchFamily="18" charset="0"/>
              </a:rPr>
              <a:t>, </a:t>
            </a:r>
            <a:r>
              <a:rPr lang="en-GB" altLang="sr-Latn-RS" dirty="0" err="1" smtClean="0">
                <a:latin typeface="Sylfaen" panose="010A0502050306030303" pitchFamily="18" charset="0"/>
              </a:rPr>
              <a:t>Բուդապեշտի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կոնվենցիան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քրեականացրել</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նաև</a:t>
            </a:r>
            <a:r>
              <a:rPr lang="en-GB" altLang="sr-Latn-RS" baseline="0" dirty="0" smtClean="0">
                <a:latin typeface="Sylfaen" panose="010A0502050306030303" pitchFamily="18" charset="0"/>
              </a:rPr>
              <a:t> </a:t>
            </a:r>
            <a:r>
              <a:rPr lang="en-US" sz="1200" dirty="0" err="1" smtClean="0">
                <a:latin typeface="Sylfaen" panose="010A0502050306030303" pitchFamily="18" charset="0"/>
              </a:rPr>
              <a:t>էլեկտրամագնիսական</a:t>
            </a:r>
            <a:r>
              <a:rPr lang="en-US" sz="1200" dirty="0" smtClean="0">
                <a:latin typeface="Sylfaen" panose="010A0502050306030303" pitchFamily="18" charset="0"/>
              </a:rPr>
              <a:t> </a:t>
            </a:r>
            <a:r>
              <a:rPr lang="en-US" sz="1200" dirty="0" err="1" smtClean="0">
                <a:latin typeface="Sylfaen" panose="010A0502050306030303" pitchFamily="18" charset="0"/>
              </a:rPr>
              <a:t>արտահոսքերի</a:t>
            </a:r>
            <a:r>
              <a:rPr lang="en-US" sz="1200" dirty="0" smtClean="0">
                <a:latin typeface="Sylfaen" panose="010A0502050306030303" pitchFamily="18" charset="0"/>
              </a:rPr>
              <a:t> </a:t>
            </a:r>
            <a:r>
              <a:rPr lang="en-US" sz="1200" dirty="0" err="1" smtClean="0">
                <a:latin typeface="Sylfaen" panose="010A0502050306030303" pitchFamily="18" charset="0"/>
              </a:rPr>
              <a:t>գաղտնի</a:t>
            </a:r>
            <a:r>
              <a:rPr lang="en-US" sz="1200" dirty="0" smtClean="0">
                <a:latin typeface="Sylfaen" panose="010A0502050306030303" pitchFamily="18" charset="0"/>
              </a:rPr>
              <a:t> </a:t>
            </a:r>
            <a:r>
              <a:rPr lang="en-US" sz="1200" dirty="0" err="1" smtClean="0">
                <a:latin typeface="Sylfaen" panose="010A0502050306030303" pitchFamily="18" charset="0"/>
              </a:rPr>
              <a:t>որսալը</a:t>
            </a:r>
            <a:r>
              <a:rPr lang="en-US" sz="1200" dirty="0" smtClean="0">
                <a:latin typeface="Sylfaen" panose="010A0502050306030303" pitchFamily="18" charset="0"/>
              </a:rPr>
              <a:t>, </a:t>
            </a:r>
            <a:r>
              <a:rPr lang="en-US" sz="1200" dirty="0" err="1" smtClean="0">
                <a:latin typeface="Sylfaen" panose="010A0502050306030303" pitchFamily="18" charset="0"/>
              </a:rPr>
              <a:t>որոնք</a:t>
            </a:r>
            <a:r>
              <a:rPr lang="en-US" sz="1200" dirty="0" smtClean="0">
                <a:latin typeface="Sylfaen" panose="010A0502050306030303" pitchFamily="18" charset="0"/>
              </a:rPr>
              <a:t> </a:t>
            </a:r>
            <a:r>
              <a:rPr lang="en-US" sz="1200" dirty="0" err="1" smtClean="0">
                <a:latin typeface="Sylfaen" panose="010A0502050306030303" pitchFamily="18" charset="0"/>
              </a:rPr>
              <a:t>չեն</a:t>
            </a:r>
            <a:r>
              <a:rPr lang="en-US" sz="1200" dirty="0" smtClean="0">
                <a:latin typeface="Sylfaen" panose="010A0502050306030303" pitchFamily="18" charset="0"/>
              </a:rPr>
              <a:t> </a:t>
            </a:r>
            <a:r>
              <a:rPr lang="en-US" sz="1200" dirty="0" err="1" smtClean="0">
                <a:latin typeface="Sylfaen" panose="010A0502050306030303" pitchFamily="18" charset="0"/>
              </a:rPr>
              <a:t>ներառվում</a:t>
            </a:r>
            <a:r>
              <a:rPr lang="en-US" sz="1200" dirty="0" smtClean="0">
                <a:latin typeface="Sylfaen" panose="010A0502050306030303" pitchFamily="18" charset="0"/>
              </a:rPr>
              <a:t> </a:t>
            </a:r>
            <a:r>
              <a:rPr lang="en-US" sz="1200" dirty="0" err="1" smtClean="0">
                <a:latin typeface="Sylfaen" panose="010A0502050306030303" pitchFamily="18" charset="0"/>
              </a:rPr>
              <a:t>Բուդապեշտի</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կոնվենցիայի</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սահմանած</a:t>
            </a:r>
            <a:r>
              <a:rPr lang="en-US" sz="1200" baseline="0" dirty="0" smtClean="0">
                <a:latin typeface="Sylfaen" panose="010A0502050306030303" pitchFamily="18" charset="0"/>
              </a:rPr>
              <a:t> &lt;&lt;</a:t>
            </a:r>
            <a:r>
              <a:rPr lang="en-US" sz="1200" baseline="0" dirty="0" err="1" smtClean="0">
                <a:latin typeface="Sylfaen" panose="010A0502050306030303" pitchFamily="18" charset="0"/>
              </a:rPr>
              <a:t>համակարգչային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տվյալներ</a:t>
            </a:r>
            <a:r>
              <a:rPr lang="en-US" sz="1200" baseline="0" dirty="0" smtClean="0">
                <a:latin typeface="Sylfaen" panose="010A0502050306030303" pitchFamily="18" charset="0"/>
              </a:rPr>
              <a:t>&gt;&gt; </a:t>
            </a:r>
            <a:r>
              <a:rPr lang="en-US" sz="1200" baseline="0" dirty="0" err="1" smtClean="0">
                <a:latin typeface="Sylfaen" panose="010A0502050306030303" pitchFamily="18" charset="0"/>
              </a:rPr>
              <a:t>հասկացության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մեջ</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Հոդված</a:t>
            </a:r>
            <a:r>
              <a:rPr lang="en-US" sz="1200" baseline="0" dirty="0" smtClean="0">
                <a:latin typeface="Sylfaen" panose="010A0502050306030303" pitchFamily="18" charset="0"/>
              </a:rPr>
              <a:t> 1):</a:t>
            </a:r>
            <a:r>
              <a:rPr lang="en-US" sz="1200" dirty="0" smtClean="0">
                <a:latin typeface="Sylfaen" panose="010A0502050306030303" pitchFamily="18" charset="0"/>
              </a:rPr>
              <a:t> </a:t>
            </a:r>
            <a:r>
              <a:rPr lang="hy-AM" sz="1200" dirty="0" smtClean="0">
                <a:latin typeface="Sylfaen" panose="010A0502050306030303" pitchFamily="18" charset="0"/>
              </a:rPr>
              <a:t>Համակարգչային համակարգերը </a:t>
            </a:r>
            <a:r>
              <a:rPr lang="en-US" sz="1200" dirty="0" err="1" smtClean="0">
                <a:latin typeface="Sylfaen" panose="010A0502050306030303" pitchFamily="18" charset="0"/>
              </a:rPr>
              <a:t>հաճախ</a:t>
            </a:r>
            <a:r>
              <a:rPr lang="en-US" sz="1200" dirty="0" smtClean="0">
                <a:latin typeface="Sylfaen" panose="010A0502050306030303" pitchFamily="18" charset="0"/>
              </a:rPr>
              <a:t> </a:t>
            </a:r>
            <a:r>
              <a:rPr lang="hy-AM" sz="1200" dirty="0" smtClean="0">
                <a:latin typeface="Sylfaen" panose="010A0502050306030303" pitchFamily="18" charset="0"/>
              </a:rPr>
              <a:t>կարող են արձակել էլեկտրամագնիսական արտահոսք, որը կրում է համակարգչային տվյալներ</a:t>
            </a:r>
            <a:r>
              <a:rPr lang="en-US" sz="1200" dirty="0" smtClean="0">
                <a:latin typeface="Sylfaen" panose="010A0502050306030303" pitchFamily="18" charset="0"/>
              </a:rPr>
              <a:t>: </a:t>
            </a:r>
            <a:r>
              <a:rPr lang="en-US" sz="1200" dirty="0" err="1" smtClean="0">
                <a:latin typeface="Sylfaen" panose="010A0502050306030303" pitchFamily="18" charset="0"/>
              </a:rPr>
              <a:t>էլեկտրամագնիսական</a:t>
            </a:r>
            <a:r>
              <a:rPr lang="en-US" sz="1200" dirty="0" smtClean="0">
                <a:latin typeface="Sylfaen" panose="010A0502050306030303" pitchFamily="18" charset="0"/>
              </a:rPr>
              <a:t> </a:t>
            </a:r>
            <a:r>
              <a:rPr lang="en-US" sz="1200" dirty="0" err="1" smtClean="0">
                <a:latin typeface="Sylfaen" panose="010A0502050306030303" pitchFamily="18" charset="0"/>
              </a:rPr>
              <a:t>արտահոսքերի</a:t>
            </a:r>
            <a:r>
              <a:rPr lang="en-US" sz="1200" dirty="0" smtClean="0">
                <a:latin typeface="Sylfaen" panose="010A0502050306030303" pitchFamily="18" charset="0"/>
              </a:rPr>
              <a:t> </a:t>
            </a:r>
            <a:r>
              <a:rPr lang="en-US" sz="1200" dirty="0" err="1" smtClean="0">
                <a:latin typeface="Sylfaen" panose="010A0502050306030303" pitchFamily="18" charset="0"/>
              </a:rPr>
              <a:t>գաղտնի</a:t>
            </a:r>
            <a:r>
              <a:rPr lang="en-US" sz="1200" dirty="0" smtClean="0">
                <a:latin typeface="Sylfaen" panose="010A0502050306030303" pitchFamily="18" charset="0"/>
              </a:rPr>
              <a:t> </a:t>
            </a:r>
            <a:r>
              <a:rPr lang="en-US" sz="1200" dirty="0" err="1" smtClean="0">
                <a:latin typeface="Sylfaen" panose="010A0502050306030303" pitchFamily="18" charset="0"/>
              </a:rPr>
              <a:t>որսալը</a:t>
            </a:r>
            <a:r>
              <a:rPr lang="en-US" sz="1200" dirty="0" smtClean="0">
                <a:latin typeface="Sylfaen" panose="010A0502050306030303" pitchFamily="18" charset="0"/>
              </a:rPr>
              <a:t> </a:t>
            </a:r>
            <a:r>
              <a:rPr lang="en-US" sz="1200" dirty="0" err="1" smtClean="0">
                <a:latin typeface="Sylfaen" panose="010A0502050306030303" pitchFamily="18" charset="0"/>
              </a:rPr>
              <a:t>քրեականացված</a:t>
            </a:r>
            <a:r>
              <a:rPr lang="en-US" sz="1200" dirty="0" smtClean="0">
                <a:latin typeface="Sylfaen" panose="010A0502050306030303" pitchFamily="18" charset="0"/>
              </a:rPr>
              <a:t> է,</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քանի</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որ</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հնարավոր</a:t>
            </a:r>
            <a:r>
              <a:rPr lang="en-US" sz="1200" baseline="0" dirty="0" smtClean="0">
                <a:latin typeface="Sylfaen" panose="010A0502050306030303" pitchFamily="18" charset="0"/>
              </a:rPr>
              <a:t> է </a:t>
            </a:r>
            <a:r>
              <a:rPr lang="en-US" sz="1200" baseline="0" dirty="0" err="1" smtClean="0">
                <a:latin typeface="Sylfaen" panose="010A0502050306030303" pitchFamily="18" charset="0"/>
              </a:rPr>
              <a:t>վերակազմավորել</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համակարգչային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տվյալները</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էլեկտրամագնիսական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արտահոսքերից</a:t>
            </a:r>
            <a:r>
              <a:rPr lang="en-US" sz="1200" baseline="0" dirty="0" smtClean="0">
                <a:latin typeface="Sylfaen" panose="010A0502050306030303" pitchFamily="18" charset="0"/>
              </a:rPr>
              <a:t>, և </a:t>
            </a:r>
            <a:r>
              <a:rPr lang="en-US" sz="1200" baseline="0" dirty="0" err="1" smtClean="0">
                <a:latin typeface="Sylfaen" panose="010A0502050306030303" pitchFamily="18" charset="0"/>
              </a:rPr>
              <a:t>հետևաբար</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այս</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բաղադրիչը</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դուրս</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թողնելն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օրենսդրության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մեջ</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բաց</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կառաջացներ</a:t>
            </a:r>
            <a:r>
              <a:rPr lang="en-US" sz="1200" baseline="0" dirty="0" smtClean="0">
                <a:latin typeface="Sylfaen" panose="010A0502050306030303" pitchFamily="18" charset="0"/>
              </a:rPr>
              <a:t>:</a:t>
            </a:r>
            <a:endParaRPr lang="en-GB" altLang="sr-Latn-R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1934010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3-ը՝ &lt;&lt;</a:t>
            </a:r>
            <a:r>
              <a:rPr lang="en-US" dirty="0" err="1" smtClean="0">
                <a:latin typeface="Sylfaen" panose="010A0502050306030303" pitchFamily="18" charset="0"/>
              </a:rPr>
              <a:t>անազնիվ</a:t>
            </a:r>
            <a:r>
              <a:rPr lang="en-US" dirty="0" smtClean="0">
                <a:latin typeface="Sylfaen" panose="010A0502050306030303" pitchFamily="18" charset="0"/>
              </a:rPr>
              <a:t> </a:t>
            </a:r>
            <a:r>
              <a:rPr lang="en-US" dirty="0" err="1" smtClean="0">
                <a:latin typeface="Sylfaen" panose="010A0502050306030303" pitchFamily="18" charset="0"/>
              </a:rPr>
              <a:t>նպատակներով</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eaLnBrk="1" hangingPunct="1"/>
            <a:r>
              <a:rPr lang="en-GB" altLang="sr-Latn-RS" dirty="0" err="1" smtClean="0">
                <a:latin typeface="Sylfaen" panose="010A0502050306030303" pitchFamily="18" charset="0"/>
              </a:rPr>
              <a:t>Հոդված</a:t>
            </a:r>
            <a:r>
              <a:rPr lang="en-GB" altLang="sr-Latn-RS" dirty="0" smtClean="0">
                <a:latin typeface="Sylfaen" panose="010A0502050306030303" pitchFamily="18" charset="0"/>
              </a:rPr>
              <a:t> 3-ը </a:t>
            </a:r>
            <a:r>
              <a:rPr lang="en-GB" altLang="sr-Latn-RS" dirty="0" err="1" smtClean="0">
                <a:latin typeface="Sylfaen" panose="010A0502050306030303" pitchFamily="18" charset="0"/>
              </a:rPr>
              <a:t>ներկայացնում</a:t>
            </a:r>
            <a:r>
              <a:rPr lang="en-GB" altLang="sr-Latn-RS" dirty="0" smtClean="0">
                <a:latin typeface="Sylfaen" panose="010A0502050306030303" pitchFamily="18" charset="0"/>
              </a:rPr>
              <a:t> է </a:t>
            </a:r>
            <a:r>
              <a:rPr lang="en-GB" altLang="sr-Latn-RS" dirty="0" err="1" smtClean="0">
                <a:latin typeface="Sylfaen" panose="010A0502050306030303" pitchFamily="18" charset="0"/>
              </a:rPr>
              <a:t>տեխնիկական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միջոցներով</a:t>
            </a:r>
            <a:r>
              <a:rPr lang="en-GB" altLang="sr-Latn-RS" dirty="0" smtClean="0">
                <a:latin typeface="Sylfaen" panose="010A0502050306030303" pitchFamily="18" charset="0"/>
              </a:rPr>
              <a:t> </a:t>
            </a:r>
            <a:r>
              <a:rPr lang="en-GB" altLang="sr-Latn-RS" dirty="0" err="1" smtClean="0">
                <a:latin typeface="Sylfaen" panose="010A0502050306030303" pitchFamily="18" charset="0"/>
              </a:rPr>
              <a:t>միտումնավոր</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ու</a:t>
            </a:r>
            <a:r>
              <a:rPr lang="en-GB" altLang="sr-Latn-RS" dirty="0" smtClean="0">
                <a:latin typeface="Sylfaen" panose="010A0502050306030303" pitchFamily="18" charset="0"/>
              </a:rPr>
              <a:t> </a:t>
            </a:r>
            <a:r>
              <a:rPr lang="en-GB" altLang="sr-Latn-RS" dirty="0" err="1" smtClean="0">
                <a:latin typeface="Sylfaen" panose="010A0502050306030303" pitchFamily="18" charset="0"/>
              </a:rPr>
              <a:t>անօրեն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կերպով</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համակարգչային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տվյալների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ոչ</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հրապարակավ</a:t>
            </a:r>
            <a:r>
              <a:rPr lang="en-GB" altLang="sr-Latn-RS" dirty="0" smtClean="0">
                <a:latin typeface="Sylfaen" panose="010A0502050306030303" pitchFamily="18" charset="0"/>
              </a:rPr>
              <a:t> </a:t>
            </a:r>
            <a:r>
              <a:rPr lang="en-GB" altLang="sr-Latn-RS" dirty="0" err="1" smtClean="0">
                <a:latin typeface="Sylfaen" panose="010A0502050306030303" pitchFamily="18" charset="0"/>
              </a:rPr>
              <a:t>փոխանցումների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գաղտնի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որսալու</a:t>
            </a:r>
            <a:r>
              <a:rPr lang="en-GB" altLang="sr-Latn-RS" dirty="0" smtClean="0">
                <a:latin typeface="Sylfaen" panose="010A0502050306030303" pitchFamily="18" charset="0"/>
              </a:rPr>
              <a:t> </a:t>
            </a:r>
            <a:r>
              <a:rPr lang="en-GB" altLang="sr-Latn-RS" dirty="0" err="1" smtClean="0">
                <a:latin typeface="Sylfaen" panose="010A0502050306030303" pitchFamily="18" charset="0"/>
              </a:rPr>
              <a:t>ընդհանուր</a:t>
            </a:r>
            <a:r>
              <a:rPr lang="en-GB" altLang="sr-Latn-RS" dirty="0" smtClean="0">
                <a:latin typeface="Sylfaen" panose="010A0502050306030303" pitchFamily="18" charset="0"/>
              </a:rPr>
              <a:t> </a:t>
            </a:r>
            <a:r>
              <a:rPr lang="en-GB" altLang="sr-Latn-RS" dirty="0" err="1" smtClean="0">
                <a:latin typeface="Sylfaen" panose="010A0502050306030303" pitchFamily="18" charset="0"/>
              </a:rPr>
              <a:t>քրեականացում</a:t>
            </a:r>
            <a:r>
              <a:rPr lang="en-GB" altLang="sr-Latn-RS" dirty="0" smtClean="0">
                <a:latin typeface="Sylfaen" panose="010A0502050306030303" pitchFamily="18" charset="0"/>
              </a:rPr>
              <a:t>:</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Կողմերը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կարող</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են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սահմանափակել</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Հոդված</a:t>
            </a:r>
            <a:r>
              <a:rPr lang="en-GB" altLang="sr-Latn-RS" baseline="0" dirty="0" smtClean="0">
                <a:latin typeface="Sylfaen" panose="010A0502050306030303" pitchFamily="18" charset="0"/>
              </a:rPr>
              <a:t> 3-ի </a:t>
            </a:r>
            <a:r>
              <a:rPr lang="en-GB" altLang="sr-Latn-RS" baseline="0" dirty="0" err="1" smtClean="0">
                <a:latin typeface="Sylfaen" panose="010A0502050306030303" pitchFamily="18" charset="0"/>
              </a:rPr>
              <a:t>շրջանակը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պահանջելով</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որ</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առկա</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լինեն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որոշակի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որակվող</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բաղադրիչներ</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Այդ</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բաղադրիչները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թվարկված</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են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այստեղ</a:t>
            </a:r>
            <a:r>
              <a:rPr lang="en-GB" altLang="sr-Latn-RS" baseline="0" dirty="0" smtClean="0">
                <a:latin typeface="Sylfaen" panose="010A0502050306030303" pitchFamily="18" charset="0"/>
              </a:rPr>
              <a:t>:</a:t>
            </a:r>
            <a:endParaRPr lang="en-GB" altLang="sr-Latn-R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3558064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err="1" smtClean="0">
                <a:latin typeface="Sylfaen" panose="010A0502050306030303" pitchFamily="18" charset="0"/>
              </a:rPr>
              <a:t>Միտումնավոր</a:t>
            </a:r>
            <a:r>
              <a:rPr lang="en-US" altLang="en-US" dirty="0" smtClean="0">
                <a:latin typeface="Sylfaen" panose="010A0502050306030303" pitchFamily="18" charset="0"/>
              </a:rPr>
              <a:t> և </a:t>
            </a:r>
            <a:r>
              <a:rPr lang="en-US" altLang="en-US" dirty="0" err="1" smtClean="0">
                <a:latin typeface="Sylfaen" panose="010A0502050306030303" pitchFamily="18" charset="0"/>
              </a:rPr>
              <a:t>անօրեն</a:t>
            </a:r>
            <a:r>
              <a:rPr lang="en-US" altLang="en-US" dirty="0" smtClean="0">
                <a:latin typeface="Sylfaen" panose="010A0502050306030303" pitchFamily="18" charset="0"/>
              </a:rPr>
              <a:t> </a:t>
            </a:r>
            <a:r>
              <a:rPr lang="en-US" altLang="en-US" dirty="0" err="1" smtClean="0">
                <a:latin typeface="Sylfaen" panose="010A0502050306030303" pitchFamily="18" charset="0"/>
              </a:rPr>
              <a:t>կերպով</a:t>
            </a:r>
            <a:r>
              <a:rPr lang="en-US" altLang="en-US" baseline="0" dirty="0" smtClean="0">
                <a:latin typeface="Sylfaen" panose="010A0502050306030303" pitchFamily="18" charset="0"/>
              </a:rPr>
              <a:t> </a:t>
            </a:r>
            <a:r>
              <a:rPr lang="hy-AM" altLang="en-US" baseline="0" dirty="0" smtClean="0">
                <a:latin typeface="Sylfaen" panose="010A0502050306030303" pitchFamily="18" charset="0"/>
              </a:rPr>
              <a:t>համակարգչային տվյալները վնասելը, ոչնչացնելը, փչացնելը, փոփոխելը կամ արգելելը</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կհամարվի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հանցագործություն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միջամտություն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տվյալների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մեջ</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ըստ</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Բուդապեշտի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կոնվենցիայի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Հոդված</a:t>
            </a:r>
            <a:r>
              <a:rPr lang="en-US" altLang="en-US" baseline="0" dirty="0" smtClean="0">
                <a:latin typeface="Sylfaen" panose="010A0502050306030303" pitchFamily="18" charset="0"/>
              </a:rPr>
              <a:t> 4-ի:</a:t>
            </a:r>
            <a:endParaRPr lang="hr-HR" altLang="en-US" dirty="0">
              <a:latin typeface="Sylfaen" panose="010A0502050306030303" pitchFamily="18" charset="0"/>
            </a:endParaRPr>
          </a:p>
          <a:p>
            <a:pPr eaLnBrk="1" hangingPunct="1"/>
            <a:endParaRPr lang="en-GB" altLang="sr-Latn-RS" dirty="0">
              <a:latin typeface="Sylfaen" panose="010A0502050306030303" pitchFamily="18" charset="0"/>
            </a:endParaRPr>
          </a:p>
          <a:p>
            <a:r>
              <a:rPr lang="en-US" altLang="en-US" dirty="0" err="1" smtClean="0">
                <a:latin typeface="Sylfaen" panose="010A0502050306030303" pitchFamily="18" charset="0"/>
              </a:rPr>
              <a:t>Տվյալների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մեջ</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միջամտությունը</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պաշտպանում</a:t>
            </a:r>
            <a:r>
              <a:rPr lang="en-US" altLang="en-US" baseline="0" dirty="0" smtClean="0">
                <a:latin typeface="Sylfaen" panose="010A0502050306030303" pitchFamily="18" charset="0"/>
              </a:rPr>
              <a:t> է </a:t>
            </a:r>
            <a:r>
              <a:rPr lang="en-US" altLang="en-US" baseline="0" dirty="0" err="1" smtClean="0">
                <a:latin typeface="Sylfaen" panose="010A0502050306030303" pitchFamily="18" charset="0"/>
              </a:rPr>
              <a:t>տվյալների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միասնությունն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ընդդեմ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չլիազորված</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միջամտության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Տվյալների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սեփականատերն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իրավունք</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ունի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պահել</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դրանք</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այնպես</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ինչպես</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կան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որպես</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իրի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սեփականատեր</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իրավունք</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ունի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պահել</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իր</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գույքն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ապահով</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այլ</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անձանց</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միջամտությունից</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Որոշ</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օրենսդրություններում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դասական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վնասը</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ծածկում</a:t>
            </a:r>
            <a:r>
              <a:rPr lang="en-US" altLang="en-US" baseline="0" dirty="0" smtClean="0">
                <a:latin typeface="Sylfaen" panose="010A0502050306030303" pitchFamily="18" charset="0"/>
              </a:rPr>
              <a:t> է </a:t>
            </a:r>
            <a:r>
              <a:rPr lang="en-US" altLang="en-US" baseline="0" dirty="0" err="1" smtClean="0">
                <a:latin typeface="Sylfaen" panose="010A0502050306030303" pitchFamily="18" charset="0"/>
              </a:rPr>
              <a:t>նաև</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տվյալների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մեջ</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միջամտությունը</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այլ</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դեպքերում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կարիք</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կա</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առանձին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բնորոշելու</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տվյալների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մեջ</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միջամտությոունը</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կամ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համակարգչային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տվյալներին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հասցված</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վնասը</a:t>
            </a:r>
            <a:r>
              <a:rPr lang="en-US" altLang="en-US" baseline="0" dirty="0" smtClean="0">
                <a:latin typeface="Sylfaen" panose="010A0502050306030303" pitchFamily="18" charset="0"/>
              </a:rPr>
              <a:t>:</a:t>
            </a:r>
            <a:r>
              <a:rPr lang="hr-HR" altLang="en-US" dirty="0" smtClean="0">
                <a:latin typeface="Sylfaen" panose="010A0502050306030303" pitchFamily="18" charset="0"/>
              </a:rPr>
              <a:t> </a:t>
            </a:r>
            <a:endParaRPr lang="hr-HR" altLang="en-US" dirty="0">
              <a:latin typeface="Sylfaen" panose="010A0502050306030303" pitchFamily="18" charset="0"/>
            </a:endParaRPr>
          </a:p>
          <a:p>
            <a:r>
              <a:rPr lang="hr-HR" altLang="en-US" dirty="0">
                <a:latin typeface="Sylfaen" panose="010A0502050306030303" pitchFamily="18" charset="0"/>
              </a:rPr>
              <a:t> </a:t>
            </a:r>
          </a:p>
          <a:p>
            <a:r>
              <a:rPr lang="en-US" altLang="en-US" dirty="0" err="1" smtClean="0">
                <a:latin typeface="Sylfaen" panose="010A0502050306030303" pitchFamily="18" charset="0"/>
              </a:rPr>
              <a:t>Այս</a:t>
            </a:r>
            <a:r>
              <a:rPr lang="en-US" altLang="en-US" dirty="0" smtClean="0">
                <a:latin typeface="Sylfaen" panose="010A0502050306030303" pitchFamily="18" charset="0"/>
              </a:rPr>
              <a:t> </a:t>
            </a:r>
            <a:r>
              <a:rPr lang="en-US" altLang="en-US" dirty="0" err="1" smtClean="0">
                <a:latin typeface="Sylfaen" panose="010A0502050306030303" pitchFamily="18" charset="0"/>
              </a:rPr>
              <a:t>հանցագործությունը</a:t>
            </a:r>
            <a:r>
              <a:rPr lang="en-US" altLang="en-US" dirty="0" smtClean="0">
                <a:latin typeface="Sylfaen" panose="010A0502050306030303" pitchFamily="18" charset="0"/>
              </a:rPr>
              <a:t> </a:t>
            </a:r>
            <a:r>
              <a:rPr lang="en-US" altLang="en-US" dirty="0" err="1" smtClean="0">
                <a:latin typeface="Sylfaen" panose="010A0502050306030303" pitchFamily="18" charset="0"/>
              </a:rPr>
              <a:t>առերեսում</a:t>
            </a:r>
            <a:r>
              <a:rPr lang="en-US" altLang="en-US" dirty="0" smtClean="0">
                <a:latin typeface="Sylfaen" panose="010A0502050306030303" pitchFamily="18" charset="0"/>
              </a:rPr>
              <a:t> է </a:t>
            </a:r>
            <a:r>
              <a:rPr lang="en-US" altLang="en-US" dirty="0" err="1" smtClean="0">
                <a:latin typeface="Sylfaen" panose="010A0502050306030303" pitchFamily="18" charset="0"/>
              </a:rPr>
              <a:t>համապատասխան</a:t>
            </a:r>
            <a:r>
              <a:rPr lang="en-US" altLang="en-US" dirty="0" smtClean="0">
                <a:latin typeface="Sylfaen" panose="010A0502050306030303" pitchFamily="18" charset="0"/>
              </a:rPr>
              <a:t> </a:t>
            </a:r>
            <a:r>
              <a:rPr lang="en-US" altLang="en-US" dirty="0" err="1" smtClean="0">
                <a:latin typeface="Sylfaen" panose="010A0502050306030303" pitchFamily="18" charset="0"/>
              </a:rPr>
              <a:t>համակարգչային</a:t>
            </a:r>
            <a:r>
              <a:rPr lang="en-US" altLang="en-US" dirty="0" smtClean="0">
                <a:latin typeface="Sylfaen" panose="010A0502050306030303" pitchFamily="18" charset="0"/>
              </a:rPr>
              <a:t> </a:t>
            </a:r>
            <a:r>
              <a:rPr lang="en-US" altLang="en-US" dirty="0" err="1" smtClean="0">
                <a:latin typeface="Sylfaen" panose="010A0502050306030303" pitchFamily="18" charset="0"/>
              </a:rPr>
              <a:t>տվյալների</a:t>
            </a:r>
            <a:r>
              <a:rPr lang="en-US" altLang="en-US" dirty="0" smtClean="0">
                <a:latin typeface="Sylfaen" panose="010A0502050306030303" pitchFamily="18" charset="0"/>
              </a:rPr>
              <a:t> </a:t>
            </a:r>
            <a:r>
              <a:rPr lang="en-US" altLang="en-US" dirty="0" err="1" smtClean="0">
                <a:latin typeface="Sylfaen" panose="010A0502050306030303" pitchFamily="18" charset="0"/>
              </a:rPr>
              <a:t>ահռելի</a:t>
            </a:r>
            <a:r>
              <a:rPr lang="en-US" altLang="en-US" dirty="0" smtClean="0">
                <a:latin typeface="Sylfaen" panose="010A0502050306030303" pitchFamily="18" charset="0"/>
              </a:rPr>
              <a:t> </a:t>
            </a:r>
            <a:r>
              <a:rPr lang="en-US" altLang="en-US" dirty="0" err="1" smtClean="0">
                <a:latin typeface="Sylfaen" panose="010A0502050306030303" pitchFamily="18" charset="0"/>
              </a:rPr>
              <a:t>ավելացումը</a:t>
            </a:r>
            <a:r>
              <a:rPr lang="en-US" altLang="en-US" dirty="0" smtClean="0">
                <a:latin typeface="Sylfaen" panose="010A0502050306030303" pitchFamily="18" charset="0"/>
              </a:rPr>
              <a:t> </a:t>
            </a:r>
            <a:r>
              <a:rPr lang="en-US" altLang="en-US" dirty="0" err="1" smtClean="0">
                <a:latin typeface="Sylfaen" panose="010A0502050306030303" pitchFamily="18" charset="0"/>
              </a:rPr>
              <a:t>ժամանակակից</a:t>
            </a:r>
            <a:r>
              <a:rPr lang="en-US" altLang="en-US" dirty="0" smtClean="0">
                <a:latin typeface="Sylfaen" panose="010A0502050306030303" pitchFamily="18" charset="0"/>
              </a:rPr>
              <a:t> </a:t>
            </a:r>
            <a:r>
              <a:rPr lang="en-US" altLang="en-US" dirty="0" err="1" smtClean="0">
                <a:latin typeface="Sylfaen" panose="010A0502050306030303" pitchFamily="18" charset="0"/>
              </a:rPr>
              <a:t>կյանքում</a:t>
            </a:r>
            <a:r>
              <a:rPr lang="en-US" altLang="en-US" dirty="0" smtClean="0">
                <a:latin typeface="Sylfaen" panose="010A0502050306030303" pitchFamily="18" charset="0"/>
              </a:rPr>
              <a:t>: </a:t>
            </a:r>
            <a:r>
              <a:rPr lang="en-US" altLang="en-US" dirty="0" err="1" smtClean="0">
                <a:latin typeface="Sylfaen" panose="010A0502050306030303" pitchFamily="18" charset="0"/>
              </a:rPr>
              <a:t>Համակարգչային</a:t>
            </a:r>
            <a:r>
              <a:rPr lang="en-US" altLang="en-US" dirty="0" smtClean="0">
                <a:latin typeface="Sylfaen" panose="010A0502050306030303" pitchFamily="18" charset="0"/>
              </a:rPr>
              <a:t> </a:t>
            </a:r>
            <a:r>
              <a:rPr lang="en-US" altLang="en-US" dirty="0" err="1" smtClean="0">
                <a:latin typeface="Sylfaen" panose="010A0502050306030303" pitchFamily="18" charset="0"/>
              </a:rPr>
              <a:t>տվյալները</a:t>
            </a:r>
            <a:r>
              <a:rPr lang="en-US" altLang="en-US" dirty="0" smtClean="0">
                <a:latin typeface="Sylfaen" panose="010A0502050306030303" pitchFamily="18" charset="0"/>
              </a:rPr>
              <a:t> </a:t>
            </a:r>
            <a:r>
              <a:rPr lang="en-US" altLang="en-US" dirty="0" err="1" smtClean="0">
                <a:latin typeface="Sylfaen" panose="010A0502050306030303" pitchFamily="18" charset="0"/>
              </a:rPr>
              <a:t>շատ</a:t>
            </a:r>
            <a:r>
              <a:rPr lang="en-US" altLang="en-US" dirty="0" smtClean="0">
                <a:latin typeface="Sylfaen" panose="010A0502050306030303" pitchFamily="18" charset="0"/>
              </a:rPr>
              <a:t> </a:t>
            </a:r>
            <a:r>
              <a:rPr lang="en-US" altLang="en-US" dirty="0" err="1" smtClean="0">
                <a:latin typeface="Sylfaen" panose="010A0502050306030303" pitchFamily="18" charset="0"/>
              </a:rPr>
              <a:t>խոցելի</a:t>
            </a:r>
            <a:r>
              <a:rPr lang="en-US" altLang="en-US" dirty="0" smtClean="0">
                <a:latin typeface="Sylfaen" panose="010A0502050306030303" pitchFamily="18" charset="0"/>
              </a:rPr>
              <a:t> </a:t>
            </a:r>
            <a:r>
              <a:rPr lang="en-US" altLang="en-US" dirty="0" err="1" smtClean="0">
                <a:latin typeface="Sylfaen" panose="010A0502050306030303" pitchFamily="18" charset="0"/>
              </a:rPr>
              <a:t>են</a:t>
            </a:r>
            <a:r>
              <a:rPr lang="en-US" altLang="en-US" dirty="0" smtClean="0">
                <a:latin typeface="Sylfaen" panose="010A0502050306030303" pitchFamily="18" charset="0"/>
              </a:rPr>
              <a:t> և </a:t>
            </a:r>
            <a:r>
              <a:rPr lang="en-US" altLang="en-US" dirty="0" err="1" smtClean="0">
                <a:latin typeface="Sylfaen" panose="010A0502050306030303" pitchFamily="18" charset="0"/>
              </a:rPr>
              <a:t>կարող</a:t>
            </a:r>
            <a:r>
              <a:rPr lang="en-US" altLang="en-US" dirty="0" smtClean="0">
                <a:latin typeface="Sylfaen" panose="010A0502050306030303" pitchFamily="18" charset="0"/>
              </a:rPr>
              <a:t> </a:t>
            </a:r>
            <a:r>
              <a:rPr lang="en-US" altLang="en-US" dirty="0" err="1" smtClean="0">
                <a:latin typeface="Sylfaen" panose="010A0502050306030303" pitchFamily="18" charset="0"/>
              </a:rPr>
              <a:t>են</a:t>
            </a:r>
            <a:r>
              <a:rPr lang="en-US" altLang="en-US" dirty="0" smtClean="0">
                <a:latin typeface="Sylfaen" panose="010A0502050306030303" pitchFamily="18" charset="0"/>
              </a:rPr>
              <a:t> </a:t>
            </a:r>
            <a:r>
              <a:rPr lang="en-US" altLang="en-US" dirty="0" err="1" smtClean="0">
                <a:latin typeface="Sylfaen" panose="010A0502050306030303" pitchFamily="18" charset="0"/>
              </a:rPr>
              <a:t>հեշտությամբ</a:t>
            </a:r>
            <a:r>
              <a:rPr lang="en-US" altLang="en-US" dirty="0" smtClean="0">
                <a:latin typeface="Sylfaen" panose="010A0502050306030303" pitchFamily="18" charset="0"/>
              </a:rPr>
              <a:t> </a:t>
            </a:r>
            <a:r>
              <a:rPr lang="en-US" altLang="en-US" dirty="0" err="1" smtClean="0">
                <a:latin typeface="Sylfaen" panose="010A0502050306030303" pitchFamily="18" charset="0"/>
              </a:rPr>
              <a:t>ոչնչացվել</a:t>
            </a:r>
            <a:r>
              <a:rPr lang="en-US" altLang="en-US" dirty="0" smtClean="0">
                <a:latin typeface="Sylfaen" panose="010A0502050306030303" pitchFamily="18" charset="0"/>
              </a:rPr>
              <a:t> </a:t>
            </a:r>
            <a:r>
              <a:rPr lang="en-US" altLang="en-US" dirty="0" err="1" smtClean="0">
                <a:latin typeface="Sylfaen" panose="010A0502050306030303" pitchFamily="18" charset="0"/>
              </a:rPr>
              <a:t>կամ</a:t>
            </a:r>
            <a:r>
              <a:rPr lang="en-US" altLang="en-US" dirty="0" smtClean="0">
                <a:latin typeface="Sylfaen" panose="010A0502050306030303" pitchFamily="18" charset="0"/>
              </a:rPr>
              <a:t> </a:t>
            </a:r>
            <a:r>
              <a:rPr lang="en-US" altLang="en-US" dirty="0" err="1" smtClean="0">
                <a:latin typeface="Sylfaen" panose="010A0502050306030303" pitchFamily="18" charset="0"/>
              </a:rPr>
              <a:t>խեղաթյուրվել</a:t>
            </a:r>
            <a:r>
              <a:rPr lang="en-US" altLang="en-US" dirty="0" smtClean="0">
                <a:latin typeface="Sylfaen" panose="010A0502050306030303" pitchFamily="18" charset="0"/>
              </a:rPr>
              <a:t>: </a:t>
            </a:r>
            <a:r>
              <a:rPr lang="en-US" altLang="en-US" dirty="0" err="1" smtClean="0">
                <a:latin typeface="Sylfaen" panose="010A0502050306030303" pitchFamily="18" charset="0"/>
              </a:rPr>
              <a:t>Այս</a:t>
            </a:r>
            <a:r>
              <a:rPr lang="en-US" altLang="en-US" dirty="0" smtClean="0">
                <a:latin typeface="Sylfaen" panose="010A0502050306030303" pitchFamily="18" charset="0"/>
              </a:rPr>
              <a:t> </a:t>
            </a:r>
            <a:r>
              <a:rPr lang="en-US" altLang="en-US" dirty="0" err="1" smtClean="0">
                <a:latin typeface="Sylfaen" panose="010A0502050306030303" pitchFamily="18" charset="0"/>
              </a:rPr>
              <a:t>կանոնը</a:t>
            </a:r>
            <a:r>
              <a:rPr lang="en-US" altLang="en-US" dirty="0" smtClean="0">
                <a:latin typeface="Sylfaen" panose="010A0502050306030303" pitchFamily="18" charset="0"/>
              </a:rPr>
              <a:t> </a:t>
            </a:r>
            <a:r>
              <a:rPr lang="en-US" altLang="en-US" dirty="0" err="1" smtClean="0">
                <a:latin typeface="Sylfaen" panose="010A0502050306030303" pitchFamily="18" charset="0"/>
              </a:rPr>
              <a:t>պաշտպանում</a:t>
            </a:r>
            <a:r>
              <a:rPr lang="en-US" altLang="en-US" dirty="0" smtClean="0">
                <a:latin typeface="Sylfaen" panose="010A0502050306030303" pitchFamily="18" charset="0"/>
              </a:rPr>
              <a:t> է </a:t>
            </a:r>
            <a:r>
              <a:rPr lang="en-US" altLang="en-US" dirty="0" err="1" smtClean="0">
                <a:latin typeface="Sylfaen" panose="010A0502050306030303" pitchFamily="18" charset="0"/>
              </a:rPr>
              <a:t>դրանց</a:t>
            </a:r>
            <a:r>
              <a:rPr lang="en-US" altLang="en-US" dirty="0" smtClean="0">
                <a:latin typeface="Sylfaen" panose="010A0502050306030303" pitchFamily="18" charset="0"/>
              </a:rPr>
              <a:t> </a:t>
            </a:r>
            <a:r>
              <a:rPr lang="en-US" altLang="en-US" dirty="0" err="1" smtClean="0">
                <a:latin typeface="Sylfaen" panose="010A0502050306030303" pitchFamily="18" charset="0"/>
              </a:rPr>
              <a:t>միասնությունն</a:t>
            </a:r>
            <a:r>
              <a:rPr lang="en-US" altLang="en-US" dirty="0" smtClean="0">
                <a:latin typeface="Sylfaen" panose="010A0502050306030303" pitchFamily="18" charset="0"/>
              </a:rPr>
              <a:t> </a:t>
            </a:r>
            <a:r>
              <a:rPr lang="en-US" altLang="en-US" dirty="0" err="1" smtClean="0">
                <a:latin typeface="Sylfaen" panose="010A0502050306030303" pitchFamily="18" charset="0"/>
              </a:rPr>
              <a:t>ու</a:t>
            </a:r>
            <a:r>
              <a:rPr lang="en-US" altLang="en-US" dirty="0" smtClean="0">
                <a:latin typeface="Sylfaen" panose="010A0502050306030303" pitchFamily="18" charset="0"/>
              </a:rPr>
              <a:t> </a:t>
            </a:r>
            <a:r>
              <a:rPr lang="en-US" altLang="en-US" dirty="0" err="1" smtClean="0">
                <a:latin typeface="Sylfaen" panose="010A0502050306030303" pitchFamily="18" charset="0"/>
              </a:rPr>
              <a:t>հասանելիությունը</a:t>
            </a:r>
            <a:r>
              <a:rPr lang="en-US" altLang="en-US" dirty="0" smtClean="0">
                <a:latin typeface="Sylfaen" panose="010A0502050306030303" pitchFamily="18" charset="0"/>
              </a:rPr>
              <a:t>:</a:t>
            </a:r>
            <a:endParaRPr lang="hr-HR" altLang="en-US" dirty="0">
              <a:latin typeface="Sylfaen" panose="010A0502050306030303" pitchFamily="18" charset="0"/>
            </a:endParaRPr>
          </a:p>
          <a:p>
            <a:r>
              <a:rPr lang="hr-HR" altLang="en-US" dirty="0">
                <a:latin typeface="Sylfaen" panose="010A0502050306030303" pitchFamily="18" charset="0"/>
              </a:rPr>
              <a:t> </a:t>
            </a:r>
          </a:p>
          <a:p>
            <a:r>
              <a:rPr lang="en-US" altLang="en-US" dirty="0" err="1" smtClean="0">
                <a:latin typeface="Sylfaen" panose="010A0502050306030303" pitchFamily="18" charset="0"/>
              </a:rPr>
              <a:t>Տվյալների</a:t>
            </a:r>
            <a:r>
              <a:rPr lang="en-US" altLang="en-US" dirty="0" smtClean="0">
                <a:latin typeface="Sylfaen" panose="010A0502050306030303" pitchFamily="18" charset="0"/>
              </a:rPr>
              <a:t> </a:t>
            </a:r>
            <a:r>
              <a:rPr lang="en-US" altLang="en-US" dirty="0" err="1" smtClean="0">
                <a:latin typeface="Sylfaen" panose="010A0502050306030303" pitchFamily="18" charset="0"/>
              </a:rPr>
              <a:t>մեջ</a:t>
            </a:r>
            <a:r>
              <a:rPr lang="en-US" altLang="en-US" dirty="0" smtClean="0">
                <a:latin typeface="Sylfaen" panose="010A0502050306030303" pitchFamily="18" charset="0"/>
              </a:rPr>
              <a:t> </a:t>
            </a:r>
            <a:r>
              <a:rPr lang="en-US" altLang="en-US" dirty="0" err="1" smtClean="0">
                <a:latin typeface="Sylfaen" panose="010A0502050306030303" pitchFamily="18" charset="0"/>
              </a:rPr>
              <a:t>միջամտության</a:t>
            </a:r>
            <a:r>
              <a:rPr lang="en-US" altLang="en-US" dirty="0" smtClean="0">
                <a:latin typeface="Sylfaen" panose="010A0502050306030303" pitchFamily="18" charset="0"/>
              </a:rPr>
              <a:t> </a:t>
            </a:r>
            <a:r>
              <a:rPr lang="en-US" altLang="en-US" dirty="0" err="1" smtClean="0">
                <a:latin typeface="Sylfaen" panose="010A0502050306030303" pitchFamily="18" charset="0"/>
              </a:rPr>
              <a:t>ամենահաճախ</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դեպքերից</a:t>
            </a:r>
            <a:r>
              <a:rPr lang="en-US" altLang="en-US" baseline="0" dirty="0" smtClean="0">
                <a:latin typeface="Sylfaen" panose="010A0502050306030303" pitchFamily="18" charset="0"/>
              </a:rPr>
              <a:t> է </a:t>
            </a:r>
            <a:r>
              <a:rPr lang="en-US" altLang="en-US" baseline="0" dirty="0" err="1" smtClean="0">
                <a:latin typeface="Sylfaen" panose="010A0502050306030303" pitchFamily="18" charset="0"/>
              </a:rPr>
              <a:t>վարակների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գործունեությունը</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որոնք</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առանց</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լիազորության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տեղադրվում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են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տուժողի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համակարգչում</a:t>
            </a:r>
            <a:r>
              <a:rPr lang="en-US" altLang="en-US" baseline="0" dirty="0" smtClean="0">
                <a:latin typeface="Sylfaen" panose="010A0502050306030303" pitchFamily="18" charset="0"/>
              </a:rPr>
              <a:t> և </a:t>
            </a:r>
            <a:r>
              <a:rPr lang="en-US" altLang="en-US" baseline="0" dirty="0" err="1" smtClean="0">
                <a:latin typeface="Sylfaen" panose="010A0502050306030303" pitchFamily="18" charset="0"/>
              </a:rPr>
              <a:t>օրինակ</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ջնջում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տվյալներ</a:t>
            </a:r>
            <a:r>
              <a:rPr lang="en-US" altLang="en-US" baseline="0" dirty="0" smtClean="0">
                <a:latin typeface="Sylfaen" panose="010A0502050306030303" pitchFamily="18" charset="0"/>
              </a:rPr>
              <a:t>:</a:t>
            </a:r>
            <a:r>
              <a:rPr lang="hr-HR" altLang="en-US" dirty="0" smtClean="0">
                <a:latin typeface="Sylfaen" panose="010A0502050306030303" pitchFamily="18" charset="0"/>
              </a:rPr>
              <a:t> </a:t>
            </a:r>
            <a:endParaRPr lang="en-GB" altLang="sr-Latn-R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3393898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Այս</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լրատվական</a:t>
            </a:r>
            <a:r>
              <a:rPr lang="en-US" dirty="0" smtClean="0">
                <a:latin typeface="Sylfaen" panose="010A0502050306030303" pitchFamily="18" charset="0"/>
              </a:rPr>
              <a:t> </a:t>
            </a:r>
            <a:r>
              <a:rPr lang="en-US" dirty="0" err="1" smtClean="0">
                <a:latin typeface="Sylfaen" panose="010A0502050306030303" pitchFamily="18" charset="0"/>
              </a:rPr>
              <a:t>հոդվածի</a:t>
            </a:r>
            <a:r>
              <a:rPr lang="en-US" dirty="0" smtClean="0">
                <a:latin typeface="Sylfaen" panose="010A0502050306030303" pitchFamily="18" charset="0"/>
              </a:rPr>
              <a:t> </a:t>
            </a:r>
            <a:r>
              <a:rPr lang="en-US" dirty="0" err="1" smtClean="0">
                <a:latin typeface="Sylfaen" panose="010A0502050306030303" pitchFamily="18" charset="0"/>
              </a:rPr>
              <a:t>սքրինշոթ</a:t>
            </a:r>
            <a:r>
              <a:rPr lang="en-US" dirty="0" smtClean="0">
                <a:latin typeface="Sylfaen" panose="010A0502050306030303" pitchFamily="18" charset="0"/>
              </a:rPr>
              <a:t> 1991 </a:t>
            </a:r>
            <a:r>
              <a:rPr lang="en-US" dirty="0" err="1" smtClean="0">
                <a:latin typeface="Sylfaen" panose="010A0502050306030303" pitchFamily="18" charset="0"/>
              </a:rPr>
              <a:t>թվականին</a:t>
            </a:r>
            <a:r>
              <a:rPr lang="en-US" dirty="0" smtClean="0">
                <a:latin typeface="Sylfaen" panose="010A0502050306030303" pitchFamily="18" charset="0"/>
              </a:rPr>
              <a:t> </a:t>
            </a:r>
            <a:r>
              <a:rPr lang="en-US" dirty="0" err="1" smtClean="0">
                <a:latin typeface="Sylfaen" panose="010A0502050306030303" pitchFamily="18" charset="0"/>
              </a:rPr>
              <a:t>կայացած</a:t>
            </a:r>
            <a:r>
              <a:rPr lang="en-US" dirty="0" smtClean="0">
                <a:latin typeface="Sylfaen" panose="010A0502050306030303" pitchFamily="18" charset="0"/>
              </a:rPr>
              <a:t> </a:t>
            </a:r>
            <a:r>
              <a:rPr lang="en-US" dirty="0" err="1" smtClean="0">
                <a:latin typeface="Sylfaen" panose="010A0502050306030303" pitchFamily="18" charset="0"/>
              </a:rPr>
              <a:t>մի</a:t>
            </a:r>
            <a:r>
              <a:rPr lang="en-US" dirty="0" smtClean="0">
                <a:latin typeface="Sylfaen" panose="010A0502050306030303" pitchFamily="18" charset="0"/>
              </a:rPr>
              <a:t> </a:t>
            </a:r>
            <a:r>
              <a:rPr lang="en-US" dirty="0" err="1" smtClean="0">
                <a:latin typeface="Sylfaen" panose="010A0502050306030303" pitchFamily="18" charset="0"/>
              </a:rPr>
              <a:t>անձի</a:t>
            </a:r>
            <a:r>
              <a:rPr lang="en-US" dirty="0" smtClean="0">
                <a:latin typeface="Sylfaen" panose="010A0502050306030303" pitchFamily="18" charset="0"/>
              </a:rPr>
              <a:t> </a:t>
            </a:r>
            <a:r>
              <a:rPr lang="en-US" dirty="0" err="1" smtClean="0">
                <a:latin typeface="Sylfaen" panose="010A0502050306030303" pitchFamily="18" charset="0"/>
              </a:rPr>
              <a:t>դատավարության</a:t>
            </a:r>
            <a:r>
              <a:rPr lang="en-US" dirty="0" smtClean="0">
                <a:latin typeface="Sylfaen" panose="010A0502050306030303" pitchFamily="18" charset="0"/>
              </a:rPr>
              <a:t> </a:t>
            </a:r>
            <a:r>
              <a:rPr lang="en-US" dirty="0" err="1" smtClean="0">
                <a:latin typeface="Sylfaen" panose="010A0502050306030303" pitchFamily="18" charset="0"/>
              </a:rPr>
              <a:t>մասին</a:t>
            </a:r>
            <a:r>
              <a:rPr lang="en-US" dirty="0" smtClean="0">
                <a:latin typeface="Sylfaen" panose="010A0502050306030303" pitchFamily="18" charset="0"/>
              </a:rPr>
              <a:t>, </a:t>
            </a:r>
            <a:r>
              <a:rPr lang="en-US" dirty="0" err="1" smtClean="0">
                <a:latin typeface="Sylfaen" panose="010A0502050306030303" pitchFamily="18" charset="0"/>
              </a:rPr>
              <a:t>ով</a:t>
            </a:r>
            <a:r>
              <a:rPr lang="en-US" dirty="0" smtClean="0">
                <a:latin typeface="Sylfaen" panose="010A0502050306030303" pitchFamily="18" charset="0"/>
              </a:rPr>
              <a:t> </a:t>
            </a:r>
            <a:r>
              <a:rPr lang="en-US" dirty="0" err="1" smtClean="0">
                <a:latin typeface="Sylfaen" panose="010A0502050306030303" pitchFamily="18" charset="0"/>
              </a:rPr>
              <a:t>մեղադրվել</a:t>
            </a:r>
            <a:r>
              <a:rPr lang="en-US" dirty="0" smtClean="0">
                <a:latin typeface="Sylfaen" panose="010A0502050306030303" pitchFamily="18" charset="0"/>
              </a:rPr>
              <a:t> է </a:t>
            </a:r>
            <a:r>
              <a:rPr lang="en-US" dirty="0" err="1" smtClean="0">
                <a:latin typeface="Sylfaen" panose="010A0502050306030303" pitchFamily="18" charset="0"/>
              </a:rPr>
              <a:t>Ավստրալիայի</a:t>
            </a:r>
            <a:r>
              <a:rPr lang="en-US" dirty="0" smtClean="0">
                <a:latin typeface="Sylfaen" panose="010A0502050306030303" pitchFamily="18" charset="0"/>
              </a:rPr>
              <a:t> և ԱՄՆ-ի </a:t>
            </a:r>
            <a:r>
              <a:rPr lang="en-US" dirty="0" err="1" smtClean="0">
                <a:latin typeface="Sylfaen" panose="010A0502050306030303" pitchFamily="18" charset="0"/>
              </a:rPr>
              <a:t>համակարգիչներ</a:t>
            </a:r>
            <a:r>
              <a:rPr lang="en-US" dirty="0" smtClean="0">
                <a:latin typeface="Sylfaen" panose="010A0502050306030303" pitchFamily="18" charset="0"/>
              </a:rPr>
              <a:t> 47 </a:t>
            </a:r>
            <a:r>
              <a:rPr lang="en-US" dirty="0" err="1" smtClean="0">
                <a:latin typeface="Sylfaen" panose="010A0502050306030303" pitchFamily="18" charset="0"/>
              </a:rPr>
              <a:t>դրվագով</a:t>
            </a:r>
            <a:r>
              <a:rPr lang="en-US" dirty="0" smtClean="0">
                <a:latin typeface="Sylfaen" panose="010A0502050306030303" pitchFamily="18" charset="0"/>
              </a:rPr>
              <a:t> </a:t>
            </a:r>
            <a:r>
              <a:rPr lang="en-US" dirty="0" err="1" smtClean="0">
                <a:latin typeface="Sylfaen" panose="010A0502050306030303" pitchFamily="18" charset="0"/>
              </a:rPr>
              <a:t>մուտք</a:t>
            </a:r>
            <a:r>
              <a:rPr lang="en-US" dirty="0" smtClean="0">
                <a:latin typeface="Sylfaen" panose="010A0502050306030303" pitchFamily="18" charset="0"/>
              </a:rPr>
              <a:t> </a:t>
            </a:r>
            <a:r>
              <a:rPr lang="en-US" dirty="0" err="1" smtClean="0">
                <a:latin typeface="Sylfaen" panose="010A0502050306030303" pitchFamily="18" charset="0"/>
              </a:rPr>
              <a:t>գործելու</a:t>
            </a:r>
            <a:r>
              <a:rPr lang="en-US" dirty="0" smtClean="0">
                <a:latin typeface="Sylfaen" panose="010A0502050306030303" pitchFamily="18" charset="0"/>
              </a:rPr>
              <a:t> և </a:t>
            </a:r>
            <a:r>
              <a:rPr lang="en-US" dirty="0" err="1" smtClean="0">
                <a:latin typeface="Sylfaen" panose="010A0502050306030303" pitchFamily="18" charset="0"/>
              </a:rPr>
              <a:t>տվյալներ</a:t>
            </a:r>
            <a:r>
              <a:rPr lang="en-US" dirty="0" smtClean="0">
                <a:latin typeface="Sylfaen" panose="010A0502050306030303" pitchFamily="18" charset="0"/>
              </a:rPr>
              <a:t> </a:t>
            </a:r>
            <a:r>
              <a:rPr lang="en-US" dirty="0" err="1" smtClean="0">
                <a:latin typeface="Sylfaen" panose="010A0502050306030303" pitchFamily="18" charset="0"/>
              </a:rPr>
              <a:t>փոփոխելու</a:t>
            </a:r>
            <a:r>
              <a:rPr lang="en-US" dirty="0" smtClean="0">
                <a:latin typeface="Sylfaen" panose="010A0502050306030303" pitchFamily="18" charset="0"/>
              </a:rPr>
              <a:t> </a:t>
            </a:r>
            <a:r>
              <a:rPr lang="en-US" dirty="0" err="1" smtClean="0">
                <a:latin typeface="Sylfaen" panose="010A0502050306030303" pitchFamily="18" charset="0"/>
              </a:rPr>
              <a:t>կամ</a:t>
            </a:r>
            <a:r>
              <a:rPr lang="en-US" baseline="0" dirty="0" smtClean="0">
                <a:latin typeface="Sylfaen" panose="010A0502050306030303" pitchFamily="18" charset="0"/>
              </a:rPr>
              <a:t> </a:t>
            </a:r>
            <a:r>
              <a:rPr lang="en-US" baseline="0" dirty="0" err="1" smtClean="0">
                <a:latin typeface="Sylfaen" panose="010A0502050306030303" pitchFamily="18" charset="0"/>
              </a:rPr>
              <a:t>ջնջելու</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 </a:t>
            </a:r>
            <a:r>
              <a:rPr lang="en-US" baseline="0" dirty="0" err="1" smtClean="0">
                <a:latin typeface="Sylfaen" panose="010A0502050306030303" pitchFamily="18" charset="0"/>
              </a:rPr>
              <a:t>Նա</a:t>
            </a:r>
            <a:r>
              <a:rPr lang="en-US" baseline="0" dirty="0" smtClean="0">
                <a:latin typeface="Sylfaen" panose="010A0502050306030303" pitchFamily="18" charset="0"/>
              </a:rPr>
              <a:t> </a:t>
            </a:r>
            <a:r>
              <a:rPr lang="en-US" baseline="0" dirty="0" err="1" smtClean="0">
                <a:latin typeface="Sylfaen" panose="010A0502050306030303" pitchFamily="18" charset="0"/>
              </a:rPr>
              <a:t>մեղադրվել</a:t>
            </a:r>
            <a:r>
              <a:rPr lang="en-US" baseline="0" dirty="0" smtClean="0">
                <a:latin typeface="Sylfaen" panose="010A0502050306030303" pitchFamily="18" charset="0"/>
              </a:rPr>
              <a:t> է </a:t>
            </a:r>
            <a:r>
              <a:rPr lang="en-US" baseline="0" dirty="0" err="1" smtClean="0">
                <a:latin typeface="Sylfaen" panose="010A0502050306030303" pitchFamily="18" charset="0"/>
              </a:rPr>
              <a:t>նաև</a:t>
            </a:r>
            <a:r>
              <a:rPr lang="en-US" baseline="0" dirty="0" smtClean="0">
                <a:latin typeface="Sylfaen" panose="010A0502050306030303" pitchFamily="18" charset="0"/>
              </a:rPr>
              <a:t> </a:t>
            </a:r>
            <a:r>
              <a:rPr lang="en-US" baseline="0" dirty="0" err="1" smtClean="0">
                <a:latin typeface="Sylfaen" panose="010A0502050306030303" pitchFamily="18" charset="0"/>
              </a:rPr>
              <a:t>Կալիֆորնիայի</a:t>
            </a:r>
            <a:r>
              <a:rPr lang="en-US" baseline="0" dirty="0" smtClean="0">
                <a:latin typeface="Sylfaen" panose="010A0502050306030303" pitchFamily="18" charset="0"/>
              </a:rPr>
              <a:t> </a:t>
            </a:r>
            <a:r>
              <a:rPr lang="en-US" baseline="0" dirty="0" err="1" smtClean="0">
                <a:latin typeface="Sylfaen" panose="010A0502050306030303" pitchFamily="18" charset="0"/>
              </a:rPr>
              <a:t>ատոմային</a:t>
            </a:r>
            <a:r>
              <a:rPr lang="en-US" baseline="0" dirty="0" smtClean="0">
                <a:latin typeface="Sylfaen" panose="010A0502050306030303" pitchFamily="18" charset="0"/>
              </a:rPr>
              <a:t> </a:t>
            </a:r>
            <a:r>
              <a:rPr lang="en-US" baseline="0" dirty="0" err="1" smtClean="0">
                <a:latin typeface="Sylfaen" panose="010A0502050306030303" pitchFamily="18" charset="0"/>
              </a:rPr>
              <a:t>հետազոտությունների</a:t>
            </a:r>
            <a:r>
              <a:rPr lang="en-US" baseline="0" dirty="0" smtClean="0">
                <a:latin typeface="Sylfaen" panose="010A0502050306030303" pitchFamily="18" charset="0"/>
              </a:rPr>
              <a:t> </a:t>
            </a:r>
            <a:r>
              <a:rPr lang="en-US" baseline="0" dirty="0" err="1" smtClean="0">
                <a:latin typeface="Sylfaen" panose="010A0502050306030303" pitchFamily="18" charset="0"/>
              </a:rPr>
              <a:t>հաստատության</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տվյալների</a:t>
            </a:r>
            <a:r>
              <a:rPr lang="en-US" baseline="0" dirty="0" smtClean="0">
                <a:latin typeface="Sylfaen" panose="010A0502050306030303" pitchFamily="18" charset="0"/>
              </a:rPr>
              <a:t> </a:t>
            </a:r>
            <a:r>
              <a:rPr lang="en-US" baseline="0" dirty="0" err="1" smtClean="0">
                <a:latin typeface="Sylfaen" panose="010A0502050306030303" pitchFamily="18" charset="0"/>
              </a:rPr>
              <a:t>չորոշակիացված</a:t>
            </a:r>
            <a:r>
              <a:rPr lang="en-US" baseline="0" dirty="0" smtClean="0">
                <a:latin typeface="Sylfaen" panose="010A0502050306030303" pitchFamily="18" charset="0"/>
              </a:rPr>
              <a:t> </a:t>
            </a:r>
            <a:r>
              <a:rPr lang="en-US" baseline="0" dirty="0" err="1" smtClean="0">
                <a:latin typeface="Sylfaen" panose="010A0502050306030303" pitchFamily="18" charset="0"/>
              </a:rPr>
              <a:t>փոփոխությունների</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 </a:t>
            </a:r>
            <a:r>
              <a:rPr lang="en-US" baseline="0" dirty="0" err="1" smtClean="0">
                <a:latin typeface="Sylfaen" panose="010A0502050306030303" pitchFamily="18" charset="0"/>
              </a:rPr>
              <a:t>որոնք</a:t>
            </a:r>
            <a:r>
              <a:rPr lang="en-US" baseline="0" dirty="0" smtClean="0">
                <a:latin typeface="Sylfaen" panose="010A0502050306030303" pitchFamily="18" charset="0"/>
              </a:rPr>
              <a:t> </a:t>
            </a:r>
            <a:r>
              <a:rPr lang="en-US" baseline="0" dirty="0" err="1" smtClean="0">
                <a:latin typeface="Sylfaen" panose="010A0502050306030303" pitchFamily="18" charset="0"/>
              </a:rPr>
              <a:t>կատարել</a:t>
            </a:r>
            <a:r>
              <a:rPr lang="en-US" baseline="0" dirty="0" smtClean="0">
                <a:latin typeface="Sylfaen" panose="010A0502050306030303" pitchFamily="18" charset="0"/>
              </a:rPr>
              <a:t> է </a:t>
            </a:r>
            <a:r>
              <a:rPr lang="en-US" baseline="0" dirty="0" err="1" smtClean="0">
                <a:latin typeface="Sylfaen" panose="010A0502050306030303" pitchFamily="18" charset="0"/>
              </a:rPr>
              <a:t>առանց</a:t>
            </a:r>
            <a:r>
              <a:rPr lang="en-US" baseline="0" dirty="0" smtClean="0">
                <a:latin typeface="Sylfaen" panose="010A0502050306030303" pitchFamily="18" charset="0"/>
              </a:rPr>
              <a:t> </a:t>
            </a:r>
            <a:r>
              <a:rPr lang="en-US" baseline="0" dirty="0" err="1" smtClean="0">
                <a:latin typeface="Sylfaen" panose="010A0502050306030303" pitchFamily="18" charset="0"/>
              </a:rPr>
              <a:t>լիազորման</a:t>
            </a:r>
            <a:r>
              <a:rPr lang="en-US" baseline="0" dirty="0" smtClean="0">
                <a:latin typeface="Sylfaen" panose="010A0502050306030303" pitchFamily="18" charset="0"/>
              </a:rPr>
              <a:t> </a:t>
            </a:r>
            <a:r>
              <a:rPr lang="en-US" baseline="0" dirty="0" err="1" smtClean="0">
                <a:latin typeface="Sylfaen" panose="010A0502050306030303" pitchFamily="18" charset="0"/>
              </a:rPr>
              <a:t>այդ</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համակարգչային</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համակարգեր</a:t>
            </a:r>
            <a:r>
              <a:rPr lang="en-US" baseline="0" dirty="0" smtClean="0">
                <a:latin typeface="Sylfaen" panose="010A0502050306030303" pitchFamily="18" charset="0"/>
              </a:rPr>
              <a:t> </a:t>
            </a:r>
            <a:r>
              <a:rPr lang="en-US" baseline="0" dirty="0" err="1" smtClean="0">
                <a:latin typeface="Sylfaen" panose="010A0502050306030303" pitchFamily="18" charset="0"/>
              </a:rPr>
              <a:t>մուտք</a:t>
            </a:r>
            <a:r>
              <a:rPr lang="en-US" baseline="0" dirty="0" smtClean="0">
                <a:latin typeface="Sylfaen" panose="010A0502050306030303" pitchFamily="18" charset="0"/>
              </a:rPr>
              <a:t> </a:t>
            </a:r>
            <a:r>
              <a:rPr lang="en-US" baseline="0" dirty="0" err="1" smtClean="0">
                <a:latin typeface="Sylfaen" panose="010A0502050306030303" pitchFamily="18" charset="0"/>
              </a:rPr>
              <a:t>գործելուց</a:t>
            </a:r>
            <a:r>
              <a:rPr lang="en-US" baseline="0" dirty="0" smtClean="0">
                <a:latin typeface="Sylfaen" panose="010A0502050306030303" pitchFamily="18" charset="0"/>
              </a:rPr>
              <a:t> </a:t>
            </a:r>
            <a:r>
              <a:rPr lang="en-US" baseline="0" dirty="0" err="1" smtClean="0">
                <a:latin typeface="Sylfaen" panose="010A0502050306030303" pitchFamily="18" charset="0"/>
              </a:rPr>
              <a:t>հետո</a:t>
            </a:r>
            <a:r>
              <a:rPr lang="en-US" baseline="0" dirty="0" smtClean="0">
                <a:latin typeface="Sylfaen" panose="010A0502050306030303" pitchFamily="18" charset="0"/>
              </a:rPr>
              <a:t>: </a:t>
            </a:r>
            <a:r>
              <a:rPr lang="hy-AM" baseline="0" dirty="0" smtClean="0">
                <a:latin typeface="Sylfaen" panose="010A0502050306030303" pitchFamily="18" charset="0"/>
              </a:rPr>
              <a:t>Վերապատրաստող</a:t>
            </a:r>
            <a:r>
              <a:rPr lang="en-US" baseline="0" dirty="0" smtClean="0">
                <a:latin typeface="Sylfaen" panose="010A0502050306030303" pitchFamily="18" charset="0"/>
              </a:rPr>
              <a:t>ը </a:t>
            </a:r>
            <a:r>
              <a:rPr lang="en-US" baseline="0" dirty="0" err="1" smtClean="0">
                <a:latin typeface="Sylfaen" panose="010A0502050306030303" pitchFamily="18" charset="0"/>
              </a:rPr>
              <a:t>կարող</a:t>
            </a:r>
            <a:r>
              <a:rPr lang="en-US" baseline="0" dirty="0" smtClean="0">
                <a:latin typeface="Sylfaen" panose="010A0502050306030303" pitchFamily="18" charset="0"/>
              </a:rPr>
              <a:t> է </a:t>
            </a:r>
            <a:r>
              <a:rPr lang="en-US" baseline="0" dirty="0" err="1" smtClean="0">
                <a:latin typeface="Sylfaen" panose="010A0502050306030303" pitchFamily="18" charset="0"/>
              </a:rPr>
              <a:t>օգտագործել</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տվյալների</a:t>
            </a:r>
            <a:r>
              <a:rPr lang="en-US" baseline="0" dirty="0" smtClean="0">
                <a:latin typeface="Sylfaen" panose="010A0502050306030303" pitchFamily="18" charset="0"/>
              </a:rPr>
              <a:t> </a:t>
            </a:r>
            <a:r>
              <a:rPr lang="en-US" baseline="0" dirty="0" err="1" smtClean="0">
                <a:latin typeface="Sylfaen" panose="010A0502050306030303" pitchFamily="18" charset="0"/>
              </a:rPr>
              <a:t>մեջ</a:t>
            </a:r>
            <a:r>
              <a:rPr lang="en-US" baseline="0" dirty="0" smtClean="0">
                <a:latin typeface="Sylfaen" panose="010A0502050306030303" pitchFamily="18" charset="0"/>
              </a:rPr>
              <a:t> </a:t>
            </a:r>
            <a:r>
              <a:rPr lang="en-US" baseline="0" dirty="0" err="1" smtClean="0">
                <a:latin typeface="Sylfaen" panose="010A0502050306030303" pitchFamily="18" charset="0"/>
              </a:rPr>
              <a:t>միջամտության</a:t>
            </a:r>
            <a:r>
              <a:rPr lang="en-US" baseline="0" dirty="0" smtClean="0">
                <a:latin typeface="Sylfaen" panose="010A0502050306030303" pitchFamily="18" charset="0"/>
              </a:rPr>
              <a:t> </a:t>
            </a:r>
            <a:r>
              <a:rPr lang="en-US" baseline="0" dirty="0" err="1" smtClean="0">
                <a:latin typeface="Sylfaen" panose="010A0502050306030303" pitchFamily="18" charset="0"/>
              </a:rPr>
              <a:t>այս</a:t>
            </a:r>
            <a:r>
              <a:rPr lang="en-US" baseline="0" dirty="0" smtClean="0">
                <a:latin typeface="Sylfaen" panose="010A0502050306030303" pitchFamily="18" charset="0"/>
              </a:rPr>
              <a:t> </a:t>
            </a:r>
            <a:r>
              <a:rPr lang="en-US" baseline="0" dirty="0" err="1" smtClean="0">
                <a:latin typeface="Sylfaen" panose="010A0502050306030303" pitchFamily="18" charset="0"/>
              </a:rPr>
              <a:t>օրինակը</a:t>
            </a:r>
            <a:r>
              <a:rPr lang="en-US" baseline="0" dirty="0" smtClean="0">
                <a:latin typeface="Sylfaen" panose="010A0502050306030303" pitchFamily="18" charset="0"/>
              </a:rPr>
              <a:t>, </a:t>
            </a:r>
            <a:r>
              <a:rPr lang="en-US" baseline="0" dirty="0" err="1" smtClean="0">
                <a:latin typeface="Sylfaen" panose="010A0502050306030303" pitchFamily="18" charset="0"/>
              </a:rPr>
              <a:t>նշելով</a:t>
            </a:r>
            <a:r>
              <a:rPr lang="en-US" baseline="0" dirty="0" smtClean="0">
                <a:latin typeface="Sylfaen" panose="010A0502050306030303" pitchFamily="18" charset="0"/>
              </a:rPr>
              <a:t> </a:t>
            </a:r>
            <a:r>
              <a:rPr lang="en-US" baseline="0" dirty="0" err="1" smtClean="0">
                <a:latin typeface="Sylfaen" panose="010A0502050306030303" pitchFamily="18" charset="0"/>
              </a:rPr>
              <a:t>նաև</a:t>
            </a:r>
            <a:r>
              <a:rPr lang="en-US" baseline="0" dirty="0" smtClean="0">
                <a:latin typeface="Sylfaen" panose="010A0502050306030303" pitchFamily="18" charset="0"/>
              </a:rPr>
              <a:t> </a:t>
            </a:r>
            <a:r>
              <a:rPr lang="en-US" baseline="0" dirty="0" err="1" smtClean="0">
                <a:latin typeface="Sylfaen" panose="010A0502050306030303" pitchFamily="18" charset="0"/>
              </a:rPr>
              <a:t>որ</a:t>
            </a:r>
            <a:r>
              <a:rPr lang="en-US" baseline="0" dirty="0" smtClean="0">
                <a:latin typeface="Sylfaen" panose="010A0502050306030303" pitchFamily="18" charset="0"/>
              </a:rPr>
              <a:t> </a:t>
            </a:r>
            <a:r>
              <a:rPr lang="en-US" baseline="0" dirty="0" err="1" smtClean="0">
                <a:latin typeface="Sylfaen" panose="010A0502050306030303" pitchFamily="18" charset="0"/>
              </a:rPr>
              <a:t>անձը</a:t>
            </a:r>
            <a:r>
              <a:rPr lang="en-US" baseline="0" dirty="0" smtClean="0">
                <a:latin typeface="Sylfaen" panose="010A0502050306030303" pitchFamily="18" charset="0"/>
              </a:rPr>
              <a:t> </a:t>
            </a:r>
            <a:r>
              <a:rPr lang="en-US" baseline="0" dirty="0" err="1" smtClean="0">
                <a:latin typeface="Sylfaen" panose="010A0502050306030303" pitchFamily="18" charset="0"/>
              </a:rPr>
              <a:t>մեղադրվել</a:t>
            </a:r>
            <a:r>
              <a:rPr lang="en-US" baseline="0" dirty="0" smtClean="0">
                <a:latin typeface="Sylfaen" panose="010A0502050306030303" pitchFamily="18" charset="0"/>
              </a:rPr>
              <a:t> է NASA-ի </a:t>
            </a:r>
            <a:r>
              <a:rPr lang="en-US" baseline="0" dirty="0" err="1" smtClean="0">
                <a:latin typeface="Sylfaen" panose="010A0502050306030303" pitchFamily="18" charset="0"/>
              </a:rPr>
              <a:t>համակարգիչներ</a:t>
            </a:r>
            <a:r>
              <a:rPr lang="en-US" baseline="0" dirty="0" smtClean="0">
                <a:latin typeface="Sylfaen" panose="010A0502050306030303" pitchFamily="18" charset="0"/>
              </a:rPr>
              <a:t> </a:t>
            </a:r>
            <a:r>
              <a:rPr lang="en-US" baseline="0" dirty="0" err="1" smtClean="0">
                <a:latin typeface="Sylfaen" panose="010A0502050306030303" pitchFamily="18" charset="0"/>
              </a:rPr>
              <a:t>առանց</a:t>
            </a:r>
            <a:r>
              <a:rPr lang="en-US" baseline="0" dirty="0" smtClean="0">
                <a:latin typeface="Sylfaen" panose="010A0502050306030303" pitchFamily="18" charset="0"/>
              </a:rPr>
              <a:t> </a:t>
            </a:r>
            <a:r>
              <a:rPr lang="en-US" baseline="0" dirty="0" err="1" smtClean="0">
                <a:latin typeface="Sylfaen" panose="010A0502050306030303" pitchFamily="18" charset="0"/>
              </a:rPr>
              <a:t>լիազորման</a:t>
            </a:r>
            <a:r>
              <a:rPr lang="en-US" baseline="0" dirty="0" smtClean="0">
                <a:latin typeface="Sylfaen" panose="010A0502050306030303" pitchFamily="18" charset="0"/>
              </a:rPr>
              <a:t> </a:t>
            </a:r>
            <a:r>
              <a:rPr lang="en-US" baseline="0" dirty="0" err="1" smtClean="0">
                <a:latin typeface="Sylfaen" panose="010A0502050306030303" pitchFamily="18" charset="0"/>
              </a:rPr>
              <a:t>մուտք</a:t>
            </a:r>
            <a:r>
              <a:rPr lang="en-US" baseline="0" dirty="0" smtClean="0">
                <a:latin typeface="Sylfaen" panose="010A0502050306030303" pitchFamily="18" charset="0"/>
              </a:rPr>
              <a:t> </a:t>
            </a:r>
            <a:r>
              <a:rPr lang="en-US" baseline="0" dirty="0" err="1" smtClean="0">
                <a:latin typeface="Sylfaen" panose="010A0502050306030303" pitchFamily="18" charset="0"/>
              </a:rPr>
              <a:t>գործելու</a:t>
            </a:r>
            <a:r>
              <a:rPr lang="en-US" baseline="0" dirty="0" smtClean="0">
                <a:latin typeface="Sylfaen" panose="010A0502050306030303" pitchFamily="18" charset="0"/>
              </a:rPr>
              <a:t> և </a:t>
            </a:r>
            <a:r>
              <a:rPr lang="en-US" baseline="0" dirty="0" err="1" smtClean="0">
                <a:latin typeface="Sylfaen" panose="010A0502050306030303" pitchFamily="18" charset="0"/>
              </a:rPr>
              <a:t>համակարգի</a:t>
            </a:r>
            <a:r>
              <a:rPr lang="en-US" baseline="0" dirty="0" smtClean="0">
                <a:latin typeface="Sylfaen" panose="010A0502050306030303" pitchFamily="18" charset="0"/>
              </a:rPr>
              <a:t> </a:t>
            </a:r>
            <a:r>
              <a:rPr lang="en-US" baseline="0" dirty="0" err="1" smtClean="0">
                <a:latin typeface="Sylfaen" panose="010A0502050306030303" pitchFamily="18" charset="0"/>
              </a:rPr>
              <a:t>աղավաղման</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dirty="0" smtClean="0">
                <a:latin typeface="Sylfaen" panose="010A0502050306030303" pitchFamily="18" charset="0"/>
              </a:rPr>
              <a:t>, </a:t>
            </a:r>
            <a:r>
              <a:rPr lang="en-US" baseline="0" dirty="0" err="1" smtClean="0">
                <a:latin typeface="Sylfaen" panose="010A0502050306030303" pitchFamily="18" charset="0"/>
              </a:rPr>
              <a:t>օգտագործելով</a:t>
            </a:r>
            <a:r>
              <a:rPr lang="en-US" baseline="0" dirty="0" smtClean="0">
                <a:latin typeface="Sylfaen" panose="010A0502050306030303" pitchFamily="18" charset="0"/>
              </a:rPr>
              <a:t> </a:t>
            </a:r>
            <a:r>
              <a:rPr lang="en-US" baseline="0" dirty="0" err="1" smtClean="0">
                <a:latin typeface="Sylfaen" panose="010A0502050306030303" pitchFamily="18" charset="0"/>
              </a:rPr>
              <a:t>սա</a:t>
            </a:r>
            <a:r>
              <a:rPr lang="en-US" baseline="0" dirty="0" smtClean="0">
                <a:latin typeface="Sylfaen" panose="010A0502050306030303" pitchFamily="18" charset="0"/>
              </a:rPr>
              <a:t> </a:t>
            </a:r>
            <a:r>
              <a:rPr lang="en-US" baseline="0" dirty="0" err="1" smtClean="0">
                <a:latin typeface="Sylfaen" panose="010A0502050306030303" pitchFamily="18" charset="0"/>
              </a:rPr>
              <a:t>որպես</a:t>
            </a:r>
            <a:r>
              <a:rPr lang="en-US" baseline="0" dirty="0" smtClean="0">
                <a:latin typeface="Sylfaen" panose="010A0502050306030303" pitchFamily="18" charset="0"/>
              </a:rPr>
              <a:t> </a:t>
            </a:r>
            <a:r>
              <a:rPr lang="en-US" baseline="0" dirty="0" err="1" smtClean="0">
                <a:latin typeface="Sylfaen" panose="010A0502050306030303" pitchFamily="18" charset="0"/>
              </a:rPr>
              <a:t>օրինակ</a:t>
            </a:r>
            <a:r>
              <a:rPr lang="en-US" baseline="0" dirty="0" smtClean="0">
                <a:latin typeface="Sylfaen" panose="010A0502050306030303" pitchFamily="18" charset="0"/>
              </a:rPr>
              <a:t>, </a:t>
            </a:r>
            <a:r>
              <a:rPr lang="en-US" baseline="0" dirty="0" err="1" smtClean="0">
                <a:latin typeface="Sylfaen" panose="010A0502050306030303" pitchFamily="18" charset="0"/>
              </a:rPr>
              <a:t>թե</a:t>
            </a:r>
            <a:r>
              <a:rPr lang="en-US" baseline="0" dirty="0" smtClean="0">
                <a:latin typeface="Sylfaen" panose="010A0502050306030303" pitchFamily="18" charset="0"/>
              </a:rPr>
              <a:t> </a:t>
            </a:r>
            <a:r>
              <a:rPr lang="en-US" baseline="0" dirty="0" err="1" smtClean="0">
                <a:latin typeface="Sylfaen" panose="010A0502050306030303" pitchFamily="18" charset="0"/>
              </a:rPr>
              <a:t>ինչպես</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baseline="0" dirty="0" smtClean="0">
                <a:latin typeface="Sylfaen" panose="010A0502050306030303" pitchFamily="18" charset="0"/>
              </a:rPr>
              <a:t> կ</a:t>
            </a:r>
            <a:r>
              <a:rPr lang="hy-AM" baseline="0" dirty="0" smtClean="0">
                <a:latin typeface="Sylfaen" panose="010A0502050306030303" pitchFamily="18" charset="0"/>
              </a:rPr>
              <a:t>իբեր</a:t>
            </a:r>
            <a:r>
              <a:rPr lang="en-US" baseline="0" dirty="0" err="1" smtClean="0">
                <a:latin typeface="Sylfaen" panose="010A0502050306030303" pitchFamily="18" charset="0"/>
              </a:rPr>
              <a:t>հանցագործները</a:t>
            </a:r>
            <a:r>
              <a:rPr lang="en-US" baseline="0" dirty="0" smtClean="0">
                <a:latin typeface="Sylfaen" panose="010A0502050306030303" pitchFamily="18" charset="0"/>
              </a:rPr>
              <a:t> </a:t>
            </a:r>
            <a:r>
              <a:rPr lang="en-US" baseline="0" dirty="0" err="1" smtClean="0">
                <a:latin typeface="Sylfaen" panose="010A0502050306030303" pitchFamily="18" charset="0"/>
              </a:rPr>
              <a:t>հաճախ</a:t>
            </a:r>
            <a:r>
              <a:rPr lang="en-US" baseline="0" dirty="0" smtClean="0">
                <a:latin typeface="Sylfaen" panose="010A0502050306030303" pitchFamily="18" charset="0"/>
              </a:rPr>
              <a:t> </a:t>
            </a:r>
            <a:r>
              <a:rPr lang="en-US" baseline="0" dirty="0" err="1" smtClean="0">
                <a:latin typeface="Sylfaen" panose="010A0502050306030303" pitchFamily="18" charset="0"/>
              </a:rPr>
              <a:t>կատարում</a:t>
            </a:r>
            <a:r>
              <a:rPr lang="en-US" baseline="0" dirty="0" smtClean="0">
                <a:latin typeface="Sylfaen" panose="010A0502050306030303" pitchFamily="18" charset="0"/>
              </a:rPr>
              <a:t> </a:t>
            </a:r>
            <a:r>
              <a:rPr lang="en-US" baseline="0" dirty="0" err="1" smtClean="0">
                <a:latin typeface="Sylfaen" panose="010A0502050306030303" pitchFamily="18" charset="0"/>
              </a:rPr>
              <a:t>մեկից</a:t>
            </a:r>
            <a:r>
              <a:rPr lang="en-US" baseline="0" dirty="0" smtClean="0">
                <a:latin typeface="Sylfaen" panose="010A0502050306030303" pitchFamily="18" charset="0"/>
              </a:rPr>
              <a:t> </a:t>
            </a:r>
            <a:r>
              <a:rPr lang="en-US" baseline="0" dirty="0" err="1" smtClean="0">
                <a:latin typeface="Sylfaen" panose="010A0502050306030303" pitchFamily="18" charset="0"/>
              </a:rPr>
              <a:t>ավելի</a:t>
            </a:r>
            <a:r>
              <a:rPr lang="en-US" baseline="0" dirty="0" smtClean="0">
                <a:latin typeface="Sylfaen" panose="010A0502050306030303" pitchFamily="18" charset="0"/>
              </a:rPr>
              <a:t> </a:t>
            </a:r>
            <a:r>
              <a:rPr lang="en-US" baseline="0" dirty="0" err="1" smtClean="0">
                <a:latin typeface="Sylfaen" panose="010A0502050306030303" pitchFamily="18" charset="0"/>
              </a:rPr>
              <a:t>հանցանքներ</a:t>
            </a:r>
            <a:r>
              <a:rPr lang="en-US" baseline="0" dirty="0" smtClean="0">
                <a:latin typeface="Sylfaen" panose="010A0502050306030303" pitchFamily="18" charset="0"/>
              </a:rPr>
              <a:t>:</a:t>
            </a:r>
            <a:r>
              <a:rPr lang="en-US" dirty="0" smtClean="0">
                <a:latin typeface="Sylfaen" panose="010A0502050306030303" pitchFamily="18" charset="0"/>
              </a:rPr>
              <a:t> </a:t>
            </a:r>
            <a:endParaRPr lang="en-US" b="0" i="0" dirty="0">
              <a:solidFill>
                <a:srgbClr val="171E24"/>
              </a:solidFill>
              <a:effectLst/>
              <a:latin typeface="Sylfaen" panose="010A0502050306030303" pitchFamily="18" charset="0"/>
            </a:endParaRPr>
          </a:p>
          <a:p>
            <a:endParaRPr lang="en-US" b="0" i="0" dirty="0">
              <a:solidFill>
                <a:srgbClr val="171E24"/>
              </a:solidFill>
              <a:effectLst/>
              <a:latin typeface="Sylfaen" panose="010A0502050306030303" pitchFamily="18" charset="0"/>
            </a:endParaRPr>
          </a:p>
          <a:p>
            <a:r>
              <a:rPr lang="en-US" b="0" i="0" dirty="0" err="1" smtClean="0">
                <a:solidFill>
                  <a:srgbClr val="171E24"/>
                </a:solidFill>
                <a:effectLst/>
                <a:latin typeface="Sylfaen" panose="010A0502050306030303" pitchFamily="18" charset="0"/>
              </a:rPr>
              <a:t>Լրատվական</a:t>
            </a:r>
            <a:r>
              <a:rPr lang="en-US" b="0" i="0" dirty="0" smtClean="0">
                <a:solidFill>
                  <a:srgbClr val="171E24"/>
                </a:solidFill>
                <a:effectLst/>
                <a:latin typeface="Sylfaen" panose="010A0502050306030303" pitchFamily="18" charset="0"/>
              </a:rPr>
              <a:t> </a:t>
            </a:r>
            <a:r>
              <a:rPr lang="en-US" b="0" i="0" dirty="0" err="1" smtClean="0">
                <a:solidFill>
                  <a:srgbClr val="171E24"/>
                </a:solidFill>
                <a:effectLst/>
                <a:latin typeface="Sylfaen" panose="010A0502050306030303" pitchFamily="18" charset="0"/>
              </a:rPr>
              <a:t>հոդվածի</a:t>
            </a:r>
            <a:r>
              <a:rPr lang="en-US" b="0" i="0" dirty="0" smtClean="0">
                <a:solidFill>
                  <a:srgbClr val="171E24"/>
                </a:solidFill>
                <a:effectLst/>
                <a:latin typeface="Sylfaen" panose="010A0502050306030303" pitchFamily="18" charset="0"/>
              </a:rPr>
              <a:t> </a:t>
            </a:r>
            <a:r>
              <a:rPr lang="en-US" b="0" i="0" dirty="0" err="1" smtClean="0">
                <a:solidFill>
                  <a:srgbClr val="171E24"/>
                </a:solidFill>
                <a:effectLst/>
                <a:latin typeface="Sylfaen" panose="010A0502050306030303" pitchFamily="18" charset="0"/>
              </a:rPr>
              <a:t>հղումը</a:t>
            </a:r>
            <a:r>
              <a:rPr lang="en-US" b="0" i="0" dirty="0" smtClean="0">
                <a:solidFill>
                  <a:srgbClr val="171E24"/>
                </a:solidFill>
                <a:effectLst/>
                <a:latin typeface="Sylfaen" panose="010A0502050306030303" pitchFamily="18" charset="0"/>
              </a:rPr>
              <a:t>՝ </a:t>
            </a:r>
            <a:r>
              <a:rPr lang="en-US" b="0" i="0" dirty="0">
                <a:solidFill>
                  <a:srgbClr val="171E24"/>
                </a:solidFill>
                <a:effectLst/>
                <a:latin typeface="Sylfaen" panose="010A0502050306030303" pitchFamily="18" charset="0"/>
              </a:rPr>
              <a:t>https://www.washingtonpost.com/archive/politics/1991/08/15/australia-to-try-computer-hacker-accused-of-damaging-nasa-network/b24d3189-7631-4648-839d-0fe6b121537b/</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40</a:t>
            </a:fld>
            <a:endParaRPr lang="en-US" altLang="en-US"/>
          </a:p>
        </p:txBody>
      </p:sp>
    </p:spTree>
    <p:extLst>
      <p:ext uri="{BB962C8B-B14F-4D97-AF65-F5344CB8AC3E}">
        <p14:creationId xmlns:p14="http://schemas.microsoft.com/office/powerpoint/2010/main" val="2871424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Այս</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տրոյական</a:t>
            </a:r>
            <a:r>
              <a:rPr lang="en-US" dirty="0" smtClean="0">
                <a:latin typeface="Sylfaen" panose="010A0502050306030303" pitchFamily="18" charset="0"/>
              </a:rPr>
              <a:t> </a:t>
            </a:r>
            <a:r>
              <a:rPr lang="en-US" dirty="0" err="1" smtClean="0">
                <a:latin typeface="Sylfaen" panose="010A0502050306030303" pitchFamily="18" charset="0"/>
              </a:rPr>
              <a:t>ձիերի</a:t>
            </a:r>
            <a:r>
              <a:rPr lang="en-US" dirty="0" smtClean="0">
                <a:latin typeface="Sylfaen" panose="010A0502050306030303" pitchFamily="18" charset="0"/>
              </a:rPr>
              <a:t> </a:t>
            </a:r>
            <a:r>
              <a:rPr lang="en-US" dirty="0" err="1" smtClean="0">
                <a:latin typeface="Sylfaen" panose="010A0502050306030303" pitchFamily="18" charset="0"/>
              </a:rPr>
              <a:t>պատկեր</a:t>
            </a:r>
            <a:r>
              <a:rPr lang="en-US" dirty="0" smtClean="0">
                <a:latin typeface="Sylfaen" panose="010A0502050306030303" pitchFamily="18" charset="0"/>
              </a:rPr>
              <a:t>: </a:t>
            </a:r>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hy-AM" dirty="0" smtClean="0">
                <a:latin typeface="Sylfaen" panose="010A0502050306030303" pitchFamily="18" charset="0"/>
              </a:rPr>
              <a:t>Վերապատրաստող</a:t>
            </a:r>
            <a:r>
              <a:rPr lang="en-US" dirty="0" smtClean="0">
                <a:latin typeface="Sylfaen" panose="010A0502050306030303" pitchFamily="18" charset="0"/>
              </a:rPr>
              <a:t>ը </a:t>
            </a:r>
            <a:r>
              <a:rPr lang="en-US" dirty="0" err="1" smtClean="0">
                <a:latin typeface="Sylfaen" panose="010A0502050306030303" pitchFamily="18" charset="0"/>
              </a:rPr>
              <a:t>կարող</a:t>
            </a:r>
            <a:r>
              <a:rPr lang="en-US" dirty="0" smtClean="0">
                <a:latin typeface="Sylfaen" panose="010A0502050306030303" pitchFamily="18" charset="0"/>
              </a:rPr>
              <a:t> է </a:t>
            </a:r>
            <a:r>
              <a:rPr lang="en-US" dirty="0" err="1" smtClean="0">
                <a:latin typeface="Sylfaen" panose="010A0502050306030303" pitchFamily="18" charset="0"/>
              </a:rPr>
              <a:t>բացատրել</a:t>
            </a:r>
            <a:r>
              <a:rPr lang="en-US" dirty="0" smtClean="0">
                <a:latin typeface="Sylfaen" panose="010A0502050306030303" pitchFamily="18" charset="0"/>
              </a:rPr>
              <a:t>, </a:t>
            </a:r>
            <a:r>
              <a:rPr lang="en-US" dirty="0" err="1" smtClean="0">
                <a:latin typeface="Sylfaen" panose="010A0502050306030303" pitchFamily="18" charset="0"/>
              </a:rPr>
              <a:t>թե</a:t>
            </a:r>
            <a:r>
              <a:rPr lang="en-US" dirty="0" smtClean="0">
                <a:latin typeface="Sylfaen" panose="010A0502050306030303" pitchFamily="18" charset="0"/>
              </a:rPr>
              <a:t> </a:t>
            </a:r>
            <a:r>
              <a:rPr lang="en-US" dirty="0" err="1" smtClean="0">
                <a:latin typeface="Sylfaen" panose="010A0502050306030303" pitchFamily="18" charset="0"/>
              </a:rPr>
              <a:t>ինչպես</a:t>
            </a:r>
            <a:r>
              <a:rPr lang="en-US" dirty="0" smtClean="0">
                <a:latin typeface="Sylfaen" panose="010A0502050306030303" pitchFamily="18" charset="0"/>
              </a:rPr>
              <a:t> է </a:t>
            </a:r>
            <a:r>
              <a:rPr lang="en-US" dirty="0" err="1" smtClean="0">
                <a:latin typeface="Sylfaen" panose="010A0502050306030303" pitchFamily="18" charset="0"/>
              </a:rPr>
              <a:t>տրոյականը</a:t>
            </a:r>
            <a:r>
              <a:rPr lang="en-US" dirty="0" smtClean="0">
                <a:latin typeface="Sylfaen" panose="010A0502050306030303" pitchFamily="18" charset="0"/>
              </a:rPr>
              <a:t> </a:t>
            </a:r>
            <a:r>
              <a:rPr lang="en-US" dirty="0" err="1" smtClean="0">
                <a:latin typeface="Sylfaen" panose="010A0502050306030303" pitchFamily="18" charset="0"/>
              </a:rPr>
              <a:t>նաև</a:t>
            </a:r>
            <a:r>
              <a:rPr lang="en-US" dirty="0" smtClean="0">
                <a:latin typeface="Sylfaen" panose="010A0502050306030303" pitchFamily="18" charset="0"/>
              </a:rPr>
              <a:t> </a:t>
            </a:r>
            <a:r>
              <a:rPr lang="en-US" dirty="0" err="1" smtClean="0">
                <a:latin typeface="Sylfaen" panose="010A0502050306030303" pitchFamily="18" charset="0"/>
              </a:rPr>
              <a:t>չարամիտ</a:t>
            </a:r>
            <a:r>
              <a:rPr lang="en-US" dirty="0" smtClean="0">
                <a:latin typeface="Sylfaen" panose="010A0502050306030303" pitchFamily="18" charset="0"/>
              </a:rPr>
              <a:t> </a:t>
            </a:r>
            <a:r>
              <a:rPr lang="en-US" dirty="0" err="1" smtClean="0">
                <a:latin typeface="Sylfaen" panose="010A0502050306030303" pitchFamily="18" charset="0"/>
              </a:rPr>
              <a:t>ծրագրերի</a:t>
            </a:r>
            <a:r>
              <a:rPr lang="en-US" dirty="0" smtClean="0">
                <a:latin typeface="Sylfaen" panose="010A0502050306030303" pitchFamily="18" charset="0"/>
              </a:rPr>
              <a:t> </a:t>
            </a:r>
            <a:r>
              <a:rPr lang="en-US" dirty="0" err="1" smtClean="0">
                <a:latin typeface="Sylfaen" panose="010A0502050306030303" pitchFamily="18" charset="0"/>
              </a:rPr>
              <a:t>ձև</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շեղում</a:t>
            </a:r>
            <a:r>
              <a:rPr lang="en-US" dirty="0" smtClean="0">
                <a:latin typeface="Sylfaen" panose="010A0502050306030303" pitchFamily="18" charset="0"/>
              </a:rPr>
              <a:t> է </a:t>
            </a:r>
            <a:r>
              <a:rPr lang="en-US" dirty="0" err="1" smtClean="0">
                <a:latin typeface="Sylfaen" panose="010A0502050306030303" pitchFamily="18" charset="0"/>
              </a:rPr>
              <a:t>օգտագործողին</a:t>
            </a:r>
            <a:r>
              <a:rPr lang="en-US" dirty="0" smtClean="0">
                <a:latin typeface="Sylfaen" panose="010A0502050306030303" pitchFamily="18" charset="0"/>
              </a:rPr>
              <a:t> </a:t>
            </a:r>
            <a:r>
              <a:rPr lang="en-US" dirty="0" err="1" smtClean="0">
                <a:latin typeface="Sylfaen" panose="010A0502050306030303" pitchFamily="18" charset="0"/>
              </a:rPr>
              <a:t>իր</a:t>
            </a:r>
            <a:r>
              <a:rPr lang="en-US" dirty="0" smtClean="0">
                <a:latin typeface="Sylfaen" panose="010A0502050306030303" pitchFamily="18" charset="0"/>
              </a:rPr>
              <a:t> </a:t>
            </a:r>
            <a:r>
              <a:rPr lang="en-US" dirty="0" err="1" smtClean="0">
                <a:latin typeface="Sylfaen" panose="010A0502050306030303" pitchFamily="18" charset="0"/>
              </a:rPr>
              <a:t>իրական</a:t>
            </a:r>
            <a:r>
              <a:rPr lang="en-US" dirty="0" smtClean="0">
                <a:latin typeface="Sylfaen" panose="010A0502050306030303" pitchFamily="18" charset="0"/>
              </a:rPr>
              <a:t> </a:t>
            </a:r>
            <a:r>
              <a:rPr lang="en-US" dirty="0" err="1" smtClean="0">
                <a:latin typeface="Sylfaen" panose="010A0502050306030303" pitchFamily="18" charset="0"/>
              </a:rPr>
              <a:t>մտադրությունից</a:t>
            </a:r>
            <a:r>
              <a:rPr lang="en-US" dirty="0" smtClean="0">
                <a:latin typeface="Sylfaen" panose="010A0502050306030303" pitchFamily="18" charset="0"/>
              </a:rPr>
              <a:t>, և </a:t>
            </a:r>
            <a:r>
              <a:rPr lang="en-US" dirty="0" err="1" smtClean="0">
                <a:latin typeface="Sylfaen" panose="010A0502050306030303" pitchFamily="18" charset="0"/>
              </a:rPr>
              <a:t>թե</a:t>
            </a:r>
            <a:r>
              <a:rPr lang="en-US" dirty="0" smtClean="0">
                <a:latin typeface="Sylfaen" panose="010A0502050306030303" pitchFamily="18" charset="0"/>
              </a:rPr>
              <a:t> </a:t>
            </a:r>
            <a:r>
              <a:rPr lang="en-US" dirty="0" err="1" smtClean="0">
                <a:latin typeface="Sylfaen" panose="010A0502050306030303" pitchFamily="18" charset="0"/>
              </a:rPr>
              <a:t>որքան</a:t>
            </a:r>
            <a:r>
              <a:rPr lang="en-US" dirty="0" smtClean="0">
                <a:latin typeface="Sylfaen" panose="010A0502050306030303" pitchFamily="18" charset="0"/>
              </a:rPr>
              <a:t> է </a:t>
            </a:r>
            <a:r>
              <a:rPr lang="en-US" dirty="0" err="1" smtClean="0">
                <a:latin typeface="Sylfaen" panose="010A0502050306030303" pitchFamily="18" charset="0"/>
              </a:rPr>
              <a:t>այն</a:t>
            </a:r>
            <a:r>
              <a:rPr lang="en-US" dirty="0" smtClean="0">
                <a:latin typeface="Sylfaen" panose="010A0502050306030303" pitchFamily="18" charset="0"/>
              </a:rPr>
              <a:t> </a:t>
            </a:r>
            <a:r>
              <a:rPr lang="en-US" dirty="0" err="1" smtClean="0">
                <a:latin typeface="Sylfaen" panose="010A0502050306030303" pitchFamily="18" charset="0"/>
              </a:rPr>
              <a:t>նման</a:t>
            </a:r>
            <a:r>
              <a:rPr lang="en-US" dirty="0" smtClean="0">
                <a:latin typeface="Sylfaen" panose="010A0502050306030303" pitchFamily="18" charset="0"/>
              </a:rPr>
              <a:t> </a:t>
            </a:r>
            <a:r>
              <a:rPr lang="en-US" dirty="0" err="1" smtClean="0">
                <a:latin typeface="Sylfaen" panose="010A0502050306030303" pitchFamily="18" charset="0"/>
              </a:rPr>
              <a:t>աշխատում</a:t>
            </a:r>
            <a:r>
              <a:rPr lang="en-US" dirty="0" smtClean="0">
                <a:latin typeface="Sylfaen" panose="010A0502050306030303" pitchFamily="18" charset="0"/>
              </a:rPr>
              <a:t> </a:t>
            </a:r>
            <a:r>
              <a:rPr lang="en-US" dirty="0" err="1" smtClean="0">
                <a:latin typeface="Sylfaen" panose="010A0502050306030303" pitchFamily="18" charset="0"/>
              </a:rPr>
              <a:t>խաբուսիկ</a:t>
            </a:r>
            <a:r>
              <a:rPr lang="en-US" dirty="0" smtClean="0">
                <a:latin typeface="Sylfaen" panose="010A0502050306030303" pitchFamily="18" charset="0"/>
              </a:rPr>
              <a:t> </a:t>
            </a:r>
            <a:r>
              <a:rPr lang="en-US" dirty="0" err="1" smtClean="0">
                <a:latin typeface="Sylfaen" panose="010A0502050306030303" pitchFamily="18" charset="0"/>
              </a:rPr>
              <a:t>տրոյական</a:t>
            </a:r>
            <a:r>
              <a:rPr lang="en-US" dirty="0" smtClean="0">
                <a:latin typeface="Sylfaen" panose="010A0502050306030303" pitchFamily="18" charset="0"/>
              </a:rPr>
              <a:t> </a:t>
            </a:r>
            <a:r>
              <a:rPr lang="en-US" dirty="0" err="1" smtClean="0">
                <a:latin typeface="Sylfaen" panose="010A0502050306030303" pitchFamily="18" charset="0"/>
              </a:rPr>
              <a:t>ձիուն</a:t>
            </a:r>
            <a:r>
              <a:rPr lang="en-US" dirty="0" smtClean="0">
                <a:latin typeface="Sylfaen" panose="010A0502050306030303" pitchFamily="18" charset="0"/>
              </a:rPr>
              <a:t>,</a:t>
            </a:r>
            <a:r>
              <a:rPr lang="en-US" baseline="0" dirty="0" smtClean="0">
                <a:latin typeface="Sylfaen" panose="010A0502050306030303" pitchFamily="18" charset="0"/>
              </a:rPr>
              <a:t> </a:t>
            </a:r>
            <a:r>
              <a:rPr lang="en-US" baseline="0" dirty="0" err="1" smtClean="0">
                <a:latin typeface="Sylfaen" panose="010A0502050306030303" pitchFamily="18" charset="0"/>
              </a:rPr>
              <a:t>որը</a:t>
            </a:r>
            <a:r>
              <a:rPr lang="en-US" baseline="0" dirty="0" smtClean="0">
                <a:latin typeface="Sylfaen" panose="010A0502050306030303" pitchFamily="18" charset="0"/>
              </a:rPr>
              <a:t> </a:t>
            </a:r>
            <a:r>
              <a:rPr lang="en-US" baseline="0" dirty="0" err="1" smtClean="0">
                <a:latin typeface="Sylfaen" panose="010A0502050306030303" pitchFamily="18" charset="0"/>
              </a:rPr>
              <a:t>հանգեցրեց</a:t>
            </a:r>
            <a:r>
              <a:rPr lang="en-US" baseline="0" dirty="0" smtClean="0">
                <a:latin typeface="Sylfaen" panose="010A0502050306030303" pitchFamily="18" charset="0"/>
              </a:rPr>
              <a:t> </a:t>
            </a:r>
            <a:r>
              <a:rPr lang="en-US" baseline="0" dirty="0" err="1" smtClean="0">
                <a:latin typeface="Sylfaen" panose="010A0502050306030303" pitchFamily="18" charset="0"/>
              </a:rPr>
              <a:t>Տրոյի</a:t>
            </a:r>
            <a:r>
              <a:rPr lang="en-US" baseline="0" dirty="0" smtClean="0">
                <a:latin typeface="Sylfaen" panose="010A0502050306030303" pitchFamily="18" charset="0"/>
              </a:rPr>
              <a:t> </a:t>
            </a:r>
            <a:r>
              <a:rPr lang="en-US" baseline="0" dirty="0" err="1" smtClean="0">
                <a:latin typeface="Sylfaen" panose="010A0502050306030303" pitchFamily="18" charset="0"/>
              </a:rPr>
              <a:t>անկմանը</a:t>
            </a:r>
            <a:r>
              <a:rPr lang="en-US" baseline="0" dirty="0" smtClean="0">
                <a:latin typeface="Sylfaen" panose="010A0502050306030303" pitchFamily="18" charset="0"/>
              </a:rPr>
              <a:t> </a:t>
            </a:r>
            <a:r>
              <a:rPr lang="en-US" baseline="0" dirty="0" err="1" smtClean="0">
                <a:latin typeface="Sylfaen" panose="010A0502050306030303" pitchFamily="18" charset="0"/>
              </a:rPr>
              <a:t>հնագույն</a:t>
            </a:r>
            <a:r>
              <a:rPr lang="en-US" baseline="0" dirty="0" smtClean="0">
                <a:latin typeface="Sylfaen" panose="010A0502050306030303" pitchFamily="18" charset="0"/>
              </a:rPr>
              <a:t> </a:t>
            </a:r>
            <a:r>
              <a:rPr lang="en-US" baseline="0" dirty="0" err="1" smtClean="0">
                <a:latin typeface="Sylfaen" panose="010A0502050306030303" pitchFamily="18" charset="0"/>
              </a:rPr>
              <a:t>հունական</a:t>
            </a:r>
            <a:r>
              <a:rPr lang="en-US" baseline="0" dirty="0" smtClean="0">
                <a:latin typeface="Sylfaen" panose="010A0502050306030303" pitchFamily="18" charset="0"/>
              </a:rPr>
              <a:t> </a:t>
            </a:r>
            <a:r>
              <a:rPr lang="en-US" baseline="0" dirty="0" err="1" smtClean="0">
                <a:latin typeface="Sylfaen" panose="010A0502050306030303" pitchFamily="18" charset="0"/>
              </a:rPr>
              <a:t>պատմությունում</a:t>
            </a:r>
            <a:r>
              <a:rPr lang="en-US" baseline="0" dirty="0" smtClean="0">
                <a:latin typeface="Sylfaen" panose="010A0502050306030303" pitchFamily="18" charset="0"/>
              </a:rPr>
              <a:t>:</a:t>
            </a:r>
            <a:r>
              <a:rPr lang="en-US" dirty="0" smtClean="0">
                <a:latin typeface="Sylfaen" panose="010A0502050306030303" pitchFamily="18" charset="0"/>
              </a:rPr>
              <a:t> </a:t>
            </a:r>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Տրոյականը</a:t>
            </a:r>
            <a:r>
              <a:rPr lang="en-US" baseline="0" dirty="0" smtClean="0">
                <a:latin typeface="Sylfaen" panose="010A0502050306030303" pitchFamily="18" charset="0"/>
              </a:rPr>
              <a:t> </a:t>
            </a:r>
            <a:r>
              <a:rPr lang="en-US" baseline="0" dirty="0" err="1" smtClean="0">
                <a:latin typeface="Sylfaen" panose="010A0502050306030303" pitchFamily="18" charset="0"/>
              </a:rPr>
              <a:t>չարամիտ</a:t>
            </a:r>
            <a:r>
              <a:rPr lang="en-US" baseline="0" dirty="0" smtClean="0">
                <a:latin typeface="Sylfaen" panose="010A0502050306030303" pitchFamily="18" charset="0"/>
              </a:rPr>
              <a:t> </a:t>
            </a:r>
            <a:r>
              <a:rPr lang="en-US" baseline="0" dirty="0" err="1" smtClean="0">
                <a:latin typeface="Sylfaen" panose="010A0502050306030303" pitchFamily="18" charset="0"/>
              </a:rPr>
              <a:t>կոդ</a:t>
            </a:r>
            <a:r>
              <a:rPr lang="en-US" baseline="0" dirty="0" smtClean="0">
                <a:latin typeface="Sylfaen" panose="010A0502050306030303" pitchFamily="18" charset="0"/>
              </a:rPr>
              <a:t> </a:t>
            </a:r>
            <a:r>
              <a:rPr lang="en-US" baseline="0" dirty="0" err="1" smtClean="0">
                <a:latin typeface="Sylfaen" panose="010A0502050306030303" pitchFamily="18" charset="0"/>
              </a:rPr>
              <a:t>կամ</a:t>
            </a:r>
            <a:r>
              <a:rPr lang="en-US" baseline="0" dirty="0" smtClean="0">
                <a:latin typeface="Sylfaen" panose="010A0502050306030303" pitchFamily="18" charset="0"/>
              </a:rPr>
              <a:t> </a:t>
            </a:r>
            <a:r>
              <a:rPr lang="en-US" baseline="0" dirty="0" err="1" smtClean="0">
                <a:latin typeface="Sylfaen" panose="010A0502050306030303" pitchFamily="18" charset="0"/>
              </a:rPr>
              <a:t>ծրագիր</a:t>
            </a:r>
            <a:r>
              <a:rPr lang="en-US" baseline="0" dirty="0" smtClean="0">
                <a:latin typeface="Sylfaen" panose="010A0502050306030303" pitchFamily="18" charset="0"/>
              </a:rPr>
              <a:t> է, </a:t>
            </a:r>
            <a:r>
              <a:rPr lang="en-US" baseline="0" dirty="0" err="1" smtClean="0">
                <a:latin typeface="Sylfaen" panose="010A0502050306030303" pitchFamily="18" charset="0"/>
              </a:rPr>
              <a:t>որը</a:t>
            </a:r>
            <a:r>
              <a:rPr lang="en-US" baseline="0" dirty="0" smtClean="0">
                <a:latin typeface="Sylfaen" panose="010A0502050306030303" pitchFamily="18" charset="0"/>
              </a:rPr>
              <a:t> </a:t>
            </a:r>
            <a:r>
              <a:rPr lang="en-US" baseline="0" dirty="0" err="1" smtClean="0">
                <a:latin typeface="Sylfaen" panose="010A0502050306030303" pitchFamily="18" charset="0"/>
              </a:rPr>
              <a:t>կարող</a:t>
            </a:r>
            <a:r>
              <a:rPr lang="en-US" baseline="0" dirty="0" smtClean="0">
                <a:latin typeface="Sylfaen" panose="010A0502050306030303" pitchFamily="18" charset="0"/>
              </a:rPr>
              <a:t> է </a:t>
            </a:r>
            <a:r>
              <a:rPr lang="en-US" baseline="0" dirty="0" err="1" smtClean="0">
                <a:latin typeface="Sylfaen" panose="010A0502050306030303" pitchFamily="18" charset="0"/>
              </a:rPr>
              <a:t>քողարկվել</a:t>
            </a:r>
            <a:r>
              <a:rPr lang="en-US" baseline="0" dirty="0" smtClean="0">
                <a:latin typeface="Sylfaen" panose="010A0502050306030303" pitchFamily="18" charset="0"/>
              </a:rPr>
              <a:t> </a:t>
            </a:r>
            <a:r>
              <a:rPr lang="en-US" baseline="0" dirty="0" err="1" smtClean="0">
                <a:latin typeface="Sylfaen" panose="010A0502050306030303" pitchFamily="18" charset="0"/>
              </a:rPr>
              <a:t>որպես</a:t>
            </a:r>
            <a:r>
              <a:rPr lang="en-US" baseline="0" dirty="0" smtClean="0">
                <a:latin typeface="Sylfaen" panose="010A0502050306030303" pitchFamily="18" charset="0"/>
              </a:rPr>
              <a:t> </a:t>
            </a:r>
            <a:r>
              <a:rPr lang="en-US" baseline="0" dirty="0" err="1" smtClean="0">
                <a:latin typeface="Sylfaen" panose="010A0502050306030303" pitchFamily="18" charset="0"/>
              </a:rPr>
              <a:t>իրավաչափ</a:t>
            </a:r>
            <a:r>
              <a:rPr lang="en-US" baseline="0" dirty="0" smtClean="0">
                <a:latin typeface="Sylfaen" panose="010A0502050306030303" pitchFamily="18" charset="0"/>
              </a:rPr>
              <a:t>, </a:t>
            </a:r>
            <a:r>
              <a:rPr lang="en-US" baseline="0" dirty="0" err="1" smtClean="0">
                <a:latin typeface="Sylfaen" panose="010A0502050306030303" pitchFamily="18" charset="0"/>
              </a:rPr>
              <a:t>բայց</a:t>
            </a:r>
            <a:r>
              <a:rPr lang="en-US" baseline="0" dirty="0" smtClean="0">
                <a:latin typeface="Sylfaen" panose="010A0502050306030303" pitchFamily="18" charset="0"/>
              </a:rPr>
              <a:t> </a:t>
            </a:r>
            <a:r>
              <a:rPr lang="en-US" baseline="0" dirty="0" err="1" smtClean="0">
                <a:latin typeface="Sylfaen" panose="010A0502050306030303" pitchFamily="18" charset="0"/>
              </a:rPr>
              <a:t>դա</a:t>
            </a:r>
            <a:r>
              <a:rPr lang="en-US" baseline="0" dirty="0" smtClean="0">
                <a:latin typeface="Sylfaen" panose="010A0502050306030303" pitchFamily="18" charset="0"/>
              </a:rPr>
              <a:t> </a:t>
            </a:r>
            <a:r>
              <a:rPr lang="en-US" baseline="0" dirty="0" err="1" smtClean="0">
                <a:latin typeface="Sylfaen" panose="010A0502050306030303" pitchFamily="18" charset="0"/>
              </a:rPr>
              <a:t>հնարավորություն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կտա</a:t>
            </a:r>
            <a:r>
              <a:rPr lang="en-US" baseline="0" dirty="0" smtClean="0">
                <a:latin typeface="Sylfaen" panose="010A0502050306030303" pitchFamily="18" charset="0"/>
              </a:rPr>
              <a:t> կ</a:t>
            </a:r>
            <a:r>
              <a:rPr lang="hy-AM" baseline="0" dirty="0" smtClean="0">
                <a:latin typeface="Sylfaen" panose="010A0502050306030303" pitchFamily="18" charset="0"/>
              </a:rPr>
              <a:t>իբեր</a:t>
            </a:r>
            <a:r>
              <a:rPr lang="en-US" baseline="0" dirty="0" err="1" smtClean="0">
                <a:latin typeface="Sylfaen" panose="010A0502050306030303" pitchFamily="18" charset="0"/>
              </a:rPr>
              <a:t>հանցագործներին</a:t>
            </a:r>
            <a:r>
              <a:rPr lang="en-US" baseline="0" dirty="0" smtClean="0">
                <a:latin typeface="Sylfaen" panose="010A0502050306030303" pitchFamily="18" charset="0"/>
              </a:rPr>
              <a:t> </a:t>
            </a:r>
            <a:r>
              <a:rPr lang="en-US" baseline="0" dirty="0" err="1" smtClean="0">
                <a:latin typeface="Sylfaen" panose="010A0502050306030303" pitchFamily="18" charset="0"/>
              </a:rPr>
              <a:t>մուտք</a:t>
            </a:r>
            <a:r>
              <a:rPr lang="en-US" baseline="0" dirty="0" smtClean="0">
                <a:latin typeface="Sylfaen" panose="010A0502050306030303" pitchFamily="18" charset="0"/>
              </a:rPr>
              <a:t> </a:t>
            </a:r>
            <a:r>
              <a:rPr lang="en-US" baseline="0" dirty="0" err="1" smtClean="0">
                <a:latin typeface="Sylfaen" panose="010A0502050306030303" pitchFamily="18" charset="0"/>
              </a:rPr>
              <a:t>գործել</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համակարգիչ</a:t>
            </a:r>
            <a:r>
              <a:rPr lang="en-US" baseline="0" dirty="0" smtClean="0">
                <a:latin typeface="Sylfaen" panose="010A0502050306030303" pitchFamily="18" charset="0"/>
              </a:rPr>
              <a:t> </a:t>
            </a:r>
            <a:r>
              <a:rPr lang="en-US" baseline="0" dirty="0" err="1" smtClean="0">
                <a:latin typeface="Sylfaen" panose="010A0502050306030303" pitchFamily="18" charset="0"/>
              </a:rPr>
              <a:t>կամ</a:t>
            </a:r>
            <a:r>
              <a:rPr lang="en-US" baseline="0" dirty="0" smtClean="0">
                <a:latin typeface="Sylfaen" panose="010A0502050306030303" pitchFamily="18" charset="0"/>
              </a:rPr>
              <a:t> </a:t>
            </a:r>
            <a:r>
              <a:rPr lang="en-US" baseline="0" dirty="0" err="1" smtClean="0">
                <a:latin typeface="Sylfaen" panose="010A0502050306030303" pitchFamily="18" charset="0"/>
              </a:rPr>
              <a:t>պատճառել</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տվյալների</a:t>
            </a:r>
            <a:r>
              <a:rPr lang="en-US" baseline="0" dirty="0" smtClean="0">
                <a:latin typeface="Sylfaen" panose="010A0502050306030303" pitchFamily="18" charset="0"/>
              </a:rPr>
              <a:t> </a:t>
            </a:r>
            <a:r>
              <a:rPr lang="en-US" baseline="0" dirty="0" err="1" smtClean="0">
                <a:latin typeface="Sylfaen" panose="010A0502050306030303" pitchFamily="18" charset="0"/>
              </a:rPr>
              <a:t>մեջ</a:t>
            </a:r>
            <a:r>
              <a:rPr lang="en-US" baseline="0" dirty="0" smtClean="0">
                <a:latin typeface="Sylfaen" panose="010A0502050306030303" pitchFamily="18" charset="0"/>
              </a:rPr>
              <a:t> </a:t>
            </a:r>
            <a:r>
              <a:rPr lang="en-US" baseline="0" dirty="0" err="1" smtClean="0">
                <a:latin typeface="Sylfaen" panose="010A0502050306030303" pitchFamily="18" charset="0"/>
              </a:rPr>
              <a:t>միջամտություն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Տրոյականների</a:t>
            </a:r>
            <a:r>
              <a:rPr lang="en-US" baseline="0" dirty="0" smtClean="0">
                <a:latin typeface="Sylfaen" panose="010A0502050306030303" pitchFamily="18" charset="0"/>
              </a:rPr>
              <a:t> </a:t>
            </a:r>
            <a:r>
              <a:rPr lang="en-US" baseline="0" dirty="0" err="1" smtClean="0">
                <a:latin typeface="Sylfaen" panose="010A0502050306030303" pitchFamily="18" charset="0"/>
              </a:rPr>
              <a:t>օգտագործումն</a:t>
            </a:r>
            <a:r>
              <a:rPr lang="en-US" baseline="0" dirty="0" smtClean="0">
                <a:latin typeface="Sylfaen" panose="010A0502050306030303" pitchFamily="18" charset="0"/>
              </a:rPr>
              <a:t> </a:t>
            </a:r>
            <a:r>
              <a:rPr lang="en-US" baseline="0" dirty="0" err="1" smtClean="0">
                <a:latin typeface="Sylfaen" panose="010A0502050306030303" pitchFamily="18" charset="0"/>
              </a:rPr>
              <a:t>օրինակ</a:t>
            </a:r>
            <a:r>
              <a:rPr lang="en-US" baseline="0" dirty="0" smtClean="0">
                <a:latin typeface="Sylfaen" panose="010A0502050306030303" pitchFamily="18" charset="0"/>
              </a:rPr>
              <a:t> է </a:t>
            </a:r>
            <a:r>
              <a:rPr lang="en-US" baseline="0" dirty="0" err="1" smtClean="0">
                <a:latin typeface="Sylfaen" panose="010A0502050306030303" pitchFamily="18" charset="0"/>
              </a:rPr>
              <a:t>Հոդված</a:t>
            </a:r>
            <a:r>
              <a:rPr lang="en-US" baseline="0" dirty="0" smtClean="0">
                <a:latin typeface="Sylfaen" panose="010A0502050306030303" pitchFamily="18" charset="0"/>
              </a:rPr>
              <a:t> 4-ով </a:t>
            </a:r>
            <a:r>
              <a:rPr lang="en-US" baseline="0" dirty="0" err="1" smtClean="0">
                <a:latin typeface="Sylfaen" panose="010A0502050306030303" pitchFamily="18" charset="0"/>
              </a:rPr>
              <a:t>քրեականացված</a:t>
            </a:r>
            <a:r>
              <a:rPr lang="en-US" baseline="0" dirty="0" smtClean="0">
                <a:latin typeface="Sylfaen" panose="010A0502050306030303" pitchFamily="18" charset="0"/>
              </a:rPr>
              <a:t> </a:t>
            </a:r>
            <a:r>
              <a:rPr lang="en-US" baseline="0" dirty="0" err="1" smtClean="0">
                <a:latin typeface="Sylfaen" panose="010A0502050306030303" pitchFamily="18" charset="0"/>
              </a:rPr>
              <a:t>արարքների</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41</a:t>
            </a:fld>
            <a:endParaRPr lang="en-US" altLang="en-US"/>
          </a:p>
        </p:txBody>
      </p:sp>
    </p:spTree>
    <p:extLst>
      <p:ext uri="{BB962C8B-B14F-4D97-AF65-F5344CB8AC3E}">
        <p14:creationId xmlns:p14="http://schemas.microsoft.com/office/powerpoint/2010/main" val="40784727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4-ը՝ &lt;&lt;</a:t>
            </a:r>
            <a:r>
              <a:rPr lang="en-US" dirty="0" err="1" smtClean="0">
                <a:latin typeface="Sylfaen" panose="010A0502050306030303" pitchFamily="18" charset="0"/>
              </a:rPr>
              <a:t>վնասելը</a:t>
            </a:r>
            <a:r>
              <a:rPr lang="en-US" dirty="0" smtClean="0">
                <a:latin typeface="Sylfaen" panose="010A0502050306030303" pitchFamily="18" charset="0"/>
              </a:rPr>
              <a:t>,</a:t>
            </a:r>
            <a:r>
              <a:rPr lang="en-US" baseline="0" dirty="0" smtClean="0">
                <a:latin typeface="Sylfaen" panose="010A0502050306030303" pitchFamily="18" charset="0"/>
              </a:rPr>
              <a:t> </a:t>
            </a:r>
            <a:r>
              <a:rPr lang="en-US" baseline="0" dirty="0" err="1" smtClean="0">
                <a:latin typeface="Sylfaen" panose="010A0502050306030303" pitchFamily="18" charset="0"/>
              </a:rPr>
              <a:t>փչացնելը</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sr-Latn-RS" dirty="0" err="1" smtClean="0">
                <a:latin typeface="Sylfaen" panose="010A0502050306030303" pitchFamily="18" charset="0"/>
              </a:rPr>
              <a:t>Առանց</a:t>
            </a:r>
            <a:r>
              <a:rPr lang="en-GB" altLang="sr-Latn-RS" dirty="0" smtClean="0">
                <a:latin typeface="Sylfaen" panose="010A0502050306030303" pitchFamily="18" charset="0"/>
              </a:rPr>
              <a:t> </a:t>
            </a:r>
            <a:r>
              <a:rPr lang="en-GB" altLang="sr-Latn-RS" dirty="0" err="1" smtClean="0">
                <a:latin typeface="Sylfaen" panose="010A0502050306030303" pitchFamily="18" charset="0"/>
              </a:rPr>
              <a:t>լիազորության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համակարգչային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տվյալներ</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փչացնելը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կամ</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վնասելը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վերաբերում</a:t>
            </a:r>
            <a:r>
              <a:rPr lang="en-GB" altLang="sr-Latn-RS" baseline="0" dirty="0" smtClean="0">
                <a:latin typeface="Sylfaen" panose="010A0502050306030303" pitchFamily="18" charset="0"/>
              </a:rPr>
              <a:t> է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միասնության</a:t>
            </a:r>
            <a:r>
              <a:rPr lang="en-US" sz="1200" dirty="0" smtClean="0">
                <a:solidFill>
                  <a:prstClr val="black"/>
                </a:solidFill>
                <a:latin typeface="Sylfaen" panose="010A0502050306030303" pitchFamily="18" charset="0"/>
                <a:ea typeface="ＭＳ Ｐゴシック" pitchFamily="34" charset="-128"/>
              </a:rPr>
              <a:t> </a:t>
            </a:r>
            <a:r>
              <a:rPr lang="en-US" sz="1200" dirty="0" err="1" smtClean="0">
                <a:solidFill>
                  <a:prstClr val="black"/>
                </a:solidFill>
                <a:latin typeface="Sylfaen" panose="010A0502050306030303" pitchFamily="18" charset="0"/>
                <a:ea typeface="ＭＳ Ｐゴシック" pitchFamily="34" charset="-128"/>
              </a:rPr>
              <a:t>կամ</a:t>
            </a:r>
            <a:r>
              <a:rPr lang="en-US" sz="1200" dirty="0" smtClean="0">
                <a:solidFill>
                  <a:prstClr val="black"/>
                </a:solidFill>
                <a:latin typeface="Sylfaen" panose="010A0502050306030303" pitchFamily="18" charset="0"/>
                <a:ea typeface="ＭＳ Ｐゴシック" pitchFamily="34" charset="-128"/>
              </a:rPr>
              <a:t> </a:t>
            </a:r>
            <a:r>
              <a:rPr lang="en-US" sz="1200" dirty="0" err="1" smtClean="0">
                <a:solidFill>
                  <a:prstClr val="black"/>
                </a:solidFill>
                <a:latin typeface="Sylfaen" panose="010A0502050306030303" pitchFamily="18" charset="0"/>
                <a:ea typeface="ＭＳ Ｐゴシック" pitchFamily="34" charset="-128"/>
              </a:rPr>
              <a:t>տվյալների</a:t>
            </a:r>
            <a:r>
              <a:rPr lang="en-US" sz="1200" dirty="0" smtClean="0">
                <a:solidFill>
                  <a:prstClr val="black"/>
                </a:solidFill>
                <a:latin typeface="Sylfaen" panose="010A0502050306030303" pitchFamily="18" charset="0"/>
                <a:ea typeface="ＭＳ Ｐゴシック" pitchFamily="34" charset="-128"/>
              </a:rPr>
              <a:t> </a:t>
            </a:r>
            <a:r>
              <a:rPr lang="en-US" sz="1200" dirty="0" err="1" smtClean="0">
                <a:solidFill>
                  <a:prstClr val="black"/>
                </a:solidFill>
                <a:latin typeface="Sylfaen" panose="010A0502050306030303" pitchFamily="18" charset="0"/>
                <a:ea typeface="ＭＳ Ｐゴシック" pitchFamily="34" charset="-128"/>
              </a:rPr>
              <a:t>ու</a:t>
            </a:r>
            <a:r>
              <a:rPr lang="en-US" sz="1200" dirty="0" smtClean="0">
                <a:solidFill>
                  <a:prstClr val="black"/>
                </a:solidFill>
                <a:latin typeface="Sylfaen" panose="010A0502050306030303" pitchFamily="18" charset="0"/>
                <a:ea typeface="ＭＳ Ｐゴシック" pitchFamily="34" charset="-128"/>
              </a:rPr>
              <a:t> </a:t>
            </a:r>
            <a:r>
              <a:rPr lang="en-US" sz="1200" dirty="0" err="1" smtClean="0">
                <a:solidFill>
                  <a:prstClr val="black"/>
                </a:solidFill>
                <a:latin typeface="Sylfaen" panose="010A0502050306030303" pitchFamily="18" charset="0"/>
                <a:ea typeface="ＭＳ Ｐゴシック" pitchFamily="34" charset="-128"/>
              </a:rPr>
              <a:t>ծրագրերի</a:t>
            </a:r>
            <a:r>
              <a:rPr lang="en-US" sz="1200" dirty="0" smtClean="0">
                <a:solidFill>
                  <a:prstClr val="black"/>
                </a:solidFill>
                <a:latin typeface="Sylfaen" panose="010A0502050306030303" pitchFamily="18" charset="0"/>
                <a:ea typeface="ＭＳ Ｐゴシック" pitchFamily="34" charset="-128"/>
              </a:rPr>
              <a:t> </a:t>
            </a:r>
            <a:r>
              <a:rPr lang="en-US" sz="1200" dirty="0" err="1" smtClean="0">
                <a:solidFill>
                  <a:prstClr val="black"/>
                </a:solidFill>
                <a:latin typeface="Sylfaen" panose="010A0502050306030303" pitchFamily="18" charset="0"/>
                <a:ea typeface="ＭＳ Ｐゴシック" pitchFamily="34" charset="-128"/>
              </a:rPr>
              <a:t>տեղեկատվական</a:t>
            </a:r>
            <a:r>
              <a:rPr lang="en-US" sz="1200" dirty="0" smtClean="0">
                <a:solidFill>
                  <a:prstClr val="black"/>
                </a:solidFill>
                <a:latin typeface="Sylfaen" panose="010A0502050306030303" pitchFamily="18" charset="0"/>
                <a:ea typeface="ＭＳ Ｐゴシック" pitchFamily="34" charset="-128"/>
              </a:rPr>
              <a:t> </a:t>
            </a:r>
            <a:r>
              <a:rPr lang="en-US" sz="1200" dirty="0" err="1" smtClean="0">
                <a:solidFill>
                  <a:prstClr val="black"/>
                </a:solidFill>
                <a:latin typeface="Sylfaen" panose="010A0502050306030303" pitchFamily="18" charset="0"/>
                <a:ea typeface="ＭＳ Ｐゴシック" pitchFamily="34" charset="-128"/>
              </a:rPr>
              <a:t>բովանդակության</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բացասական</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փոփոխման</a:t>
            </a:r>
            <a:r>
              <a:rPr lang="en-US" sz="1200" dirty="0" smtClean="0">
                <a:solidFill>
                  <a:prstClr val="black"/>
                </a:solidFill>
                <a:latin typeface="Sylfaen" panose="010A0502050306030303" pitchFamily="18" charset="0"/>
                <a:ea typeface="ＭＳ Ｐゴシック" pitchFamily="34" charset="-128"/>
              </a:rPr>
              <a:t>ը: </a:t>
            </a:r>
            <a:r>
              <a:rPr lang="en-US" sz="1200" dirty="0" err="1" smtClean="0">
                <a:solidFill>
                  <a:prstClr val="black"/>
                </a:solidFill>
                <a:latin typeface="Sylfaen" panose="010A0502050306030303" pitchFamily="18" charset="0"/>
                <a:ea typeface="ＭＳ Ｐゴシック" pitchFamily="34" charset="-128"/>
              </a:rPr>
              <a:t>Երկու</a:t>
            </a:r>
            <a:r>
              <a:rPr lang="en-US" sz="1200" baseline="0" dirty="0" smtClean="0">
                <a:solidFill>
                  <a:prstClr val="black"/>
                </a:solidFill>
                <a:latin typeface="Sylfaen" panose="010A0502050306030303" pitchFamily="18" charset="0"/>
                <a:ea typeface="ＭＳ Ｐゴシック" pitchFamily="34" charset="-128"/>
              </a:rPr>
              <a:t> </a:t>
            </a:r>
            <a:r>
              <a:rPr lang="en-US" sz="1200" baseline="0" dirty="0" err="1" smtClean="0">
                <a:solidFill>
                  <a:prstClr val="black"/>
                </a:solidFill>
                <a:latin typeface="Sylfaen" panose="010A0502050306030303" pitchFamily="18" charset="0"/>
                <a:ea typeface="ＭＳ Ｐゴシック" pitchFamily="34" charset="-128"/>
              </a:rPr>
              <a:t>հասկացություններն</a:t>
            </a:r>
            <a:r>
              <a:rPr lang="en-US" sz="1200" baseline="0" dirty="0" smtClean="0">
                <a:solidFill>
                  <a:prstClr val="black"/>
                </a:solidFill>
                <a:latin typeface="Sylfaen" panose="010A0502050306030303" pitchFamily="18" charset="0"/>
                <a:ea typeface="ＭＳ Ｐゴシック" pitchFamily="34" charset="-128"/>
              </a:rPr>
              <a:t> </a:t>
            </a:r>
            <a:r>
              <a:rPr lang="en-US" sz="1200" baseline="0" dirty="0" err="1" smtClean="0">
                <a:solidFill>
                  <a:prstClr val="black"/>
                </a:solidFill>
                <a:latin typeface="Sylfaen" panose="010A0502050306030303" pitchFamily="18" charset="0"/>
                <a:ea typeface="ＭＳ Ｐゴシック" pitchFamily="34" charset="-128"/>
              </a:rPr>
              <a:t>էլ</a:t>
            </a:r>
            <a:r>
              <a:rPr lang="en-US" sz="1200" baseline="0" dirty="0" smtClean="0">
                <a:solidFill>
                  <a:prstClr val="black"/>
                </a:solidFill>
                <a:latin typeface="Sylfaen" panose="010A0502050306030303" pitchFamily="18" charset="0"/>
                <a:ea typeface="ＭＳ Ｐゴシック" pitchFamily="34" charset="-128"/>
              </a:rPr>
              <a:t> </a:t>
            </a:r>
            <a:r>
              <a:rPr kumimoji="0" lang="en-US" sz="12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cs typeface="+mn-cs"/>
              </a:rPr>
              <a:t>համընկնող</a:t>
            </a:r>
            <a:r>
              <a:rPr kumimoji="0" lang="en-US" sz="12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cs typeface="+mn-cs"/>
              </a:rPr>
              <a:t>գործողություններ</a:t>
            </a:r>
            <a:r>
              <a:rPr kumimoji="0" lang="en-US" sz="12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cs typeface="+mn-cs"/>
              </a:rPr>
              <a:t>են</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3710289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4-ը՝ &lt;&lt;</a:t>
            </a:r>
            <a:r>
              <a:rPr lang="en-US" dirty="0" err="1" smtClean="0">
                <a:latin typeface="Sylfaen" panose="010A0502050306030303" pitchFamily="18" charset="0"/>
              </a:rPr>
              <a:t>ոչնչացնելը</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eaLnBrk="1" hangingPunct="1"/>
            <a:r>
              <a:rPr lang="en-GB" altLang="sr-Latn-RS" dirty="0" err="1" smtClean="0">
                <a:latin typeface="Sylfaen" panose="010A0502050306030303" pitchFamily="18" charset="0"/>
              </a:rPr>
              <a:t>Ոչնչացումը</a:t>
            </a:r>
            <a:r>
              <a:rPr lang="en-GB" altLang="sr-Latn-RS" dirty="0" smtClean="0">
                <a:latin typeface="Sylfaen" panose="010A0502050306030303" pitchFamily="18" charset="0"/>
              </a:rPr>
              <a:t>/</a:t>
            </a:r>
            <a:r>
              <a:rPr lang="en-GB" altLang="sr-Latn-RS" dirty="0" err="1" smtClean="0">
                <a:latin typeface="Sylfaen" panose="010A0502050306030303" pitchFamily="18" charset="0"/>
              </a:rPr>
              <a:t>ջնջումը</a:t>
            </a:r>
            <a:r>
              <a:rPr lang="en-GB" altLang="sr-Latn-RS" dirty="0" smtClean="0">
                <a:latin typeface="Sylfaen" panose="010A0502050306030303" pitchFamily="18" charset="0"/>
              </a:rPr>
              <a:t> </a:t>
            </a:r>
            <a:r>
              <a:rPr lang="en-GB" altLang="sr-Latn-RS" dirty="0" err="1" smtClean="0">
                <a:latin typeface="Sylfaen" panose="010A0502050306030303" pitchFamily="18" charset="0"/>
              </a:rPr>
              <a:t>վերաբերում</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տվյալների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ոչնչացմանը</a:t>
            </a:r>
            <a:r>
              <a:rPr lang="en-GB" altLang="sr-Latn-RS" baseline="0" dirty="0" smtClean="0">
                <a:latin typeface="Sylfaen" panose="010A0502050306030303" pitchFamily="18" charset="0"/>
              </a:rPr>
              <a:t> և </a:t>
            </a:r>
            <a:r>
              <a:rPr lang="en-US" dirty="0" err="1" smtClean="0">
                <a:solidFill>
                  <a:prstClr val="black"/>
                </a:solidFill>
                <a:latin typeface="Sylfaen" panose="010A0502050306030303" pitchFamily="18" charset="0"/>
                <a:ea typeface="ＭＳ Ｐゴシック" pitchFamily="34" charset="-128"/>
              </a:rPr>
              <a:t>դարձնում</a:t>
            </a:r>
            <a:r>
              <a:rPr lang="en-US" dirty="0" smtClean="0">
                <a:solidFill>
                  <a:prstClr val="black"/>
                </a:solidFill>
                <a:latin typeface="Sylfaen" panose="010A0502050306030303" pitchFamily="18" charset="0"/>
                <a:ea typeface="ＭＳ Ｐゴシック" pitchFamily="34" charset="-128"/>
              </a:rPr>
              <a:t> է </a:t>
            </a:r>
            <a:r>
              <a:rPr lang="en-US" dirty="0" err="1" smtClean="0">
                <a:solidFill>
                  <a:prstClr val="black"/>
                </a:solidFill>
                <a:latin typeface="Sylfaen" panose="010A0502050306030303" pitchFamily="18" charset="0"/>
                <a:ea typeface="ＭＳ Ｐゴシック" pitchFamily="34" charset="-128"/>
              </a:rPr>
              <a:t>տվյալներն</a:t>
            </a:r>
            <a:r>
              <a:rPr lang="en-US" dirty="0" smtClean="0">
                <a:solidFill>
                  <a:prstClr val="black"/>
                </a:solidFill>
                <a:latin typeface="Sylfaen" panose="010A0502050306030303" pitchFamily="18" charset="0"/>
                <a:ea typeface="ＭＳ Ｐゴシック" pitchFamily="34" charset="-128"/>
              </a:rPr>
              <a:t> </a:t>
            </a:r>
            <a:r>
              <a:rPr lang="en-US" dirty="0" err="1" smtClean="0">
                <a:solidFill>
                  <a:prstClr val="black"/>
                </a:solidFill>
                <a:latin typeface="Sylfaen" panose="010A0502050306030303" pitchFamily="18" charset="0"/>
                <a:ea typeface="ＭＳ Ｐゴシック" pitchFamily="34" charset="-128"/>
              </a:rPr>
              <a:t>անճանաչելի</a:t>
            </a:r>
            <a:r>
              <a:rPr lang="en-US" dirty="0" smtClean="0">
                <a:solidFill>
                  <a:prstClr val="black"/>
                </a:solidFill>
                <a:latin typeface="Sylfaen" panose="010A0502050306030303" pitchFamily="18" charset="0"/>
                <a:ea typeface="ＭＳ Ｐゴシック" pitchFamily="34" charset="-128"/>
              </a:rPr>
              <a:t>:</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871244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4-ը՝ &lt;&lt;</a:t>
            </a:r>
            <a:r>
              <a:rPr lang="en-US" dirty="0" err="1" smtClean="0">
                <a:latin typeface="Sylfaen" panose="010A0502050306030303" pitchFamily="18" charset="0"/>
              </a:rPr>
              <a:t>փոփոխելը</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Փոփոխությունը</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վերաբերում</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է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առկա</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տվյալների</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ձևափոխմանը</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lang="en-GB" altLang="sr-Latn-RS" dirty="0" smtClean="0">
                <a:latin typeface="Sylfaen" panose="010A0502050306030303" pitchFamily="18" charset="0"/>
              </a:rPr>
              <a:t>(</a:t>
            </a:r>
            <a:r>
              <a:rPr lang="en-GB" altLang="sr-Latn-RS" dirty="0" err="1" smtClean="0">
                <a:latin typeface="Sylfaen" panose="010A0502050306030303" pitchFamily="18" charset="0"/>
              </a:rPr>
              <a:t>բայց</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ոչ</a:t>
            </a:r>
            <a:r>
              <a:rPr lang="en-GB" altLang="sr-Latn-RS" dirty="0" smtClean="0">
                <a:latin typeface="Sylfaen" panose="010A0502050306030303" pitchFamily="18" charset="0"/>
              </a:rPr>
              <a:t> </a:t>
            </a:r>
            <a:r>
              <a:rPr lang="en-GB" altLang="sr-Latn-RS" dirty="0" err="1" smtClean="0">
                <a:latin typeface="Sylfaen" panose="010A0502050306030303" pitchFamily="18" charset="0"/>
              </a:rPr>
              <a:t>դրանց</a:t>
            </a:r>
            <a:r>
              <a:rPr lang="en-GB" altLang="sr-Latn-RS" dirty="0" smtClean="0">
                <a:latin typeface="Sylfaen" panose="010A0502050306030303" pitchFamily="18" charset="0"/>
              </a:rPr>
              <a:t> </a:t>
            </a:r>
            <a:r>
              <a:rPr lang="en-GB" altLang="sr-Latn-RS" dirty="0" err="1" smtClean="0">
                <a:latin typeface="Sylfaen" panose="010A0502050306030303" pitchFamily="18" charset="0"/>
              </a:rPr>
              <a:t>ջնջումը</a:t>
            </a:r>
            <a:r>
              <a:rPr lang="en-GB" altLang="sr-Latn-RS" dirty="0" smtClean="0">
                <a:latin typeface="Sylfaen" panose="010A0502050306030303" pitchFamily="18" charset="0"/>
              </a:rPr>
              <a:t>): </a:t>
            </a:r>
            <a:r>
              <a:rPr lang="en-GB" altLang="sr-Latn-RS" dirty="0" err="1" smtClean="0">
                <a:latin typeface="Sylfaen" panose="010A0502050306030303" pitchFamily="18" charset="0"/>
              </a:rPr>
              <a:t>Տվյալները</a:t>
            </a:r>
            <a:r>
              <a:rPr lang="en-GB" altLang="sr-Latn-RS" dirty="0" smtClean="0">
                <a:latin typeface="Sylfaen" panose="010A0502050306030303" pitchFamily="18" charset="0"/>
              </a:rPr>
              <a:t> </a:t>
            </a:r>
            <a:r>
              <a:rPr lang="en-GB" altLang="sr-Latn-RS" dirty="0" err="1" smtClean="0">
                <a:latin typeface="Sylfaen" panose="010A0502050306030303" pitchFamily="18" charset="0"/>
              </a:rPr>
              <a:t>կարող</a:t>
            </a:r>
            <a:r>
              <a:rPr lang="en-GB" altLang="sr-Latn-RS" dirty="0" smtClean="0">
                <a:latin typeface="Sylfaen" panose="010A0502050306030303" pitchFamily="18" charset="0"/>
              </a:rPr>
              <a:t> </a:t>
            </a:r>
            <a:r>
              <a:rPr lang="en-GB" altLang="sr-Latn-RS" dirty="0" err="1" smtClean="0">
                <a:latin typeface="Sylfaen" panose="010A0502050306030303" pitchFamily="18" charset="0"/>
              </a:rPr>
              <a:t>են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փոփոխվել</a:t>
            </a:r>
            <a:r>
              <a:rPr lang="en-GB" altLang="sr-Latn-RS" dirty="0" smtClean="0">
                <a:latin typeface="Sylfaen" panose="010A0502050306030303" pitchFamily="18" charset="0"/>
              </a:rPr>
              <a:t> </a:t>
            </a:r>
            <a:r>
              <a:rPr lang="en-GB" altLang="sr-Latn-RS" dirty="0" err="1" smtClean="0">
                <a:latin typeface="Sylfaen" panose="010A0502050306030303" pitchFamily="18" charset="0"/>
              </a:rPr>
              <a:t>մի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շարք</a:t>
            </a:r>
            <a:r>
              <a:rPr lang="en-GB" altLang="sr-Latn-RS" dirty="0" smtClean="0">
                <a:latin typeface="Sylfaen" panose="010A0502050306030303" pitchFamily="18" charset="0"/>
              </a:rPr>
              <a:t> </a:t>
            </a:r>
            <a:r>
              <a:rPr lang="en-GB" altLang="sr-Latn-RS" dirty="0" err="1" smtClean="0">
                <a:latin typeface="Sylfaen" panose="010A0502050306030303" pitchFamily="18" charset="0"/>
              </a:rPr>
              <a:t>ձևերով</a:t>
            </a:r>
            <a:r>
              <a:rPr lang="en-GB" altLang="sr-Latn-RS" dirty="0" smtClean="0">
                <a:latin typeface="Sylfaen" panose="010A0502050306030303" pitchFamily="18" charset="0"/>
              </a:rPr>
              <a:t>,</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ներառյալ</a:t>
            </a:r>
            <a:r>
              <a:rPr lang="en-GB" altLang="sr-Latn-RS" baseline="0" dirty="0" smtClean="0">
                <a:latin typeface="Sylfaen" panose="010A0502050306030303" pitchFamily="18" charset="0"/>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չարամիտ</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կոդերի</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մուտք</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a:t>
            </a:r>
            <a:r>
              <a:rPr lang="en-GB" altLang="sr-Latn-RS" dirty="0" smtClean="0">
                <a:latin typeface="Sylfaen" panose="010A0502050306030303" pitchFamily="18" charset="0"/>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ինչպես</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օրինակ</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վարակները</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և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Տրոյական</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ձիերը</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a:t>
            </a:r>
            <a:endParaRPr lang="en-GB" altLang="sr-Latn-R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1402589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3600" dirty="0" err="1" smtClean="0">
                <a:latin typeface="Sylfaen" panose="010A0502050306030303" pitchFamily="18" charset="0"/>
              </a:rPr>
              <a:t>Այս</a:t>
            </a:r>
            <a:r>
              <a:rPr lang="en-GB" sz="3600" dirty="0" smtClean="0">
                <a:latin typeface="Sylfaen" panose="010A0502050306030303" pitchFamily="18" charset="0"/>
              </a:rPr>
              <a:t> </a:t>
            </a:r>
            <a:r>
              <a:rPr lang="hy-AM" sz="3600" dirty="0" smtClean="0">
                <a:latin typeface="Sylfaen" panose="010A0502050306030303" pitchFamily="18" charset="0"/>
              </a:rPr>
              <a:t>սահիկ</a:t>
            </a:r>
            <a:r>
              <a:rPr lang="en-GB" sz="3600" dirty="0" smtClean="0">
                <a:latin typeface="Sylfaen" panose="010A0502050306030303" pitchFamily="18" charset="0"/>
              </a:rPr>
              <a:t>ը </a:t>
            </a:r>
            <a:r>
              <a:rPr lang="en-GB" sz="3600" dirty="0" err="1" smtClean="0">
                <a:latin typeface="Sylfaen" panose="010A0502050306030303" pitchFamily="18" charset="0"/>
              </a:rPr>
              <a:t>նշում</a:t>
            </a:r>
            <a:r>
              <a:rPr lang="en-GB" sz="3600" dirty="0" smtClean="0">
                <a:latin typeface="Sylfaen" panose="010A0502050306030303" pitchFamily="18" charset="0"/>
              </a:rPr>
              <a:t> է </a:t>
            </a:r>
            <a:r>
              <a:rPr lang="hy-AM" sz="3600" dirty="0" smtClean="0">
                <a:latin typeface="Sylfaen" panose="010A0502050306030303" pitchFamily="18" charset="0"/>
              </a:rPr>
              <a:t>դասընթաց</a:t>
            </a:r>
            <a:r>
              <a:rPr lang="en-GB" sz="3600" dirty="0" smtClean="0">
                <a:latin typeface="Sylfaen" panose="010A0502050306030303" pitchFamily="18" charset="0"/>
              </a:rPr>
              <a:t>ի </a:t>
            </a:r>
            <a:r>
              <a:rPr lang="en-GB" sz="3600" dirty="0" err="1" smtClean="0">
                <a:latin typeface="Sylfaen" panose="010A0502050306030303" pitchFamily="18" charset="0"/>
              </a:rPr>
              <a:t>խնդիրները</a:t>
            </a:r>
            <a:r>
              <a:rPr lang="en-GB" sz="3600" dirty="0" smtClean="0">
                <a:latin typeface="Sylfaen" panose="010A0502050306030303" pitchFamily="18" charset="0"/>
              </a:rPr>
              <a:t>:</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Այն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ընդգծում</a:t>
            </a:r>
            <a:r>
              <a:rPr lang="en-GB" sz="3600" baseline="0" dirty="0" smtClean="0">
                <a:latin typeface="Sylfaen" panose="010A0502050306030303" pitchFamily="18" charset="0"/>
              </a:rPr>
              <a:t> է, </a:t>
            </a:r>
            <a:r>
              <a:rPr lang="en-GB" sz="3600" baseline="0" dirty="0" err="1" smtClean="0">
                <a:latin typeface="Sylfaen" panose="010A0502050306030303" pitchFamily="18" charset="0"/>
              </a:rPr>
              <a:t>թե</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մասնակիցներն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ի՞նչ</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պետք</a:t>
            </a:r>
            <a:r>
              <a:rPr lang="en-GB" sz="3600" baseline="0" dirty="0" smtClean="0">
                <a:latin typeface="Sylfaen" panose="010A0502050306030303" pitchFamily="18" charset="0"/>
              </a:rPr>
              <a:t> է </a:t>
            </a:r>
            <a:r>
              <a:rPr lang="en-GB" sz="3600" baseline="0" dirty="0" err="1" smtClean="0">
                <a:latin typeface="Sylfaen" panose="010A0502050306030303" pitchFamily="18" charset="0"/>
              </a:rPr>
              <a:t>ակնկալեն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սովորել</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այս</a:t>
            </a:r>
            <a:r>
              <a:rPr lang="en-GB" sz="3600" baseline="0" dirty="0" smtClean="0">
                <a:latin typeface="Sylfaen" panose="010A0502050306030303" pitchFamily="18" charset="0"/>
              </a:rPr>
              <a:t> </a:t>
            </a:r>
            <a:r>
              <a:rPr lang="hy-AM" sz="3600" baseline="0" dirty="0" smtClean="0">
                <a:latin typeface="Sylfaen" panose="010A0502050306030303" pitchFamily="18" charset="0"/>
              </a:rPr>
              <a:t>սահիկ</a:t>
            </a:r>
            <a:r>
              <a:rPr lang="en-GB" sz="3600" baseline="0" dirty="0" err="1" smtClean="0">
                <a:latin typeface="Sylfaen" panose="010A0502050306030303" pitchFamily="18" charset="0"/>
              </a:rPr>
              <a:t>երից</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Մասնակիցները</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կարող</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են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տեղեկացվել</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որ</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այս</a:t>
            </a:r>
            <a:r>
              <a:rPr lang="en-GB" sz="3600" baseline="0" dirty="0" smtClean="0">
                <a:latin typeface="Sylfaen" panose="010A0502050306030303" pitchFamily="18" charset="0"/>
              </a:rPr>
              <a:t> </a:t>
            </a:r>
            <a:r>
              <a:rPr lang="hy-AM" sz="3600" baseline="0" dirty="0" smtClean="0">
                <a:latin typeface="Sylfaen" panose="010A0502050306030303" pitchFamily="18" charset="0"/>
              </a:rPr>
              <a:t>սահիկ</a:t>
            </a:r>
            <a:r>
              <a:rPr lang="en-GB" sz="3600" baseline="0" dirty="0" err="1" smtClean="0">
                <a:latin typeface="Sylfaen" panose="010A0502050306030303" pitchFamily="18" charset="0"/>
              </a:rPr>
              <a:t>ին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դեռ</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անդրադարձ</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կատարվելու</a:t>
            </a:r>
            <a:r>
              <a:rPr lang="en-GB" sz="3600" baseline="0" dirty="0" smtClean="0">
                <a:latin typeface="Sylfaen" panose="010A0502050306030303" pitchFamily="18" charset="0"/>
              </a:rPr>
              <a:t> է </a:t>
            </a:r>
            <a:r>
              <a:rPr lang="hy-AM" sz="3600" baseline="0" dirty="0" smtClean="0">
                <a:latin typeface="Sylfaen" panose="010A0502050306030303" pitchFamily="18" charset="0"/>
              </a:rPr>
              <a:t>դասընթաց</a:t>
            </a:r>
            <a:r>
              <a:rPr lang="en-GB" sz="3600" baseline="0" dirty="0" smtClean="0">
                <a:latin typeface="Sylfaen" panose="010A0502050306030303" pitchFamily="18" charset="0"/>
              </a:rPr>
              <a:t>ի </a:t>
            </a:r>
            <a:r>
              <a:rPr lang="en-GB" sz="3600" baseline="0" dirty="0" err="1" smtClean="0">
                <a:latin typeface="Sylfaen" panose="010A0502050306030303" pitchFamily="18" charset="0"/>
              </a:rPr>
              <a:t>ավարտին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գնահատելու</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համար</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խնդիրների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իրականացումը</a:t>
            </a:r>
            <a:r>
              <a:rPr lang="en-GB" sz="3600" baseline="0" dirty="0" smtClean="0">
                <a:latin typeface="Sylfaen" panose="010A0502050306030303" pitchFamily="18" charset="0"/>
              </a:rPr>
              <a:t>:</a:t>
            </a:r>
            <a:endParaRPr lang="en-GB" sz="3600" dirty="0">
              <a:latin typeface="Sylfaen" panose="010A0502050306030303" pitchFamily="18" charset="0"/>
            </a:endParaRPr>
          </a:p>
        </p:txBody>
      </p:sp>
    </p:spTree>
    <p:extLst>
      <p:ext uri="{BB962C8B-B14F-4D97-AF65-F5344CB8AC3E}">
        <p14:creationId xmlns:p14="http://schemas.microsoft.com/office/powerpoint/2010/main" val="3423989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4-ը՝ &lt;&lt;</a:t>
            </a:r>
            <a:r>
              <a:rPr lang="en-US" dirty="0" err="1" smtClean="0">
                <a:latin typeface="Sylfaen" panose="010A0502050306030303" pitchFamily="18" charset="0"/>
              </a:rPr>
              <a:t>արգելելը</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Արգելելը</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վերաբերում</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է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ցանկացած</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գործողության</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որը</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կանխում</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կամ</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դադարեցնում</a:t>
            </a:r>
            <a:r>
              <a:rPr kumimoji="0" lang="en-US" sz="12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cs typeface="+mn-cs"/>
              </a:rPr>
              <a:t> է </a:t>
            </a:r>
            <a:r>
              <a:rPr kumimoji="0" lang="en-US" sz="12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cs typeface="+mn-cs"/>
              </a:rPr>
              <a:t>տվյալներին</a:t>
            </a:r>
            <a:r>
              <a:rPr kumimoji="0" lang="en-US" sz="12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cs typeface="+mn-cs"/>
              </a:rPr>
              <a:t>հասանելիությունն</a:t>
            </a:r>
            <a:r>
              <a:rPr kumimoji="0" lang="en-US" sz="12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cs typeface="+mn-cs"/>
              </a:rPr>
              <a:t>այն</a:t>
            </a:r>
            <a:r>
              <a:rPr kumimoji="0" lang="en-US" sz="12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cs typeface="+mn-cs"/>
              </a:rPr>
              <a:t>անձի</a:t>
            </a:r>
            <a:r>
              <a:rPr kumimoji="0" lang="en-US" sz="12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cs typeface="+mn-cs"/>
              </a:rPr>
              <a:t>համար</a:t>
            </a:r>
            <a:r>
              <a:rPr kumimoji="0" lang="en-US" sz="12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cs typeface="+mn-cs"/>
              </a:rPr>
              <a:t>որն</a:t>
            </a:r>
            <a:r>
              <a:rPr kumimoji="0" lang="en-US" sz="12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cs typeface="+mn-cs"/>
              </a:rPr>
              <a:t>ունի</a:t>
            </a:r>
            <a:r>
              <a:rPr kumimoji="0" lang="en-US" sz="12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cs typeface="+mn-cs"/>
              </a:rPr>
              <a:t>մուտք</a:t>
            </a:r>
            <a:r>
              <a:rPr kumimoji="0" lang="en-US" sz="12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cs typeface="+mn-cs"/>
              </a:rPr>
              <a:t>համակարգչին</a:t>
            </a:r>
            <a:r>
              <a:rPr kumimoji="0" lang="en-US" sz="12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cs typeface="+mn-cs"/>
              </a:rPr>
              <a:t>կամ</a:t>
            </a:r>
            <a:r>
              <a:rPr kumimoji="0" lang="en-US" sz="12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cs typeface="+mn-cs"/>
              </a:rPr>
              <a:t>պահեստային</a:t>
            </a:r>
            <a:r>
              <a:rPr kumimoji="0" lang="en-US" sz="12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cs typeface="+mn-cs"/>
              </a:rPr>
              <a:t>մասին</a:t>
            </a:r>
            <a:r>
              <a:rPr kumimoji="0" lang="en-US" sz="12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cs typeface="+mn-cs"/>
              </a:rPr>
              <a:t>որտեղ</a:t>
            </a:r>
            <a:r>
              <a:rPr kumimoji="0" lang="en-US" sz="12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cs typeface="+mn-cs"/>
              </a:rPr>
              <a:t>այն</a:t>
            </a:r>
            <a:r>
              <a:rPr kumimoji="0" lang="en-US" sz="12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cs typeface="+mn-cs"/>
              </a:rPr>
              <a:t>պահված</a:t>
            </a:r>
            <a:r>
              <a:rPr kumimoji="0" lang="en-US" sz="12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cs typeface="+mn-cs"/>
              </a:rPr>
              <a:t> է</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Ի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տարբերություն</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տվյալների</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ոչնչացման</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տվյալների</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արգելելը</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չի</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ներառում</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դրանց</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ոչնչացում</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այլ</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ավելի</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շուտ</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դրանց</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ոչ</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 </a:t>
            </a:r>
            <a:r>
              <a:rPr kumimoji="0" lang="en-US" sz="12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cs typeface="+mn-cs"/>
              </a:rPr>
              <a:t>հասանելիություն</a:t>
            </a:r>
            <a:r>
              <a:rPr kumimoji="0" lang="en-US" sz="12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cs typeface="+mn-cs"/>
              </a:rPr>
              <a:t>:</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2001987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4-ը՝ &lt;&lt;</a:t>
            </a:r>
            <a:r>
              <a:rPr lang="en-US" dirty="0" err="1" smtClean="0">
                <a:latin typeface="Sylfaen" panose="010A0502050306030303" pitchFamily="18" charset="0"/>
              </a:rPr>
              <a:t>անօրեն</a:t>
            </a:r>
            <a:r>
              <a:rPr lang="en-US" dirty="0" smtClean="0">
                <a:latin typeface="Sylfaen" panose="010A0502050306030303" pitchFamily="18" charset="0"/>
              </a:rPr>
              <a:t> </a:t>
            </a:r>
            <a:r>
              <a:rPr lang="en-US" dirty="0" err="1" smtClean="0">
                <a:latin typeface="Sylfaen" panose="010A0502050306030303" pitchFamily="18" charset="0"/>
              </a:rPr>
              <a:t>կերպով</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eaLnBrk="1" hangingPunct="1"/>
            <a:r>
              <a:rPr lang="en-US" altLang="en-US" dirty="0" err="1" smtClean="0">
                <a:latin typeface="Sylfaen" panose="010A0502050306030303" pitchFamily="18" charset="0"/>
              </a:rPr>
              <a:t>Կոնվենցիայի</a:t>
            </a:r>
            <a:r>
              <a:rPr lang="en-US" altLang="en-US" dirty="0" smtClean="0">
                <a:latin typeface="Sylfaen" panose="010A0502050306030303" pitchFamily="18" charset="0"/>
              </a:rPr>
              <a:t> </a:t>
            </a:r>
            <a:r>
              <a:rPr lang="en-US" altLang="en-US" dirty="0" err="1" smtClean="0">
                <a:latin typeface="Sylfaen" panose="010A0502050306030303" pitchFamily="18" charset="0"/>
              </a:rPr>
              <a:t>մի</a:t>
            </a:r>
            <a:r>
              <a:rPr lang="en-US" altLang="en-US" dirty="0" smtClean="0">
                <a:latin typeface="Sylfaen" panose="010A0502050306030303" pitchFamily="18" charset="0"/>
              </a:rPr>
              <a:t> </a:t>
            </a:r>
            <a:r>
              <a:rPr lang="en-US" altLang="en-US" dirty="0" err="1" smtClean="0">
                <a:latin typeface="Sylfaen" panose="010A0502050306030303" pitchFamily="18" charset="0"/>
              </a:rPr>
              <a:t>շարք</a:t>
            </a:r>
            <a:r>
              <a:rPr lang="en-US" altLang="en-US" dirty="0" smtClean="0">
                <a:latin typeface="Sylfaen" panose="010A0502050306030303" pitchFamily="18" charset="0"/>
              </a:rPr>
              <a:t> </a:t>
            </a:r>
            <a:r>
              <a:rPr lang="en-US" altLang="en-US" dirty="0" err="1" smtClean="0">
                <a:latin typeface="Sylfaen" panose="010A0502050306030303" pitchFamily="18" charset="0"/>
              </a:rPr>
              <a:t>հանցագործություններ</a:t>
            </a:r>
            <a:r>
              <a:rPr lang="en-US" altLang="en-US" dirty="0" smtClean="0">
                <a:latin typeface="Sylfaen" panose="010A0502050306030303" pitchFamily="18" charset="0"/>
              </a:rPr>
              <a:t> </a:t>
            </a:r>
            <a:r>
              <a:rPr lang="en-US" altLang="en-US" dirty="0" err="1" smtClean="0">
                <a:latin typeface="Sylfaen" panose="010A0502050306030303" pitchFamily="18" charset="0"/>
              </a:rPr>
              <a:t>պահանջում</a:t>
            </a:r>
            <a:r>
              <a:rPr lang="en-US" altLang="en-US" dirty="0" smtClean="0">
                <a:latin typeface="Sylfaen" panose="010A0502050306030303" pitchFamily="18" charset="0"/>
              </a:rPr>
              <a:t> </a:t>
            </a:r>
            <a:r>
              <a:rPr lang="en-US" altLang="en-US" dirty="0" err="1" smtClean="0">
                <a:latin typeface="Sylfaen" panose="010A0502050306030303" pitchFamily="18" charset="0"/>
              </a:rPr>
              <a:t>են</a:t>
            </a:r>
            <a:r>
              <a:rPr lang="en-US" altLang="en-US" dirty="0" smtClean="0">
                <a:latin typeface="Sylfaen" panose="010A0502050306030303" pitchFamily="18" charset="0"/>
              </a:rPr>
              <a:t>, </a:t>
            </a:r>
            <a:r>
              <a:rPr lang="en-US" altLang="en-US" dirty="0" err="1" smtClean="0">
                <a:latin typeface="Sylfaen" panose="010A0502050306030303" pitchFamily="18" charset="0"/>
              </a:rPr>
              <a:t>որ</a:t>
            </a:r>
            <a:r>
              <a:rPr lang="en-US" altLang="en-US" dirty="0" smtClean="0">
                <a:latin typeface="Sylfaen" panose="010A0502050306030303" pitchFamily="18" charset="0"/>
              </a:rPr>
              <a:t> </a:t>
            </a:r>
            <a:r>
              <a:rPr lang="en-US" altLang="en-US" dirty="0" err="1" smtClean="0">
                <a:latin typeface="Sylfaen" panose="010A0502050306030303" pitchFamily="18" charset="0"/>
              </a:rPr>
              <a:t>այն</a:t>
            </a:r>
            <a:r>
              <a:rPr lang="en-US" altLang="en-US" dirty="0" smtClean="0">
                <a:latin typeface="Sylfaen" panose="010A0502050306030303" pitchFamily="18" charset="0"/>
              </a:rPr>
              <a:t> </a:t>
            </a:r>
            <a:r>
              <a:rPr lang="en-US" altLang="en-US" dirty="0" err="1" smtClean="0">
                <a:latin typeface="Sylfaen" panose="010A0502050306030303" pitchFamily="18" charset="0"/>
              </a:rPr>
              <a:t>կատարվի</a:t>
            </a:r>
            <a:r>
              <a:rPr lang="en-US" altLang="en-US" dirty="0" smtClean="0">
                <a:latin typeface="Sylfaen" panose="010A0502050306030303" pitchFamily="18" charset="0"/>
              </a:rPr>
              <a:t> </a:t>
            </a:r>
            <a:r>
              <a:rPr lang="en-US" altLang="en-US" dirty="0" err="1" smtClean="0">
                <a:latin typeface="Sylfaen" panose="010A0502050306030303" pitchFamily="18" charset="0"/>
              </a:rPr>
              <a:t>անօրեն</a:t>
            </a:r>
            <a:r>
              <a:rPr lang="en-US" altLang="en-US" dirty="0" smtClean="0">
                <a:latin typeface="Sylfaen" panose="010A0502050306030303" pitchFamily="18" charset="0"/>
              </a:rPr>
              <a:t> </a:t>
            </a:r>
            <a:r>
              <a:rPr lang="en-US" altLang="en-US" dirty="0" err="1" smtClean="0">
                <a:latin typeface="Sylfaen" panose="010A0502050306030303" pitchFamily="18" charset="0"/>
              </a:rPr>
              <a:t>կերպով</a:t>
            </a:r>
            <a:r>
              <a:rPr lang="en-US" altLang="en-US" dirty="0" smtClean="0">
                <a:latin typeface="Sylfaen" panose="010A0502050306030303" pitchFamily="18" charset="0"/>
              </a:rPr>
              <a:t> </a:t>
            </a:r>
            <a:r>
              <a:rPr lang="en-US" altLang="en-US" dirty="0" err="1" smtClean="0">
                <a:latin typeface="Sylfaen" panose="010A0502050306030303" pitchFamily="18" charset="0"/>
              </a:rPr>
              <a:t>կամ</a:t>
            </a:r>
            <a:r>
              <a:rPr lang="en-US" altLang="en-US" dirty="0" smtClean="0">
                <a:latin typeface="Sylfaen" panose="010A0502050306030303" pitchFamily="18" charset="0"/>
              </a:rPr>
              <a:t> </a:t>
            </a:r>
            <a:r>
              <a:rPr lang="en-US" altLang="en-US" dirty="0" err="1" smtClean="0">
                <a:latin typeface="Sylfaen" panose="010A0502050306030303" pitchFamily="18" charset="0"/>
              </a:rPr>
              <a:t>առանց</a:t>
            </a:r>
            <a:r>
              <a:rPr lang="en-US" altLang="en-US" dirty="0" smtClean="0">
                <a:latin typeface="Sylfaen" panose="010A0502050306030303" pitchFamily="18" charset="0"/>
              </a:rPr>
              <a:t> </a:t>
            </a:r>
            <a:r>
              <a:rPr lang="en-US" altLang="en-US" dirty="0" err="1" smtClean="0">
                <a:latin typeface="Sylfaen" panose="010A0502050306030303" pitchFamily="18" charset="0"/>
              </a:rPr>
              <a:t>լիազորության</a:t>
            </a:r>
            <a:r>
              <a:rPr lang="en-US" altLang="en-US" dirty="0" smtClean="0">
                <a:latin typeface="Sylfaen" panose="010A0502050306030303" pitchFamily="18" charset="0"/>
              </a:rPr>
              <a:t> </a:t>
            </a:r>
            <a:r>
              <a:rPr lang="en-US" altLang="en-US" dirty="0" err="1" smtClean="0">
                <a:latin typeface="Sylfaen" panose="010A0502050306030303" pitchFamily="18" charset="0"/>
              </a:rPr>
              <a:t>համապատասխան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անձի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կամ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սուբյեկտի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կողմից</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Շատ</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դեպքերում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հնարավոր</a:t>
            </a:r>
            <a:r>
              <a:rPr lang="en-US" altLang="en-US" baseline="0" dirty="0" smtClean="0">
                <a:latin typeface="Sylfaen" panose="010A0502050306030303" pitchFamily="18" charset="0"/>
              </a:rPr>
              <a:t> է </a:t>
            </a:r>
            <a:r>
              <a:rPr lang="en-US" altLang="en-US" baseline="0" dirty="0" err="1" smtClean="0">
                <a:latin typeface="Sylfaen" panose="010A0502050306030303" pitchFamily="18" charset="0"/>
              </a:rPr>
              <a:t>որ</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միջամտող</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անձն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ունենա</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դրա</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իրավունքը</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Այս</a:t>
            </a:r>
            <a:r>
              <a:rPr lang="en-US" altLang="en-US" baseline="0" dirty="0" smtClean="0">
                <a:latin typeface="Sylfaen" panose="010A0502050306030303" pitchFamily="18" charset="0"/>
              </a:rPr>
              <a:t> </a:t>
            </a:r>
            <a:r>
              <a:rPr lang="hy-AM" altLang="en-US" baseline="0" dirty="0" smtClean="0">
                <a:latin typeface="Sylfaen" panose="010A0502050306030303" pitchFamily="18" charset="0"/>
              </a:rPr>
              <a:t>սահիկ</a:t>
            </a:r>
            <a:r>
              <a:rPr lang="en-US" altLang="en-US" baseline="0" dirty="0" smtClean="0">
                <a:latin typeface="Sylfaen" panose="010A0502050306030303" pitchFamily="18" charset="0"/>
              </a:rPr>
              <a:t>ը </a:t>
            </a:r>
            <a:r>
              <a:rPr lang="en-US" altLang="en-US" baseline="0" dirty="0" err="1" smtClean="0">
                <a:latin typeface="Sylfaen" panose="010A0502050306030303" pitchFamily="18" charset="0"/>
              </a:rPr>
              <a:t>թվարկում</a:t>
            </a:r>
            <a:r>
              <a:rPr lang="en-US" altLang="en-US" baseline="0" dirty="0" smtClean="0">
                <a:latin typeface="Sylfaen" panose="010A0502050306030303" pitchFamily="18" charset="0"/>
              </a:rPr>
              <a:t> է </a:t>
            </a:r>
            <a:r>
              <a:rPr lang="en-US" altLang="en-US" baseline="0" dirty="0" err="1" smtClean="0">
                <a:latin typeface="Sylfaen" panose="010A0502050306030303" pitchFamily="18" charset="0"/>
              </a:rPr>
              <a:t>կոնկրետ</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օրինակներ</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որտեղ</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անձը</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կարող</a:t>
            </a:r>
            <a:r>
              <a:rPr lang="en-US" altLang="en-US" baseline="0" dirty="0" smtClean="0">
                <a:latin typeface="Sylfaen" panose="010A0502050306030303" pitchFamily="18" charset="0"/>
              </a:rPr>
              <a:t> է </a:t>
            </a:r>
            <a:r>
              <a:rPr lang="en-US" altLang="en-US" baseline="0" dirty="0" err="1" smtClean="0">
                <a:latin typeface="Sylfaen" panose="010A0502050306030303" pitchFamily="18" charset="0"/>
              </a:rPr>
              <a:t>իրավաչափորեն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միջամտել</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տվյալների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մեջ</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առանց</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Հոդված</a:t>
            </a:r>
            <a:r>
              <a:rPr lang="en-US" altLang="en-US" baseline="0" dirty="0" smtClean="0">
                <a:latin typeface="Sylfaen" panose="010A0502050306030303" pitchFamily="18" charset="0"/>
              </a:rPr>
              <a:t> 4-ով </a:t>
            </a:r>
            <a:r>
              <a:rPr lang="en-US" altLang="en-US" baseline="0" dirty="0" err="1" smtClean="0">
                <a:latin typeface="Sylfaen" panose="010A0502050306030303" pitchFamily="18" charset="0"/>
              </a:rPr>
              <a:t>սահմանված</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պատասխանատվության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ենթարկվելու</a:t>
            </a:r>
            <a:r>
              <a:rPr lang="en-US" altLang="en-US" baseline="0" dirty="0" smtClean="0">
                <a:latin typeface="Sylfaen" panose="010A0502050306030303" pitchFamily="18" charset="0"/>
              </a:rPr>
              <a:t>:</a:t>
            </a:r>
            <a:endParaRPr lang="en-GB" altLang="sr-Latn-RS" dirty="0" smtClean="0">
              <a:latin typeface="Sylfaen" panose="010A0502050306030303" pitchFamily="18" charset="0"/>
            </a:endParaRPr>
          </a:p>
          <a:p>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1286202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4-ը՝ &lt;&lt;</a:t>
            </a:r>
            <a:r>
              <a:rPr lang="en-US" dirty="0" err="1" smtClean="0">
                <a:latin typeface="Sylfaen" panose="010A0502050306030303" pitchFamily="18" charset="0"/>
              </a:rPr>
              <a:t>լուրջ</a:t>
            </a:r>
            <a:r>
              <a:rPr lang="en-US" dirty="0" smtClean="0">
                <a:latin typeface="Sylfaen" panose="010A0502050306030303" pitchFamily="18" charset="0"/>
              </a:rPr>
              <a:t> </a:t>
            </a:r>
            <a:r>
              <a:rPr lang="en-US" dirty="0" err="1" smtClean="0">
                <a:latin typeface="Sylfaen" panose="010A0502050306030303" pitchFamily="18" charset="0"/>
              </a:rPr>
              <a:t>վնաս</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eaLnBrk="1" hangingPunct="1"/>
            <a:r>
              <a:rPr lang="en-GB" altLang="sr-Latn-RS" dirty="0" err="1" smtClean="0">
                <a:latin typeface="Sylfaen" panose="010A0502050306030303" pitchFamily="18" charset="0"/>
              </a:rPr>
              <a:t>Հաշվի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առնելով</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որ</a:t>
            </a:r>
            <a:r>
              <a:rPr lang="en-GB" altLang="sr-Latn-RS" dirty="0" smtClean="0">
                <a:latin typeface="Sylfaen" panose="010A0502050306030303" pitchFamily="18" charset="0"/>
              </a:rPr>
              <a:t> </a:t>
            </a:r>
            <a:r>
              <a:rPr lang="en-GB" altLang="sr-Latn-RS" dirty="0" err="1" smtClean="0">
                <a:latin typeface="Sylfaen" panose="010A0502050306030303" pitchFamily="18" charset="0"/>
              </a:rPr>
              <a:t>տվյալների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մեջ</a:t>
            </a:r>
            <a:r>
              <a:rPr lang="en-GB" altLang="sr-Latn-RS" dirty="0" smtClean="0">
                <a:latin typeface="Sylfaen" panose="010A0502050306030303" pitchFamily="18" charset="0"/>
              </a:rPr>
              <a:t> </a:t>
            </a:r>
            <a:r>
              <a:rPr lang="en-GB" altLang="sr-Latn-RS" dirty="0" err="1" smtClean="0">
                <a:latin typeface="Sylfaen" panose="010A0502050306030303" pitchFamily="18" charset="0"/>
              </a:rPr>
              <a:t>միջամտության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հանցագործությունն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ունի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լայն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շրջանակ</a:t>
            </a:r>
            <a:r>
              <a:rPr lang="en-GB" altLang="sr-Latn-RS" dirty="0" smtClean="0">
                <a:latin typeface="Sylfaen" panose="010A0502050306030303" pitchFamily="18" charset="0"/>
              </a:rPr>
              <a:t>, </a:t>
            </a:r>
            <a:r>
              <a:rPr lang="en-GB" altLang="sr-Latn-RS" dirty="0" err="1" smtClean="0">
                <a:latin typeface="Sylfaen" panose="010A0502050306030303" pitchFamily="18" charset="0"/>
              </a:rPr>
              <a:t>կողմերը</a:t>
            </a:r>
            <a:r>
              <a:rPr lang="en-GB" altLang="sr-Latn-RS" dirty="0" smtClean="0">
                <a:latin typeface="Sylfaen" panose="010A0502050306030303" pitchFamily="18" charset="0"/>
              </a:rPr>
              <a:t> </a:t>
            </a:r>
            <a:r>
              <a:rPr lang="en-GB" altLang="sr-Latn-RS" dirty="0" err="1" smtClean="0">
                <a:latin typeface="Sylfaen" panose="010A0502050306030303" pitchFamily="18" charset="0"/>
              </a:rPr>
              <a:t>կարող</a:t>
            </a:r>
            <a:r>
              <a:rPr lang="en-GB" altLang="sr-Latn-RS" dirty="0" smtClean="0">
                <a:latin typeface="Sylfaen" panose="010A0502050306030303" pitchFamily="18" charset="0"/>
              </a:rPr>
              <a:t> </a:t>
            </a:r>
            <a:r>
              <a:rPr lang="en-GB" altLang="sr-Latn-RS" dirty="0" err="1" smtClean="0">
                <a:latin typeface="Sylfaen" panose="010A0502050306030303" pitchFamily="18" charset="0"/>
              </a:rPr>
              <a:t>են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ընտրել</a:t>
            </a:r>
            <a:r>
              <a:rPr lang="en-GB" altLang="sr-Latn-RS" dirty="0" smtClean="0">
                <a:latin typeface="Sylfaen" panose="010A0502050306030303" pitchFamily="18" charset="0"/>
              </a:rPr>
              <a:t> </a:t>
            </a:r>
            <a:r>
              <a:rPr lang="en-GB" altLang="sr-Latn-RS" dirty="0" err="1" smtClean="0">
                <a:latin typeface="Sylfaen" panose="010A0502050306030303" pitchFamily="18" charset="0"/>
              </a:rPr>
              <a:t>սահմանափակման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ճանապարհ</a:t>
            </a:r>
            <a:r>
              <a:rPr lang="en-GB" altLang="sr-Latn-RS" dirty="0" smtClean="0">
                <a:latin typeface="Sylfaen" panose="010A0502050306030303" pitchFamily="18" charset="0"/>
              </a:rPr>
              <a:t>՝ </a:t>
            </a:r>
            <a:r>
              <a:rPr lang="en-GB" altLang="sr-Latn-RS" dirty="0" err="1" smtClean="0">
                <a:latin typeface="Sylfaen" panose="010A0502050306030303" pitchFamily="18" charset="0"/>
              </a:rPr>
              <a:t>պահանջելով</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որ</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հանցանքը</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հանգեցնի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լուրջ</a:t>
            </a:r>
            <a:r>
              <a:rPr lang="en-GB" altLang="sr-Latn-RS" dirty="0" smtClean="0">
                <a:latin typeface="Sylfaen" panose="010A0502050306030303" pitchFamily="18" charset="0"/>
              </a:rPr>
              <a:t> </a:t>
            </a:r>
            <a:r>
              <a:rPr lang="en-GB" altLang="sr-Latn-RS" dirty="0" err="1" smtClean="0">
                <a:latin typeface="Sylfaen" panose="010A0502050306030303" pitchFamily="18" charset="0"/>
              </a:rPr>
              <a:t>վնասի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Վերջինիս</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որոշակի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հասկացություն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տրված</a:t>
            </a:r>
            <a:r>
              <a:rPr lang="en-GB" altLang="sr-Latn-RS" dirty="0" smtClean="0">
                <a:latin typeface="Sylfaen" panose="010A0502050306030303" pitchFamily="18" charset="0"/>
              </a:rPr>
              <a:t> </a:t>
            </a:r>
            <a:r>
              <a:rPr lang="en-GB" altLang="sr-Latn-RS" dirty="0" err="1" smtClean="0">
                <a:latin typeface="Sylfaen" panose="010A0502050306030303" pitchFamily="18" charset="0"/>
              </a:rPr>
              <a:t>չէ</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Հոդված</a:t>
            </a:r>
            <a:r>
              <a:rPr lang="en-GB" altLang="sr-Latn-RS" baseline="0" dirty="0" smtClean="0">
                <a:latin typeface="Sylfaen" panose="010A0502050306030303" pitchFamily="18" charset="0"/>
              </a:rPr>
              <a:t> 4-ով և </a:t>
            </a:r>
            <a:r>
              <a:rPr lang="en-GB" altLang="sr-Latn-RS" baseline="0" dirty="0" err="1" smtClean="0">
                <a:latin typeface="Sylfaen" panose="010A0502050306030303" pitchFamily="18" charset="0"/>
              </a:rPr>
              <a:t>չափանիշները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պետք</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որոշվեն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ներպետական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օրենսդրությամբ</a:t>
            </a:r>
            <a:r>
              <a:rPr lang="en-GB" altLang="sr-Latn-RS" baseline="0" dirty="0" smtClean="0">
                <a:latin typeface="Sylfaen" panose="010A0502050306030303" pitchFamily="18" charset="0"/>
              </a:rPr>
              <a:t>:</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4007534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Sylfaen" panose="010A0502050306030303" pitchFamily="18" charset="0"/>
              </a:rPr>
              <a:t>Ճիշտ</a:t>
            </a:r>
            <a:r>
              <a:rPr lang="en-US" dirty="0" smtClean="0">
                <a:latin typeface="Sylfaen" panose="010A0502050306030303" pitchFamily="18" charset="0"/>
              </a:rPr>
              <a:t> </a:t>
            </a:r>
            <a:r>
              <a:rPr lang="en-US" dirty="0" err="1" smtClean="0">
                <a:latin typeface="Sylfaen" panose="010A0502050306030303" pitchFamily="18" charset="0"/>
              </a:rPr>
              <a:t>պատասխաններն</a:t>
            </a:r>
            <a:r>
              <a:rPr lang="en-US" dirty="0" smtClean="0">
                <a:latin typeface="Sylfaen" panose="010A0502050306030303" pitchFamily="18" charset="0"/>
              </a:rPr>
              <a:t> </a:t>
            </a:r>
            <a:r>
              <a:rPr lang="en-US" dirty="0" err="1" smtClean="0">
                <a:latin typeface="Sylfaen" panose="010A0502050306030303" pitchFamily="18" charset="0"/>
              </a:rPr>
              <a:t>են</a:t>
            </a:r>
            <a:r>
              <a:rPr lang="en-US" dirty="0" smtClean="0">
                <a:latin typeface="Sylfaen" panose="010A0502050306030303" pitchFamily="18" charset="0"/>
              </a:rPr>
              <a:t> Ա. </a:t>
            </a:r>
            <a:r>
              <a:rPr lang="en-US" dirty="0" err="1" smtClean="0">
                <a:latin typeface="Sylfaen" panose="010A0502050306030303" pitchFamily="18" charset="0"/>
              </a:rPr>
              <a:t>Անօրինական</a:t>
            </a:r>
            <a:r>
              <a:rPr lang="en-US" dirty="0" smtClean="0">
                <a:latin typeface="Sylfaen" panose="010A0502050306030303" pitchFamily="18" charset="0"/>
              </a:rPr>
              <a:t> </a:t>
            </a:r>
            <a:r>
              <a:rPr lang="en-US" dirty="0" err="1" smtClean="0">
                <a:latin typeface="Sylfaen" panose="010A0502050306030303" pitchFamily="18" charset="0"/>
              </a:rPr>
              <a:t>մուտք</a:t>
            </a:r>
            <a:r>
              <a:rPr lang="en-US" dirty="0" smtClean="0">
                <a:latin typeface="Sylfaen" panose="010A0502050306030303" pitchFamily="18" charset="0"/>
              </a:rPr>
              <a:t> և</a:t>
            </a:r>
            <a:r>
              <a:rPr lang="en-US" baseline="0" dirty="0" smtClean="0">
                <a:latin typeface="Sylfaen" panose="010A0502050306030303" pitchFamily="18" charset="0"/>
              </a:rPr>
              <a:t> Գ. </a:t>
            </a:r>
            <a:r>
              <a:rPr lang="en-US" baseline="0" dirty="0" err="1" smtClean="0">
                <a:latin typeface="Sylfaen" panose="010A0502050306030303" pitchFamily="18" charset="0"/>
              </a:rPr>
              <a:t>Միջամտություն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տվյալների</a:t>
            </a:r>
            <a:r>
              <a:rPr lang="en-US" baseline="0" dirty="0" smtClean="0">
                <a:latin typeface="Sylfaen" panose="010A0502050306030303" pitchFamily="18" charset="0"/>
              </a:rPr>
              <a:t> </a:t>
            </a:r>
            <a:r>
              <a:rPr lang="en-US" baseline="0" dirty="0" err="1" smtClean="0">
                <a:latin typeface="Sylfaen" panose="010A0502050306030303" pitchFamily="18" charset="0"/>
              </a:rPr>
              <a:t>մեջ</a:t>
            </a:r>
            <a:r>
              <a:rPr lang="en-US" baseline="0" dirty="0" smtClean="0">
                <a:latin typeface="Sylfaen" panose="010A0502050306030303" pitchFamily="18" charset="0"/>
              </a:rPr>
              <a:t>, </a:t>
            </a:r>
            <a:r>
              <a:rPr lang="en-US" baseline="0" dirty="0" err="1" smtClean="0">
                <a:latin typeface="Sylfaen" panose="010A0502050306030303" pitchFamily="18" charset="0"/>
              </a:rPr>
              <a:t>քանի</a:t>
            </a:r>
            <a:r>
              <a:rPr lang="en-US" baseline="0" dirty="0" smtClean="0">
                <a:latin typeface="Sylfaen" panose="010A0502050306030303" pitchFamily="18" charset="0"/>
              </a:rPr>
              <a:t> </a:t>
            </a:r>
            <a:r>
              <a:rPr lang="en-US" baseline="0" dirty="0" err="1" smtClean="0">
                <a:latin typeface="Sylfaen" panose="010A0502050306030303" pitchFamily="18" charset="0"/>
              </a:rPr>
              <a:t>որ</a:t>
            </a:r>
            <a:r>
              <a:rPr lang="en-US" baseline="0" dirty="0" smtClean="0">
                <a:latin typeface="Sylfaen" panose="010A0502050306030303" pitchFamily="18" charset="0"/>
              </a:rPr>
              <a:t> </a:t>
            </a:r>
            <a:r>
              <a:rPr lang="en-US" baseline="0" dirty="0" err="1" smtClean="0">
                <a:latin typeface="Sylfaen" panose="010A0502050306030303" pitchFamily="18" charset="0"/>
              </a:rPr>
              <a:t>աշխատողը</a:t>
            </a:r>
            <a:r>
              <a:rPr lang="en-US" baseline="0" dirty="0" smtClean="0">
                <a:latin typeface="Sylfaen" panose="010A0502050306030303" pitchFamily="18" charset="0"/>
              </a:rPr>
              <a:t> </a:t>
            </a:r>
            <a:r>
              <a:rPr lang="en-US" baseline="0" dirty="0" err="1" smtClean="0">
                <a:latin typeface="Sylfaen" panose="010A0502050306030303" pitchFamily="18" charset="0"/>
              </a:rPr>
              <a:t>պետք</a:t>
            </a:r>
            <a:r>
              <a:rPr lang="en-US" baseline="0" dirty="0" smtClean="0">
                <a:latin typeface="Sylfaen" panose="010A0502050306030303" pitchFamily="18" charset="0"/>
              </a:rPr>
              <a:t> է </a:t>
            </a:r>
            <a:r>
              <a:rPr lang="en-US" baseline="0" dirty="0" err="1" smtClean="0">
                <a:latin typeface="Sylfaen" panose="010A0502050306030303" pitchFamily="18" charset="0"/>
              </a:rPr>
              <a:t>մուտք</a:t>
            </a:r>
            <a:r>
              <a:rPr lang="en-US" baseline="0" dirty="0" smtClean="0">
                <a:latin typeface="Sylfaen" panose="010A0502050306030303" pitchFamily="18" charset="0"/>
              </a:rPr>
              <a:t> </a:t>
            </a:r>
            <a:r>
              <a:rPr lang="en-US" baseline="0" dirty="0" err="1" smtClean="0">
                <a:latin typeface="Sylfaen" panose="010A0502050306030303" pitchFamily="18" charset="0"/>
              </a:rPr>
              <a:t>գործի</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տվյալների</a:t>
            </a:r>
            <a:r>
              <a:rPr lang="en-US" baseline="0" dirty="0" smtClean="0">
                <a:latin typeface="Sylfaen" panose="010A0502050306030303" pitchFamily="18" charset="0"/>
              </a:rPr>
              <a:t> </a:t>
            </a:r>
            <a:r>
              <a:rPr lang="en-US" baseline="0" dirty="0" err="1" smtClean="0">
                <a:latin typeface="Sylfaen" panose="010A0502050306030303" pitchFamily="18" charset="0"/>
              </a:rPr>
              <a:t>մեջ</a:t>
            </a:r>
            <a:r>
              <a:rPr lang="en-US" baseline="0" dirty="0" smtClean="0">
                <a:latin typeface="Sylfaen" panose="010A0502050306030303" pitchFamily="18" charset="0"/>
              </a:rPr>
              <a:t> </a:t>
            </a:r>
            <a:r>
              <a:rPr lang="en-US" baseline="0" dirty="0" err="1" smtClean="0">
                <a:latin typeface="Sylfaen" panose="010A0502050306030303" pitchFamily="18" charset="0"/>
              </a:rPr>
              <a:t>իր</a:t>
            </a:r>
            <a:r>
              <a:rPr lang="en-US" baseline="0" dirty="0" smtClean="0">
                <a:latin typeface="Sylfaen" panose="010A0502050306030303" pitchFamily="18" charset="0"/>
              </a:rPr>
              <a:t> </a:t>
            </a:r>
            <a:r>
              <a:rPr lang="en-US" baseline="0" dirty="0" err="1" smtClean="0">
                <a:latin typeface="Sylfaen" panose="010A0502050306030303" pitchFamily="18" charset="0"/>
              </a:rPr>
              <a:t>լիազորության</a:t>
            </a:r>
            <a:r>
              <a:rPr lang="en-US" baseline="0" dirty="0" smtClean="0">
                <a:latin typeface="Sylfaen" panose="010A0502050306030303" pitchFamily="18" charset="0"/>
              </a:rPr>
              <a:t> </a:t>
            </a:r>
            <a:r>
              <a:rPr lang="en-US" baseline="0" dirty="0" err="1" smtClean="0">
                <a:latin typeface="Sylfaen" panose="010A0502050306030303" pitchFamily="18" charset="0"/>
              </a:rPr>
              <a:t>շրջանակների</a:t>
            </a:r>
            <a:r>
              <a:rPr lang="en-US" baseline="0" dirty="0" smtClean="0">
                <a:latin typeface="Sylfaen" panose="010A0502050306030303" pitchFamily="18" charset="0"/>
              </a:rPr>
              <a:t> </a:t>
            </a:r>
            <a:r>
              <a:rPr lang="en-US" baseline="0" dirty="0" err="1" smtClean="0">
                <a:latin typeface="Sylfaen" panose="010A0502050306030303" pitchFamily="18" charset="0"/>
              </a:rPr>
              <a:t>սահմանազանցմամբ</a:t>
            </a:r>
            <a:r>
              <a:rPr lang="en-US" baseline="0" dirty="0" smtClean="0">
                <a:latin typeface="Sylfaen" panose="010A0502050306030303" pitchFamily="18" charset="0"/>
              </a:rPr>
              <a:t>, </a:t>
            </a:r>
            <a:r>
              <a:rPr lang="en-US" baseline="0"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կհամարվի</a:t>
            </a:r>
            <a:r>
              <a:rPr lang="en-US" dirty="0" smtClean="0">
                <a:latin typeface="Sylfaen" panose="010A0502050306030303" pitchFamily="18" charset="0"/>
              </a:rPr>
              <a:t> </a:t>
            </a:r>
            <a:r>
              <a:rPr lang="en-US" dirty="0" err="1" smtClean="0">
                <a:latin typeface="Sylfaen" panose="010A0502050306030303" pitchFamily="18" charset="0"/>
              </a:rPr>
              <a:t>անօրինական</a:t>
            </a:r>
            <a:r>
              <a:rPr lang="en-US" dirty="0" smtClean="0">
                <a:latin typeface="Sylfaen" panose="010A0502050306030303" pitchFamily="18" charset="0"/>
              </a:rPr>
              <a:t> </a:t>
            </a:r>
            <a:r>
              <a:rPr lang="en-US" dirty="0" err="1" smtClean="0">
                <a:latin typeface="Sylfaen" panose="010A0502050306030303" pitchFamily="18" charset="0"/>
              </a:rPr>
              <a:t>մուտքի</a:t>
            </a:r>
            <a:r>
              <a:rPr lang="en-US" dirty="0" smtClean="0">
                <a:latin typeface="Sylfaen" panose="010A0502050306030303" pitchFamily="18" charset="0"/>
              </a:rPr>
              <a:t> </a:t>
            </a:r>
            <a:r>
              <a:rPr lang="en-US" dirty="0" err="1" smtClean="0">
                <a:latin typeface="Sylfaen" panose="010A0502050306030303" pitchFamily="18" charset="0"/>
              </a:rPr>
              <a:t>հանցագործություն</a:t>
            </a:r>
            <a:r>
              <a:rPr lang="en-US" dirty="0" smtClean="0">
                <a:latin typeface="Sylfaen" panose="010A0502050306030303" pitchFamily="18" charset="0"/>
              </a:rPr>
              <a:t>, և </a:t>
            </a:r>
            <a:r>
              <a:rPr lang="en-US" dirty="0" err="1" smtClean="0">
                <a:latin typeface="Sylfaen" panose="010A0502050306030303" pitchFamily="18" charset="0"/>
              </a:rPr>
              <a:t>հետո</a:t>
            </a:r>
            <a:r>
              <a:rPr lang="en-US" dirty="0" smtClean="0">
                <a:latin typeface="Sylfaen" panose="010A0502050306030303" pitchFamily="18" charset="0"/>
              </a:rPr>
              <a:t> </a:t>
            </a:r>
            <a:r>
              <a:rPr lang="en-US" dirty="0" err="1" smtClean="0">
                <a:latin typeface="Sylfaen" panose="010A0502050306030303" pitchFamily="18" charset="0"/>
              </a:rPr>
              <a:t>մուտք</a:t>
            </a:r>
            <a:r>
              <a:rPr lang="en-US" dirty="0" smtClean="0">
                <a:latin typeface="Sylfaen" panose="010A0502050306030303" pitchFamily="18" charset="0"/>
              </a:rPr>
              <a:t> </a:t>
            </a:r>
            <a:r>
              <a:rPr lang="en-US" dirty="0" err="1" smtClean="0">
                <a:latin typeface="Sylfaen" panose="010A0502050306030303" pitchFamily="18" charset="0"/>
              </a:rPr>
              <a:t>անի</a:t>
            </a:r>
            <a:r>
              <a:rPr lang="en-US" dirty="0" smtClean="0">
                <a:latin typeface="Sylfaen" panose="010A0502050306030303" pitchFamily="18" charset="0"/>
              </a:rPr>
              <a:t> </a:t>
            </a:r>
            <a:r>
              <a:rPr lang="en-US" dirty="0" err="1" smtClean="0">
                <a:latin typeface="Sylfaen" panose="010A0502050306030303" pitchFamily="18" charset="0"/>
              </a:rPr>
              <a:t>տվյալները</a:t>
            </a:r>
            <a:r>
              <a:rPr lang="en-US" dirty="0" smtClean="0">
                <a:latin typeface="Sylfaen" panose="010A0502050306030303" pitchFamily="18" charset="0"/>
              </a:rPr>
              <a:t> </a:t>
            </a:r>
            <a:r>
              <a:rPr lang="en-US" dirty="0" err="1" smtClean="0">
                <a:latin typeface="Sylfaen" panose="010A0502050306030303" pitchFamily="18" charset="0"/>
              </a:rPr>
              <a:t>հանցակցի</a:t>
            </a:r>
            <a:r>
              <a:rPr lang="en-US" dirty="0" smtClean="0">
                <a:latin typeface="Sylfaen" panose="010A0502050306030303" pitchFamily="18" charset="0"/>
              </a:rPr>
              <a:t> </a:t>
            </a:r>
            <a:r>
              <a:rPr lang="en-US" dirty="0" err="1" smtClean="0">
                <a:latin typeface="Sylfaen" panose="010A0502050306030303" pitchFamily="18" charset="0"/>
              </a:rPr>
              <a:t>համակարգչային</a:t>
            </a:r>
            <a:r>
              <a:rPr lang="en-US" dirty="0" smtClean="0">
                <a:latin typeface="Sylfaen" panose="010A0502050306030303" pitchFamily="18" charset="0"/>
              </a:rPr>
              <a:t> </a:t>
            </a:r>
            <a:r>
              <a:rPr lang="en-US" dirty="0" err="1" smtClean="0">
                <a:latin typeface="Sylfaen" panose="010A0502050306030303" pitchFamily="18" charset="0"/>
              </a:rPr>
              <a:t>համակարգ</a:t>
            </a:r>
            <a:r>
              <a:rPr lang="en-US" dirty="0" smtClean="0">
                <a:latin typeface="Sylfaen" panose="010A0502050306030303" pitchFamily="18" charset="0"/>
              </a:rPr>
              <a:t> </a:t>
            </a:r>
            <a:r>
              <a:rPr lang="en-US" dirty="0" err="1" smtClean="0">
                <a:latin typeface="Sylfaen" panose="010A0502050306030303" pitchFamily="18" charset="0"/>
              </a:rPr>
              <a:t>առանց</a:t>
            </a:r>
            <a:r>
              <a:rPr lang="en-US" dirty="0" smtClean="0">
                <a:latin typeface="Sylfaen" panose="010A0502050306030303" pitchFamily="18" charset="0"/>
              </a:rPr>
              <a:t> </a:t>
            </a:r>
            <a:r>
              <a:rPr lang="en-US" dirty="0" err="1" smtClean="0">
                <a:latin typeface="Sylfaen" panose="010A0502050306030303" pitchFamily="18" charset="0"/>
              </a:rPr>
              <a:t>լիազորության</a:t>
            </a:r>
            <a:r>
              <a:rPr lang="en-US" dirty="0" smtClean="0">
                <a:latin typeface="Sylfaen" panose="010A0502050306030303" pitchFamily="18" charset="0"/>
              </a:rPr>
              <a:t>, </a:t>
            </a:r>
            <a:r>
              <a:rPr lang="en-US" dirty="0" err="1" smtClean="0">
                <a:latin typeface="Sylfaen" panose="010A0502050306030303" pitchFamily="18" charset="0"/>
              </a:rPr>
              <a:t>որն</a:t>
            </a:r>
            <a:r>
              <a:rPr lang="en-US" dirty="0" smtClean="0">
                <a:latin typeface="Sylfaen" panose="010A0502050306030303" pitchFamily="18" charset="0"/>
              </a:rPr>
              <a:t> </a:t>
            </a:r>
            <a:r>
              <a:rPr lang="en-US" dirty="0" err="1" smtClean="0">
                <a:latin typeface="Sylfaen" panose="010A0502050306030303" pitchFamily="18" charset="0"/>
              </a:rPr>
              <a:t>էլ</a:t>
            </a:r>
            <a:r>
              <a:rPr lang="en-US" dirty="0" smtClean="0">
                <a:latin typeface="Sylfaen" panose="010A0502050306030303" pitchFamily="18" charset="0"/>
              </a:rPr>
              <a:t> </a:t>
            </a:r>
            <a:r>
              <a:rPr lang="en-US" dirty="0" err="1" smtClean="0">
                <a:latin typeface="Sylfaen" panose="010A0502050306030303" pitchFamily="18" charset="0"/>
              </a:rPr>
              <a:t>կհամարվի</a:t>
            </a:r>
            <a:r>
              <a:rPr lang="en-US" dirty="0" smtClean="0">
                <a:latin typeface="Sylfaen" panose="010A0502050306030303" pitchFamily="18" charset="0"/>
              </a:rPr>
              <a:t> </a:t>
            </a:r>
            <a:r>
              <a:rPr lang="en-US" dirty="0" err="1" smtClean="0">
                <a:latin typeface="Sylfaen" panose="010A0502050306030303" pitchFamily="18" charset="0"/>
              </a:rPr>
              <a:t>տվյալների</a:t>
            </a:r>
            <a:r>
              <a:rPr lang="en-US" dirty="0" smtClean="0">
                <a:latin typeface="Sylfaen" panose="010A0502050306030303" pitchFamily="18" charset="0"/>
              </a:rPr>
              <a:t> </a:t>
            </a:r>
            <a:r>
              <a:rPr lang="en-US" dirty="0" err="1" smtClean="0">
                <a:latin typeface="Sylfaen" panose="010A0502050306030303" pitchFamily="18" charset="0"/>
              </a:rPr>
              <a:t>մեջ</a:t>
            </a:r>
            <a:r>
              <a:rPr lang="en-US" dirty="0" smtClean="0">
                <a:latin typeface="Sylfaen" panose="010A0502050306030303" pitchFamily="18" charset="0"/>
              </a:rPr>
              <a:t> </a:t>
            </a:r>
            <a:r>
              <a:rPr lang="en-US" dirty="0" err="1" smtClean="0">
                <a:latin typeface="Sylfaen" panose="010A0502050306030303" pitchFamily="18" charset="0"/>
              </a:rPr>
              <a:t>միջամտության</a:t>
            </a:r>
            <a:r>
              <a:rPr lang="en-US" dirty="0" smtClean="0">
                <a:latin typeface="Sylfaen" panose="010A0502050306030303" pitchFamily="18" charset="0"/>
              </a:rPr>
              <a:t> </a:t>
            </a:r>
            <a:r>
              <a:rPr lang="en-US" dirty="0" err="1" smtClean="0">
                <a:latin typeface="Sylfaen" panose="010A0502050306030303" pitchFamily="18" charset="0"/>
              </a:rPr>
              <a:t>հանցագործություն</a:t>
            </a:r>
            <a:r>
              <a:rPr lang="en-US" dirty="0" smtClean="0">
                <a:latin typeface="Sylfaen" panose="010A0502050306030303" pitchFamily="18" charset="0"/>
              </a:rPr>
              <a:t>:</a:t>
            </a:r>
            <a:endParaRPr lang="en-US" b="0" u="none" baseline="0"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p14="http://schemas.microsoft.com/office/powerpoint/2010/main" val="2653542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50</a:t>
            </a:fld>
            <a:endParaRPr lang="en-US" altLang="en-US"/>
          </a:p>
        </p:txBody>
      </p:sp>
    </p:spTree>
    <p:extLst>
      <p:ext uri="{BB962C8B-B14F-4D97-AF65-F5344CB8AC3E}">
        <p14:creationId xmlns:p14="http://schemas.microsoft.com/office/powerpoint/2010/main" val="28041346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hy-AM" altLang="en-US" dirty="0" smtClean="0">
                <a:latin typeface="Sylfaen" panose="010A0502050306030303" pitchFamily="18" charset="0"/>
                <a:ea typeface="ＭＳ Ｐゴシック" panose="020B0600070205080204" pitchFamily="34" charset="-128"/>
              </a:rPr>
              <a:t>Համակարգի աղավաղումը համակարգչային համակարգի աշխատանքի լուրջ խոչընդոտելն է։ Բուդապեշտի կոնվենցիայի</a:t>
            </a:r>
            <a:r>
              <a:rPr lang="hy-AM" altLang="en-US" baseline="0" dirty="0" smtClean="0">
                <a:latin typeface="Sylfaen" panose="010A0502050306030303" pitchFamily="18" charset="0"/>
                <a:ea typeface="ＭＳ Ｐゴシック" panose="020B0600070205080204" pitchFamily="34" charset="-128"/>
              </a:rPr>
              <a:t> Հոդված </a:t>
            </a:r>
            <a:r>
              <a:rPr lang="hr-HR" altLang="en-US" dirty="0" smtClean="0">
                <a:latin typeface="Sylfaen" panose="010A0502050306030303" pitchFamily="18" charset="0"/>
                <a:ea typeface="ＭＳ Ｐゴシック" panose="020B0600070205080204" pitchFamily="34" charset="-128"/>
              </a:rPr>
              <a:t>5</a:t>
            </a:r>
            <a:r>
              <a:rPr lang="hy-AM" altLang="en-US" dirty="0" smtClean="0">
                <a:latin typeface="Sylfaen" panose="010A0502050306030303" pitchFamily="18" charset="0"/>
                <a:ea typeface="ＭＳ Ｐゴシック" panose="020B0600070205080204" pitchFamily="34" charset="-128"/>
              </a:rPr>
              <a:t>-ը չի ծածկում ոչ լուրջ խոչընդոտելը։ Այս ազդեցությունը</a:t>
            </a:r>
            <a:r>
              <a:rPr lang="hy-AM" altLang="en-US" baseline="0" dirty="0" smtClean="0">
                <a:latin typeface="Sylfaen" panose="010A0502050306030303" pitchFamily="18" charset="0"/>
                <a:ea typeface="ＭＳ Ｐゴシック" panose="020B0600070205080204" pitchFamily="34" charset="-128"/>
              </a:rPr>
              <a:t> կարող է հետևանք լինել համակարգչային տվյալներ մտցնելու, փոխանցելու, վնասելու, ոչնչացնելու, փչացնելու, փոփոխելու կամ արգելելու, եթե այն իրականացվել է միտումնավոր և անօրեն կերպով։</a:t>
            </a:r>
            <a:r>
              <a:rPr lang="hr-HR" altLang="en-US" dirty="0" smtClean="0">
                <a:latin typeface="Sylfaen" panose="010A0502050306030303" pitchFamily="18" charset="0"/>
                <a:ea typeface="ＭＳ Ｐゴシック" panose="020B0600070205080204" pitchFamily="34" charset="-128"/>
              </a:rPr>
              <a:t> </a:t>
            </a:r>
            <a:endParaRPr lang="fr-FR" altLang="en-US" dirty="0">
              <a:latin typeface="Sylfaen" panose="010A0502050306030303" pitchFamily="18" charset="0"/>
              <a:ea typeface="ＭＳ Ｐゴシック" panose="020B0600070205080204" pitchFamily="34" charset="-128"/>
            </a:endParaRPr>
          </a:p>
          <a:p>
            <a:pPr eaLnBrk="1" hangingPunct="1">
              <a:defRPr/>
            </a:pPr>
            <a:endParaRPr lang="fr-FR" altLang="sr-Latn-RS" dirty="0">
              <a:latin typeface="Sylfaen" panose="010A0502050306030303" pitchFamily="18" charset="0"/>
              <a:ea typeface="ＭＳ Ｐゴシック" panose="020B0600070205080204" pitchFamily="34" charset="-128"/>
            </a:endParaRPr>
          </a:p>
          <a:p>
            <a:pPr>
              <a:defRPr/>
            </a:pPr>
            <a:r>
              <a:rPr lang="hy-AM" altLang="en-US" dirty="0" smtClean="0">
                <a:latin typeface="Sylfaen" panose="010A0502050306030303" pitchFamily="18" charset="0"/>
                <a:ea typeface="ＭＳ Ｐゴシック" panose="020B0600070205080204" pitchFamily="34" charset="-128"/>
              </a:rPr>
              <a:t>Այս ասպեկտը բացառում է ընդհանուր առմամբ անվտանգության</a:t>
            </a:r>
            <a:r>
              <a:rPr lang="hy-AM" altLang="en-US" baseline="0" dirty="0" smtClean="0">
                <a:latin typeface="Sylfaen" panose="010A0502050306030303" pitchFamily="18" charset="0"/>
                <a:ea typeface="ＭＳ Ｐゴシック" panose="020B0600070205080204" pitchFamily="34" charset="-128"/>
              </a:rPr>
              <a:t> փորձարկումները՝ իրականացված ցանցի ադմիդասընթացրատորի կողմից։ Այս խախտումը ծածկում է գործողությունների բավական լայն շրջանակ, որոնք ունակ են միջամտել ցանցի նորմալ և պատշաճ աշխատանքին։ Փաստացի Բուդապեշտի կոնվենցիան ճանաչում է հաղորդակցության համակարգերի կարևորությունը և համակարգչային տեխնոլոգիաների կարևորությունն առօրյա կյանքում․ այս համակարգերի հասանելիությունը էական է հանրային, տնտեսական և սոցիալական գործունեության աշխատանքի համար։ Բայց այս հանցագործությունը չի ծածկում միայն մեծամասշտաբ աղավաղումները, ինչպես օրինակ՝ ծառայության մերժման հարձակումները։</a:t>
            </a:r>
            <a:r>
              <a:rPr lang="en-GB" altLang="en-US" dirty="0" smtClean="0">
                <a:latin typeface="Sylfaen" panose="010A0502050306030303" pitchFamily="18" charset="0"/>
                <a:ea typeface="ＭＳ Ｐゴシック" panose="020B0600070205080204" pitchFamily="34" charset="-128"/>
              </a:rPr>
              <a:t> </a:t>
            </a:r>
            <a:endParaRPr lang="en-GB" altLang="en-US" dirty="0">
              <a:latin typeface="Sylfaen" panose="010A0502050306030303" pitchFamily="18" charset="0"/>
              <a:ea typeface="ＭＳ Ｐゴシック" panose="020B0600070205080204" pitchFamily="34" charset="-128"/>
            </a:endParaRPr>
          </a:p>
          <a:p>
            <a:pPr>
              <a:defRPr/>
            </a:pPr>
            <a:r>
              <a:rPr lang="en-GB" altLang="en-US" dirty="0">
                <a:latin typeface="Sylfaen" panose="010A0502050306030303" pitchFamily="18" charset="0"/>
                <a:ea typeface="ＭＳ Ｐゴシック" panose="020B0600070205080204" pitchFamily="34" charset="-128"/>
              </a:rPr>
              <a:t> </a:t>
            </a:r>
          </a:p>
          <a:p>
            <a:pPr>
              <a:defRPr/>
            </a:pPr>
            <a:r>
              <a:rPr lang="hy-AM" altLang="en-US" dirty="0" smtClean="0">
                <a:latin typeface="Sylfaen" panose="010A0502050306030303" pitchFamily="18" charset="0"/>
                <a:ea typeface="ＭＳ Ｐゴシック" panose="020B0600070205080204" pitchFamily="34" charset="-128"/>
              </a:rPr>
              <a:t>Անգամ փոքր գործողությունները</a:t>
            </a:r>
            <a:r>
              <a:rPr lang="hy-AM" altLang="en-US" baseline="0" dirty="0" smtClean="0">
                <a:latin typeface="Sylfaen" panose="010A0502050306030303" pitchFamily="18" charset="0"/>
                <a:ea typeface="ＭＳ Ｐゴシック" panose="020B0600070205080204" pitchFamily="34" charset="-128"/>
              </a:rPr>
              <a:t> մեկ համակարգչով կարող են լինել համակարգի աղավաղում․ այն կլինի մեյլ բոմբինգի </a:t>
            </a:r>
            <a:r>
              <a:rPr lang="ru-RU" altLang="en-US" baseline="0" dirty="0" smtClean="0">
                <a:latin typeface="Sylfaen" panose="010A0502050306030303" pitchFamily="18" charset="0"/>
                <a:ea typeface="ＭＳ Ｐゴシック" panose="020B0600070205080204" pitchFamily="34" charset="-128"/>
              </a:rPr>
              <a:t>(</a:t>
            </a:r>
            <a:r>
              <a:rPr lang="en-GB" altLang="en-US" i="1" dirty="0" smtClean="0">
                <a:latin typeface="Sylfaen" panose="010A0502050306030303" pitchFamily="18" charset="0"/>
                <a:ea typeface="ＭＳ Ｐゴシック" panose="020B0600070205080204" pitchFamily="34" charset="-128"/>
              </a:rPr>
              <a:t>mail bombing</a:t>
            </a:r>
            <a:r>
              <a:rPr lang="ru-RU" altLang="en-US" i="1" dirty="0" smtClean="0">
                <a:latin typeface="Sylfaen" panose="010A0502050306030303" pitchFamily="18" charset="0"/>
                <a:ea typeface="ＭＳ Ｐゴシック" panose="020B0600070205080204" pitchFamily="34" charset="-128"/>
              </a:rPr>
              <a:t>) </a:t>
            </a:r>
            <a:r>
              <a:rPr lang="hy-AM" altLang="en-US" i="0" dirty="0" smtClean="0">
                <a:latin typeface="Sylfaen" panose="010A0502050306030303" pitchFamily="18" charset="0"/>
                <a:ea typeface="ＭＳ Ｐゴシック" panose="020B0600070205080204" pitchFamily="34" charset="-128"/>
              </a:rPr>
              <a:t>դեպք՝</a:t>
            </a:r>
            <a:r>
              <a:rPr lang="hy-AM" altLang="en-US" i="0" baseline="0" dirty="0" smtClean="0">
                <a:latin typeface="Sylfaen" panose="010A0502050306030303" pitchFamily="18" charset="0"/>
                <a:ea typeface="ＭＳ Ｐゴシック" panose="020B0600070205080204" pitchFamily="34" charset="-128"/>
              </a:rPr>
              <a:t> թիրախավորելով մեկ էլ․ փոստի հասցե։ Փաստացի ցանկացած դեպքում, երբ հանցագործը թիրախավորում է համակարգչային համակարգն ավելի շատ պահանջներով քան այն կարող է կառավարել, աղավաղման հանցանքն առկա կլինի։</a:t>
            </a:r>
            <a:r>
              <a:rPr lang="en-GB" altLang="en-US" dirty="0" smtClean="0">
                <a:latin typeface="Sylfaen" panose="010A0502050306030303" pitchFamily="18" charset="0"/>
                <a:ea typeface="ＭＳ Ｐゴシック" panose="020B0600070205080204" pitchFamily="34" charset="-128"/>
              </a:rPr>
              <a:t> </a:t>
            </a:r>
            <a:endParaRPr lang="en-GB" altLang="en-US" dirty="0">
              <a:latin typeface="Sylfaen" panose="010A0502050306030303" pitchFamily="18" charset="0"/>
              <a:ea typeface="ＭＳ Ｐゴシック" panose="020B0600070205080204" pitchFamily="34" charset="-128"/>
            </a:endParaRPr>
          </a:p>
          <a:p>
            <a:pPr>
              <a:defRPr/>
            </a:pPr>
            <a:r>
              <a:rPr lang="en-GB" altLang="en-US" dirty="0">
                <a:latin typeface="Sylfaen" panose="010A0502050306030303" pitchFamily="18" charset="0"/>
                <a:ea typeface="ＭＳ Ｐゴシック" panose="020B0600070205080204" pitchFamily="34" charset="-128"/>
              </a:rPr>
              <a:t> </a:t>
            </a:r>
          </a:p>
          <a:p>
            <a:pPr>
              <a:defRPr/>
            </a:pPr>
            <a:r>
              <a:rPr lang="hy-AM" altLang="en-US" dirty="0" smtClean="0">
                <a:latin typeface="Sylfaen" panose="010A0502050306030303" pitchFamily="18" charset="0"/>
                <a:ea typeface="ＭＳ Ｐゴシック" panose="020B0600070205080204" pitchFamily="34" charset="-128"/>
              </a:rPr>
              <a:t>Այս դրույթի նպատակն է պաշտպանել</a:t>
            </a:r>
            <a:r>
              <a:rPr lang="hy-AM" altLang="en-US" baseline="0" dirty="0" smtClean="0">
                <a:latin typeface="Sylfaen" panose="010A0502050306030303" pitchFamily="18" charset="0"/>
                <a:ea typeface="ＭＳ Ｐゴシック" panose="020B0600070205080204" pitchFamily="34" charset="-128"/>
              </a:rPr>
              <a:t> հաղորդակցության ցանցերի հասանելիությունը, համակարգի օպերատորներին և վերջնական օգտագործողին։</a:t>
            </a:r>
            <a:endParaRPr lang="en-GB" altLang="en-US" dirty="0">
              <a:latin typeface="Sylfaen" panose="010A0502050306030303" pitchFamily="18" charset="0"/>
              <a:ea typeface="ＭＳ Ｐゴシック" panose="020B0600070205080204" pitchFamily="34" charset="-128"/>
            </a:endParaRPr>
          </a:p>
          <a:p>
            <a:pPr>
              <a:defRPr/>
            </a:pPr>
            <a:endParaRPr lang="en-GB" altLang="sr-Latn-RS" dirty="0">
              <a:latin typeface="Sylfaen" panose="010A0502050306030303" pitchFamily="18" charset="0"/>
              <a:ea typeface="ＭＳ Ｐゴシック" panose="020B0600070205080204" pitchFamily="34" charset="-128"/>
            </a:endParaRPr>
          </a:p>
          <a:p>
            <a:pPr>
              <a:defRPr/>
            </a:pPr>
            <a:r>
              <a:rPr lang="hy-AM" altLang="sr-Latn-RS" dirty="0" smtClean="0">
                <a:latin typeface="Sylfaen" panose="010A0502050306030303" pitchFamily="18" charset="0"/>
                <a:ea typeface="ＭＳ Ｐゴシック" panose="020B0600070205080204" pitchFamily="34" charset="-128"/>
              </a:rPr>
              <a:t>Վերապատրաստողը պետք է ընդգծի, որ այս հանցագործության շրջանակը</a:t>
            </a:r>
            <a:r>
              <a:rPr lang="hy-AM" altLang="sr-Latn-RS" baseline="0" dirty="0" smtClean="0">
                <a:latin typeface="Sylfaen" panose="010A0502050306030303" pitchFamily="18" charset="0"/>
                <a:ea typeface="ＭＳ Ｐゴシック" panose="020B0600070205080204" pitchFamily="34" charset="-128"/>
              </a:rPr>
              <a:t> տարբերվում է Հոդված </a:t>
            </a:r>
            <a:r>
              <a:rPr lang="ru-RU" altLang="sr-Latn-RS" baseline="0" dirty="0" smtClean="0">
                <a:latin typeface="Sylfaen" panose="010A0502050306030303" pitchFamily="18" charset="0"/>
                <a:ea typeface="ＭＳ Ｐゴシック" panose="020B0600070205080204" pitchFamily="34" charset="-128"/>
              </a:rPr>
              <a:t>2</a:t>
            </a:r>
            <a:r>
              <a:rPr lang="hy-AM" altLang="sr-Latn-RS" baseline="0" dirty="0" smtClean="0">
                <a:latin typeface="Sylfaen" panose="010A0502050306030303" pitchFamily="18" charset="0"/>
                <a:ea typeface="ＭＳ Ｐゴシック" panose="020B0600070205080204" pitchFamily="34" charset="-128"/>
              </a:rPr>
              <a:t>-ով սահմանված անօրինական մուտքի հանցագործությունից։ Կարող են լինել դեպքեր, երբ համակարգն աղավաղվի առանց մուտք գործելու, օրինակ՝ ծրագրային հարձակման դասակարգված մերժման դեպքում։ Ավելին, կարող են լինել դեպքեր, որ մուտք գործելն օրինական լինի, սակայն աղավաղման հաջորդող գործողություններն անօրեն կերպով։</a:t>
            </a:r>
            <a:r>
              <a:rPr lang="en-GB" altLang="sr-Latn-RS" dirty="0" smtClean="0">
                <a:latin typeface="Sylfaen" panose="010A0502050306030303" pitchFamily="18" charset="0"/>
                <a:ea typeface="ＭＳ Ｐゴシック" panose="020B0600070205080204" pitchFamily="34" charset="-128"/>
              </a:rPr>
              <a:t> </a:t>
            </a:r>
            <a:endParaRPr lang="en-GB" altLang="sr-Latn-RS" dirty="0">
              <a:latin typeface="Sylfaen" panose="010A0502050306030303" pitchFamily="18"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endParaRPr lang="en-US"/>
          </a:p>
        </p:txBody>
      </p:sp>
    </p:spTree>
    <p:extLst>
      <p:ext uri="{BB962C8B-B14F-4D97-AF65-F5344CB8AC3E}">
        <p14:creationId xmlns:p14="http://schemas.microsoft.com/office/powerpoint/2010/main" val="12196871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y-AM" dirty="0" smtClean="0">
                <a:latin typeface="Sylfaen" panose="010A0502050306030303" pitchFamily="18" charset="0"/>
              </a:rPr>
              <a:t>Այս սահիկի նպատակն է գրավել Վերապատրաստողների հետաքրքրությունը։</a:t>
            </a:r>
            <a:r>
              <a:rPr lang="hy-AM" baseline="0" dirty="0" smtClean="0">
                <a:latin typeface="Sylfaen" panose="010A0502050306030303" pitchFamily="18" charset="0"/>
              </a:rPr>
              <a:t> Այս և հաջորդող սահիկները փորձում են անալոգիա կիրառել հեռախոսային աղավաղման և համակարգային աղավաղման հայեցակարգերի միջև։</a:t>
            </a:r>
            <a:r>
              <a:rPr lang="en-US" dirty="0" smtClean="0">
                <a:latin typeface="Sylfaen" panose="010A0502050306030303" pitchFamily="18" charset="0"/>
              </a:rPr>
              <a:t> </a:t>
            </a:r>
            <a:endParaRPr lang="en-US" sz="1800" dirty="0">
              <a:effectLst/>
              <a:latin typeface="Sylfaen" panose="010A0502050306030303" pitchFamily="18" charset="0"/>
              <a:ea typeface="Calibri" panose="020F0502020204030204" pitchFamily="34" charset="0"/>
              <a:cs typeface="Times New Roman" panose="02020603050405020304" pitchFamily="18" charset="0"/>
            </a:endParaRPr>
          </a:p>
          <a:p>
            <a:endParaRPr lang="en-US" dirty="0">
              <a:latin typeface="Sylfaen" panose="010A0502050306030303" pitchFamily="18" charset="0"/>
            </a:endParaRPr>
          </a:p>
          <a:p>
            <a:r>
              <a:rPr lang="hy-AM" dirty="0" smtClean="0">
                <a:latin typeface="Sylfaen" panose="010A0502050306030303" pitchFamily="18" charset="0"/>
              </a:rPr>
              <a:t>Ձախ կողմի նկարները կարող են օգտագործվել պատվիրակներին ցույց տալու համար, որ առաջին տրանս-Ատլանտյան սուզանավի մալուխների խորը ծովի բաժինը ստեղծված էր հեռավոր</a:t>
            </a:r>
            <a:r>
              <a:rPr lang="hy-AM" baseline="0" dirty="0" smtClean="0">
                <a:latin typeface="Sylfaen" panose="010A0502050306030303" pitchFamily="18" charset="0"/>
              </a:rPr>
              <a:t> </a:t>
            </a:r>
            <a:r>
              <a:rPr lang="en-US" dirty="0" smtClean="0">
                <a:latin typeface="Sylfaen" panose="010A0502050306030303" pitchFamily="18" charset="0"/>
              </a:rPr>
              <a:t>1858</a:t>
            </a:r>
            <a:r>
              <a:rPr lang="hy-AM" dirty="0" smtClean="0">
                <a:latin typeface="Sylfaen" panose="010A0502050306030303" pitchFamily="18" charset="0"/>
              </a:rPr>
              <a:t> թվականին</a:t>
            </a:r>
            <a:r>
              <a:rPr lang="en-US" dirty="0" smtClean="0">
                <a:latin typeface="Sylfaen" panose="010A0502050306030303" pitchFamily="18" charset="0"/>
              </a:rPr>
              <a:t>,</a:t>
            </a:r>
            <a:r>
              <a:rPr lang="hy-AM" dirty="0" smtClean="0">
                <a:latin typeface="Sylfaen" panose="010A0502050306030303" pitchFamily="18" charset="0"/>
              </a:rPr>
              <a:t> որը գծեց համաշխարհային հեռուստահաղորդակցության ճանապարհը։ Աջ կողմի նկարը ցույց է տալիս, թե ինչպես էին մալուխները տեղադրված։</a:t>
            </a:r>
            <a:r>
              <a:rPr lang="en-US" dirty="0" smtClean="0">
                <a:latin typeface="Sylfaen" panose="010A0502050306030303" pitchFamily="18" charset="0"/>
              </a:rPr>
              <a:t> </a:t>
            </a:r>
            <a:endParaRPr lang="en-US" dirty="0">
              <a:latin typeface="Sylfaen" panose="010A0502050306030303" pitchFamily="18" charset="0"/>
            </a:endParaRPr>
          </a:p>
          <a:p>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hy-AM" dirty="0" smtClean="0">
                <a:latin typeface="Sylfaen" panose="010A0502050306030303" pitchFamily="18" charset="0"/>
              </a:rPr>
              <a:t>Վերապատրաստողը կարող է բացատրել, որ նախկինում հեռախոսային փոխանակումներն</a:t>
            </a:r>
            <a:r>
              <a:rPr lang="hy-AM" baseline="0" dirty="0" smtClean="0">
                <a:latin typeface="Sylfaen" panose="010A0502050306030303" pitchFamily="18" charset="0"/>
              </a:rPr>
              <a:t> իրականացվում էին ձեռքով՝ կոմուտատորների միջոցով։ Երբ սա տեղի ունեցավ, շատ տարածված էր լսել &lt;&lt;զբաղված տոնը&gt;&gt;, երբ կոմուտատորները ծանրաբեռնված էին չափից շատ զանգերով։</a:t>
            </a:r>
            <a:endParaRPr lang="en-US" dirty="0">
              <a:latin typeface="Sylfaen" panose="010A0502050306030303" pitchFamily="18" charset="0"/>
            </a:endParaRPr>
          </a:p>
          <a:p>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52</a:t>
            </a:fld>
            <a:endParaRPr lang="en-US" altLang="en-US"/>
          </a:p>
        </p:txBody>
      </p:sp>
    </p:spTree>
    <p:extLst>
      <p:ext uri="{BB962C8B-B14F-4D97-AF65-F5344CB8AC3E}">
        <p14:creationId xmlns:p14="http://schemas.microsoft.com/office/powerpoint/2010/main" val="34495637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y-AM" dirty="0" smtClean="0">
                <a:latin typeface="Sylfaen" panose="010A0502050306030303" pitchFamily="18" charset="0"/>
              </a:rPr>
              <a:t>Այս սահիկի նպատակն է գրավել Վերապատրաստողների հետաքրքրությունը։</a:t>
            </a:r>
            <a:r>
              <a:rPr lang="hy-AM" baseline="0" dirty="0" smtClean="0">
                <a:latin typeface="Sylfaen" panose="010A0502050306030303" pitchFamily="18" charset="0"/>
              </a:rPr>
              <a:t> Այս և հաջորդող սահիկները փորձում են անալոգիա կիրառել հեռախոսային աղավաղման և համակարգային աղավաղման հայեցակարգերի միջև։</a:t>
            </a:r>
            <a:r>
              <a:rPr lang="en-US" dirty="0" smtClean="0">
                <a:latin typeface="Sylfaen" panose="010A0502050306030303" pitchFamily="18" charset="0"/>
              </a:rPr>
              <a:t> </a:t>
            </a:r>
            <a:endParaRPr lang="en-US" sz="1800" dirty="0" smtClean="0">
              <a:effectLst/>
              <a:latin typeface="Sylfaen" panose="010A0502050306030303" pitchFamily="18" charset="0"/>
              <a:ea typeface="Calibri" panose="020F0502020204030204" pitchFamily="34" charset="0"/>
              <a:cs typeface="Times New Roman" panose="02020603050405020304" pitchFamily="18" charset="0"/>
            </a:endParaRPr>
          </a:p>
          <a:p>
            <a:endParaRPr lang="en-US" dirty="0">
              <a:latin typeface="Sylfaen" panose="010A0502050306030303" pitchFamily="18" charset="0"/>
            </a:endParaRPr>
          </a:p>
          <a:p>
            <a:r>
              <a:rPr lang="hy-AM" dirty="0" smtClean="0">
                <a:latin typeface="Sylfaen" panose="010A0502050306030303" pitchFamily="18" charset="0"/>
              </a:rPr>
              <a:t>Ձախ կողմի և աջ կողմի</a:t>
            </a:r>
            <a:r>
              <a:rPr lang="hy-AM" baseline="0" dirty="0" smtClean="0">
                <a:latin typeface="Sylfaen" panose="010A0502050306030303" pitchFamily="18" charset="0"/>
              </a:rPr>
              <a:t> վերին նկարները ցույց են տալիս կոմուտատորները, որոնք նախկինում օգտագործվում էին անհատներին միմյանց կապելու համար։ Աջ կողմի ներքևի նկարը ցույց է տալիս վերջնական արդյունքը, որտեղ հեռախոսազանգը ճշտորեն միացված է։</a:t>
            </a:r>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hy-AM"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hy-AM" dirty="0" smtClean="0">
                <a:latin typeface="Sylfaen" panose="010A0502050306030303" pitchFamily="18" charset="0"/>
              </a:rPr>
              <a:t>Վերապատրաստողը կարող է բացատրել, որ նախկինում հեռախոսային փոխանակումներն</a:t>
            </a:r>
            <a:r>
              <a:rPr lang="hy-AM" baseline="0" dirty="0" smtClean="0">
                <a:latin typeface="Sylfaen" panose="010A0502050306030303" pitchFamily="18" charset="0"/>
              </a:rPr>
              <a:t> իրականացվում էին ձեռքով՝ կոմուտատորների միջոցով։ Երբ սա տեղի ունեցավ, շատ տարածված էր լսել &lt;&lt;զբաղված տոնը&gt;&gt;, երբ կոմուտատորները ծանրաբեռնված էին չափից շատ զանգերով։</a:t>
            </a:r>
            <a:endParaRPr lang="en-U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53</a:t>
            </a:fld>
            <a:endParaRPr lang="en-US" altLang="en-US"/>
          </a:p>
        </p:txBody>
      </p:sp>
    </p:spTree>
    <p:extLst>
      <p:ext uri="{BB962C8B-B14F-4D97-AF65-F5344CB8AC3E}">
        <p14:creationId xmlns:p14="http://schemas.microsoft.com/office/powerpoint/2010/main" val="17965371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y-AM" dirty="0" smtClean="0">
                <a:latin typeface="Sylfaen" panose="010A0502050306030303" pitchFamily="18" charset="0"/>
              </a:rPr>
              <a:t>Այս սահիկը ցույց է տալիս հեռախոսային վերջնական</a:t>
            </a:r>
            <a:r>
              <a:rPr lang="hy-AM" baseline="0" dirty="0" smtClean="0">
                <a:latin typeface="Sylfaen" panose="010A0502050306030303" pitchFamily="18" charset="0"/>
              </a:rPr>
              <a:t> գրասենյակ, որը հնարավորություն է տալիս շրջանաձև միացված զանգերի համար։</a:t>
            </a:r>
            <a:r>
              <a:rPr lang="en-US" dirty="0" smtClean="0">
                <a:latin typeface="Sylfaen" panose="010A0502050306030303" pitchFamily="18" charset="0"/>
              </a:rPr>
              <a:t> </a:t>
            </a:r>
            <a:endParaRPr lang="en-US" dirty="0">
              <a:latin typeface="Sylfaen" panose="010A0502050306030303" pitchFamily="18" charset="0"/>
            </a:endParaRPr>
          </a:p>
          <a:p>
            <a:endParaRPr lang="en-US" dirty="0">
              <a:latin typeface="Sylfaen" panose="010A0502050306030303" pitchFamily="18" charset="0"/>
            </a:endParaRPr>
          </a:p>
          <a:p>
            <a:r>
              <a:rPr lang="hy-AM" dirty="0" smtClean="0">
                <a:latin typeface="Sylfaen" panose="010A0502050306030303" pitchFamily="18" charset="0"/>
              </a:rPr>
              <a:t>Այս սահիկի նպատակն է ցույց տալ, որ հեռահաղորդակցության համակարգերը հիմնականում կենտրոնացված</a:t>
            </a:r>
            <a:r>
              <a:rPr lang="hy-AM" baseline="0" dirty="0" smtClean="0">
                <a:latin typeface="Sylfaen" panose="010A0502050306030303" pitchFamily="18" charset="0"/>
              </a:rPr>
              <a:t> են, ինչը նշանակում է որ կան որոշակի նույնականացվող ձախողման կետեր։ Հանցագործները, որոնք ուզում են խոչընդոտել հեռահաղորդակցության համակարգերի օգտագործումը կարող են աղավաղել այդ կետերը՝ ազդելու համար ամբողջ հեռահաղորդակցության ցանցի վրա։</a:t>
            </a:r>
            <a:r>
              <a:rPr lang="en-US" dirty="0" smtClean="0">
                <a:latin typeface="Sylfaen" panose="010A0502050306030303" pitchFamily="18" charset="0"/>
              </a:rPr>
              <a:t> </a:t>
            </a:r>
            <a:endParaRPr lang="en-US" dirty="0">
              <a:latin typeface="Sylfaen" panose="010A0502050306030303" pitchFamily="18" charset="0"/>
            </a:endParaRPr>
          </a:p>
          <a:p>
            <a:endParaRPr lang="en-US" dirty="0">
              <a:latin typeface="Sylfaen" panose="010A0502050306030303" pitchFamily="18" charset="0"/>
            </a:endParaRPr>
          </a:p>
          <a:p>
            <a:r>
              <a:rPr lang="hy-AM" dirty="0" smtClean="0">
                <a:latin typeface="Sylfaen" panose="010A0502050306030303" pitchFamily="18" charset="0"/>
              </a:rPr>
              <a:t>Հաջորդ սահիկը ցույց է տալիս հեռահաղորդակցության համակարգերը չորս շինություններում։</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54</a:t>
            </a:fld>
            <a:endParaRPr lang="en-US" altLang="en-US"/>
          </a:p>
        </p:txBody>
      </p:sp>
    </p:spTree>
    <p:extLst>
      <p:ext uri="{BB962C8B-B14F-4D97-AF65-F5344CB8AC3E}">
        <p14:creationId xmlns:p14="http://schemas.microsoft.com/office/powerpoint/2010/main" val="6465042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y-AM" dirty="0" smtClean="0">
                <a:latin typeface="Sylfaen" panose="010A0502050306030303" pitchFamily="18" charset="0"/>
              </a:rPr>
              <a:t>Այս սահիկը ցույց է տալիս՝ ինչպես է </a:t>
            </a:r>
            <a:r>
              <a:rPr lang="hy-AM" sz="1200" kern="1200" dirty="0" smtClean="0">
                <a:solidFill>
                  <a:schemeClr val="tx1"/>
                </a:solidFill>
                <a:effectLst/>
                <a:latin typeface="Sylfaen" panose="010A0502050306030303" pitchFamily="18" charset="0"/>
                <a:ea typeface="+mn-ea"/>
                <a:cs typeface="+mn-cs"/>
              </a:rPr>
              <a:t>սպասարկման</a:t>
            </a:r>
            <a:r>
              <a:rPr lang="en-US" sz="1200" kern="1200" baseline="0" dirty="0" smtClean="0">
                <a:solidFill>
                  <a:schemeClr val="tx1"/>
                </a:solidFill>
                <a:effectLst/>
                <a:latin typeface="Sylfaen" panose="010A0502050306030303" pitchFamily="18" charset="0"/>
                <a:ea typeface="+mn-ea"/>
                <a:cs typeface="+mn-cs"/>
              </a:rPr>
              <a:t> բ</a:t>
            </a:r>
            <a:r>
              <a:rPr lang="hy-AM" sz="1200" kern="1200" dirty="0" smtClean="0">
                <a:solidFill>
                  <a:schemeClr val="tx1"/>
                </a:solidFill>
                <a:effectLst/>
                <a:latin typeface="Sylfaen" panose="010A0502050306030303" pitchFamily="18" charset="0"/>
                <a:ea typeface="+mn-ea"/>
                <a:cs typeface="+mn-cs"/>
              </a:rPr>
              <a:t>աշխված ժխտ</a:t>
            </a:r>
            <a:r>
              <a:rPr lang="en-US" sz="1200" kern="1200" dirty="0" err="1" smtClean="0">
                <a:solidFill>
                  <a:schemeClr val="tx1"/>
                </a:solidFill>
                <a:effectLst/>
                <a:latin typeface="Sylfaen" panose="010A0502050306030303" pitchFamily="18" charset="0"/>
                <a:ea typeface="+mn-ea"/>
                <a:cs typeface="+mn-cs"/>
              </a:rPr>
              <a:t>ման</a:t>
            </a:r>
            <a:r>
              <a:rPr lang="en-US" sz="1200" kern="1200" dirty="0" smtClean="0">
                <a:solidFill>
                  <a:schemeClr val="tx1"/>
                </a:solidFill>
                <a:effectLst/>
                <a:latin typeface="Sylfaen" panose="010A0502050306030303" pitchFamily="18" charset="0"/>
                <a:ea typeface="+mn-ea"/>
                <a:cs typeface="+mn-cs"/>
              </a:rPr>
              <a:t> </a:t>
            </a:r>
            <a:r>
              <a:rPr lang="en-US" dirty="0" smtClean="0">
                <a:latin typeface="Sylfaen" panose="010A0502050306030303" pitchFamily="18" charset="0"/>
              </a:rPr>
              <a:t>(DDOS</a:t>
            </a:r>
            <a:r>
              <a:rPr lang="en-US" dirty="0">
                <a:latin typeface="Sylfaen" panose="010A0502050306030303" pitchFamily="18" charset="0"/>
              </a:rPr>
              <a:t>) </a:t>
            </a:r>
            <a:r>
              <a:rPr lang="hy-AM" dirty="0" smtClean="0">
                <a:latin typeface="Sylfaen" panose="010A0502050306030303" pitchFamily="18" charset="0"/>
              </a:rPr>
              <a:t>հարձակումը</a:t>
            </a:r>
            <a:r>
              <a:rPr lang="hy-AM" baseline="0" dirty="0" smtClean="0">
                <a:latin typeface="Sylfaen" panose="010A0502050306030303" pitchFamily="18" charset="0"/>
              </a:rPr>
              <a:t> որպես համակարգի աղավաղման տեսակ աշխատում։</a:t>
            </a:r>
            <a:r>
              <a:rPr lang="en-US" dirty="0" smtClean="0">
                <a:latin typeface="Sylfaen" panose="010A0502050306030303" pitchFamily="18" charset="0"/>
              </a:rPr>
              <a:t> </a:t>
            </a:r>
            <a:endParaRPr lang="en-US" dirty="0">
              <a:latin typeface="Sylfaen" panose="010A0502050306030303" pitchFamily="18" charset="0"/>
            </a:endParaRPr>
          </a:p>
          <a:p>
            <a:endParaRPr lang="en-US" dirty="0">
              <a:latin typeface="Sylfaen" panose="010A0502050306030303" pitchFamily="18" charset="0"/>
            </a:endParaRPr>
          </a:p>
          <a:p>
            <a:r>
              <a:rPr lang="hy-AM" dirty="0" smtClean="0">
                <a:latin typeface="Sylfaen" panose="010A0502050306030303" pitchFamily="18" charset="0"/>
              </a:rPr>
              <a:t>Վերապատրաստողը կարող է օգտագործել այս սահիկը որպես նախորդող սահիկների խմբի գագաթնակետ՝ հարցնելով հեռախոսի &lt;&lt;զբաղված</a:t>
            </a:r>
            <a:r>
              <a:rPr lang="hy-AM" baseline="0" dirty="0" smtClean="0">
                <a:latin typeface="Sylfaen" panose="010A0502050306030303" pitchFamily="18" charset="0"/>
              </a:rPr>
              <a:t> տոնի&gt;&gt; և համակարգի աղավաղման հանցագործության անալոգիայի մասին։</a:t>
            </a:r>
            <a:endParaRPr lang="en-US" dirty="0">
              <a:latin typeface="Sylfaen" panose="010A0502050306030303" pitchFamily="18" charset="0"/>
            </a:endParaRPr>
          </a:p>
          <a:p>
            <a:endParaRPr lang="en-US" dirty="0">
              <a:latin typeface="Sylfaen" panose="010A0502050306030303" pitchFamily="18" charset="0"/>
            </a:endParaRPr>
          </a:p>
          <a:p>
            <a:r>
              <a:rPr lang="hy-AM" dirty="0" smtClean="0">
                <a:latin typeface="Sylfaen" panose="010A0502050306030303" pitchFamily="18" charset="0"/>
              </a:rPr>
              <a:t>Ծառայության դասակարգված մերժման հարձակումներն ունեն նույն ազդեցությունն</a:t>
            </a:r>
            <a:r>
              <a:rPr lang="hy-AM" baseline="0" dirty="0" smtClean="0">
                <a:latin typeface="Sylfaen" panose="010A0502050306030303" pitchFamily="18" charset="0"/>
              </a:rPr>
              <a:t> ինչ հեռախոսով &lt;&lt;զբաղված տոնը&gt;&gt; լսելը։</a:t>
            </a:r>
            <a:endParaRPr lang="en-US" dirty="0">
              <a:latin typeface="Sylfaen" panose="010A0502050306030303" pitchFamily="18" charset="0"/>
            </a:endParaRPr>
          </a:p>
          <a:p>
            <a:endParaRPr lang="en-US" dirty="0">
              <a:latin typeface="Sylfaen" panose="010A0502050306030303" pitchFamily="18" charset="0"/>
            </a:endParaRPr>
          </a:p>
          <a:p>
            <a:r>
              <a:rPr lang="hy-AM" dirty="0" smtClean="0">
                <a:latin typeface="Sylfaen" panose="010A0502050306030303" pitchFamily="18" charset="0"/>
              </a:rPr>
              <a:t>Այնուամենայնիվ,</a:t>
            </a:r>
            <a:r>
              <a:rPr lang="hy-AM" baseline="0" dirty="0" smtClean="0">
                <a:latin typeface="Sylfaen" panose="010A0502050306030303" pitchFamily="18" charset="0"/>
              </a:rPr>
              <a:t> ի տարբերություն հեռահաղորդակցության ցանցերի, </a:t>
            </a:r>
            <a:r>
              <a:rPr lang="hy-AM" baseline="0" dirty="0" smtClean="0">
                <a:latin typeface="Sylfaen" panose="010A0502050306030303" pitchFamily="18" charset="0"/>
              </a:rPr>
              <a:t>Համացանցը </a:t>
            </a:r>
            <a:r>
              <a:rPr lang="hy-AM" baseline="0" dirty="0" smtClean="0">
                <a:latin typeface="Sylfaen" panose="010A0502050306030303" pitchFamily="18" charset="0"/>
              </a:rPr>
              <a:t>չունի ձախողման մեկ կետ։ Ահա թե ինչպես էր Ափրանեթը</a:t>
            </a:r>
            <a:r>
              <a:rPr lang="en-US" dirty="0" smtClean="0">
                <a:latin typeface="Sylfaen" panose="010A0502050306030303" pitchFamily="18" charset="0"/>
              </a:rPr>
              <a:t> (APRANET)` </a:t>
            </a:r>
            <a:r>
              <a:rPr lang="hy-AM" dirty="0" smtClean="0">
                <a:latin typeface="Sylfaen" panose="010A0502050306030303" pitchFamily="18" charset="0"/>
              </a:rPr>
              <a:t>Համացանցի</a:t>
            </a:r>
            <a:r>
              <a:rPr lang="hy-AM" baseline="0" dirty="0" smtClean="0">
                <a:latin typeface="Sylfaen" panose="010A0502050306030303" pitchFamily="18" charset="0"/>
              </a:rPr>
              <a:t> </a:t>
            </a:r>
            <a:r>
              <a:rPr lang="hy-AM" baseline="0" dirty="0" smtClean="0">
                <a:latin typeface="Sylfaen" panose="010A0502050306030303" pitchFamily="18" charset="0"/>
              </a:rPr>
              <a:t>իրավանախորդը ստեղծված հատուկ ԱՄՆ-ի կողմից՝ ապահովելու համար, որ հեռախոսային ցանցերի խոցելիությունը չխանգարի կարևորագույն հաղորդակցություններին։</a:t>
            </a:r>
            <a:endParaRPr lang="en-US" dirty="0">
              <a:latin typeface="Sylfaen" panose="010A0502050306030303" pitchFamily="18" charset="0"/>
            </a:endParaRPr>
          </a:p>
          <a:p>
            <a:endParaRPr lang="en-US" dirty="0">
              <a:latin typeface="Sylfaen" panose="010A0502050306030303" pitchFamily="18" charset="0"/>
            </a:endParaRPr>
          </a:p>
          <a:p>
            <a:r>
              <a:rPr lang="hy-AM" dirty="0" smtClean="0">
                <a:latin typeface="Sylfaen" panose="010A0502050306030303" pitchFamily="18" charset="0"/>
              </a:rPr>
              <a:t>Վերապատրաստողը կարող է</a:t>
            </a:r>
            <a:r>
              <a:rPr lang="hy-AM" baseline="0" dirty="0" smtClean="0">
                <a:latin typeface="Sylfaen" panose="010A0502050306030303" pitchFamily="18" charset="0"/>
              </a:rPr>
              <a:t> հղում տալ հետևյալ ուղեցույցին՝</a:t>
            </a:r>
            <a:r>
              <a:rPr lang="en-US" dirty="0" smtClean="0">
                <a:latin typeface="Sylfaen" panose="010A0502050306030303" pitchFamily="18" charset="0"/>
              </a:rPr>
              <a:t> </a:t>
            </a:r>
            <a:r>
              <a:rPr lang="en-US" dirty="0">
                <a:latin typeface="Sylfaen" panose="010A0502050306030303" pitchFamily="18" charset="0"/>
              </a:rPr>
              <a:t>https://www.history.com/topics/inventions/invention-of-the-internet</a:t>
            </a:r>
          </a:p>
          <a:p>
            <a:endParaRPr lang="en-US" dirty="0">
              <a:latin typeface="Sylfaen" panose="010A0502050306030303" pitchFamily="18" charset="0"/>
            </a:endParaRPr>
          </a:p>
          <a:p>
            <a:r>
              <a:rPr lang="hy-AM" dirty="0" smtClean="0">
                <a:latin typeface="Sylfaen" panose="010A0502050306030303" pitchFamily="18" charset="0"/>
              </a:rPr>
              <a:t>Ծառայության դասակարգված</a:t>
            </a:r>
            <a:r>
              <a:rPr lang="hy-AM" baseline="0" dirty="0" smtClean="0">
                <a:latin typeface="Sylfaen" panose="010A0502050306030303" pitchFamily="18" charset="0"/>
              </a:rPr>
              <a:t> մերժման հարձակման դեպքում հարձակվողը օգտագործում է հսկող համակարգիչ՝ կառավարելու համար &lt;&lt;զոմբի&gt;&gt; համակարգիչների ցանցը՝ </a:t>
            </a:r>
            <a:r>
              <a:rPr lang="hy-AM" baseline="0" dirty="0" smtClean="0">
                <a:latin typeface="Sylfaen" panose="010A0502050306030303" pitchFamily="18" charset="0"/>
              </a:rPr>
              <a:t>Համացանցային </a:t>
            </a:r>
            <a:r>
              <a:rPr lang="hy-AM" baseline="0" dirty="0" smtClean="0">
                <a:latin typeface="Sylfaen" panose="010A0502050306030303" pitchFamily="18" charset="0"/>
              </a:rPr>
              <a:t>կայքը կամ սերվերը սաբոտաժի ենթարկելու համար։ Դա արվում է &lt;&lt;զոմբի&gt;&gt; համակարգիչները չարամիտ ծրագրերով վարակելով, որը ստիպում է դրանց շարունակաբար կապվել տուժող սերվերին կամ </a:t>
            </a:r>
            <a:r>
              <a:rPr lang="hy-AM" baseline="0" dirty="0" smtClean="0">
                <a:latin typeface="Sylfaen" panose="010A0502050306030303" pitchFamily="18" charset="0"/>
              </a:rPr>
              <a:t>Համացանցային </a:t>
            </a:r>
            <a:r>
              <a:rPr lang="hy-AM" baseline="0" dirty="0" smtClean="0">
                <a:latin typeface="Sylfaen" panose="010A0502050306030303" pitchFamily="18" charset="0"/>
              </a:rPr>
              <a:t>կայքին։ Այս ավելացված փոխանցումները կարող են կամ դանդաղեցնել կամ փակել հասանելիությունը սերվերին կամ </a:t>
            </a:r>
            <a:r>
              <a:rPr lang="hy-AM" baseline="0" dirty="0" smtClean="0">
                <a:latin typeface="Sylfaen" panose="010A0502050306030303" pitchFamily="18" charset="0"/>
              </a:rPr>
              <a:t>Համացանցային </a:t>
            </a:r>
            <a:r>
              <a:rPr lang="hy-AM" baseline="0" dirty="0" smtClean="0">
                <a:latin typeface="Sylfaen" panose="010A0502050306030303" pitchFamily="18" charset="0"/>
              </a:rPr>
              <a:t>կայքին։ Ծառայության դասակարգված մերժման հարձակումն ընդամենը մեկ օրինակ է համակարգի աղավաղման հանցագործության։</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55</a:t>
            </a:fld>
            <a:endParaRPr lang="en-US" altLang="en-US"/>
          </a:p>
        </p:txBody>
      </p:sp>
    </p:spTree>
    <p:extLst>
      <p:ext uri="{BB962C8B-B14F-4D97-AF65-F5344CB8AC3E}">
        <p14:creationId xmlns:p14="http://schemas.microsoft.com/office/powerpoint/2010/main" val="646937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a:t>
            </a:fld>
            <a:endParaRPr lang="en-US" altLang="en-US"/>
          </a:p>
        </p:txBody>
      </p:sp>
    </p:spTree>
    <p:extLst>
      <p:ext uri="{BB962C8B-B14F-4D97-AF65-F5344CB8AC3E}">
        <p14:creationId xmlns:p14="http://schemas.microsoft.com/office/powerpoint/2010/main" val="444726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Sylfaen" panose="010A0502050306030303" pitchFamily="18" charset="0"/>
              </a:rPr>
              <a:t>Ս</a:t>
            </a:r>
            <a:r>
              <a:rPr lang="hy-AM" dirty="0" smtClean="0">
                <a:latin typeface="Sylfaen" panose="010A0502050306030303" pitchFamily="18" charset="0"/>
              </a:rPr>
              <a:t>ահիկը ցույց</a:t>
            </a:r>
            <a:r>
              <a:rPr lang="hy-AM" baseline="0" dirty="0" smtClean="0">
                <a:latin typeface="Sylfaen" panose="010A0502050306030303" pitchFamily="18" charset="0"/>
              </a:rPr>
              <a:t> է տալիս լրատվական հոդվածի սքրինշոթ՝ պատմության ամենամեծ Ծառայության դասակարգված մերժման հարձակումներից մեկի մասին․ Դինի </a:t>
            </a:r>
            <a:r>
              <a:rPr lang="en-US" baseline="0" dirty="0" smtClean="0">
                <a:latin typeface="Sylfaen" panose="010A0502050306030303" pitchFamily="18" charset="0"/>
              </a:rPr>
              <a:t>(</a:t>
            </a:r>
            <a:r>
              <a:rPr lang="en-US" baseline="0" dirty="0" err="1" smtClean="0">
                <a:latin typeface="Sylfaen" panose="010A0502050306030303" pitchFamily="18" charset="0"/>
              </a:rPr>
              <a:t>Dyn</a:t>
            </a:r>
            <a:r>
              <a:rPr lang="en-US" baseline="0" dirty="0" smtClean="0">
                <a:latin typeface="Sylfaen" panose="010A0502050306030303" pitchFamily="18" charset="0"/>
              </a:rPr>
              <a:t>)</a:t>
            </a:r>
            <a:r>
              <a:rPr lang="hy-AM" baseline="0" dirty="0" smtClean="0">
                <a:latin typeface="Sylfaen" panose="010A0502050306030303" pitchFamily="18" charset="0"/>
              </a:rPr>
              <a:t> վրա հարձակումը, ընկերություն, որը կառավարում է </a:t>
            </a:r>
            <a:r>
              <a:rPr lang="hy-AM" baseline="0" dirty="0" smtClean="0">
                <a:latin typeface="Sylfaen" panose="010A0502050306030303" pitchFamily="18" charset="0"/>
              </a:rPr>
              <a:t>Համացանցում </a:t>
            </a:r>
            <a:r>
              <a:rPr lang="hy-AM" baseline="0" dirty="0" smtClean="0">
                <a:latin typeface="Sylfaen" panose="010A0502050306030303" pitchFamily="18" charset="0"/>
              </a:rPr>
              <a:t>դոմեյն անվանումների համակարգի </a:t>
            </a:r>
            <a:r>
              <a:rPr lang="en-US" baseline="0" dirty="0" smtClean="0">
                <a:latin typeface="Sylfaen" panose="010A0502050306030303" pitchFamily="18" charset="0"/>
              </a:rPr>
              <a:t>(DNS)</a:t>
            </a:r>
            <a:r>
              <a:rPr lang="hy-AM" baseline="0" dirty="0" smtClean="0">
                <a:latin typeface="Sylfaen" panose="010A0502050306030303" pitchFamily="18" charset="0"/>
              </a:rPr>
              <a:t> ենթակառուցվածքի</a:t>
            </a:r>
            <a:r>
              <a:rPr lang="en-US" baseline="0" dirty="0" smtClean="0">
                <a:latin typeface="Sylfaen" panose="010A0502050306030303" pitchFamily="18" charset="0"/>
              </a:rPr>
              <a:t> </a:t>
            </a:r>
            <a:r>
              <a:rPr lang="hy-AM" baseline="0" dirty="0" smtClean="0">
                <a:latin typeface="Sylfaen" panose="010A0502050306030303" pitchFamily="18" charset="0"/>
              </a:rPr>
              <a:t>մեծ մասը։</a:t>
            </a:r>
            <a:r>
              <a:rPr lang="en-US" dirty="0" smtClean="0">
                <a:latin typeface="Sylfaen" panose="010A0502050306030303" pitchFamily="18" charset="0"/>
              </a:rPr>
              <a:t> 2016</a:t>
            </a:r>
            <a:r>
              <a:rPr lang="hy-AM" dirty="0" smtClean="0">
                <a:latin typeface="Sylfaen" panose="010A0502050306030303" pitchFamily="18" charset="0"/>
              </a:rPr>
              <a:t> թվականի հոկտեմբերի </a:t>
            </a:r>
            <a:r>
              <a:rPr lang="ru-RU" dirty="0" smtClean="0">
                <a:latin typeface="Sylfaen" panose="010A0502050306030303" pitchFamily="18" charset="0"/>
              </a:rPr>
              <a:t>21</a:t>
            </a:r>
            <a:r>
              <a:rPr lang="hy-AM" dirty="0" smtClean="0">
                <a:latin typeface="Sylfaen" panose="010A0502050306030303" pitchFamily="18" charset="0"/>
              </a:rPr>
              <a:t>-ին կազմակերպված հարձակում</a:t>
            </a:r>
            <a:r>
              <a:rPr lang="hy-AM" baseline="0" dirty="0" smtClean="0">
                <a:latin typeface="Sylfaen" panose="010A0502050306030303" pitchFamily="18" charset="0"/>
              </a:rPr>
              <a:t>ը պատճառում է լուրջ </a:t>
            </a:r>
            <a:r>
              <a:rPr lang="hy-AM" baseline="0" dirty="0" smtClean="0">
                <a:latin typeface="Sylfaen" panose="010A0502050306030303" pitchFamily="18" charset="0"/>
              </a:rPr>
              <a:t>Համացանցային </a:t>
            </a:r>
            <a:r>
              <a:rPr lang="hy-AM" baseline="0" dirty="0" smtClean="0">
                <a:latin typeface="Sylfaen" panose="010A0502050306030303" pitchFamily="18" charset="0"/>
              </a:rPr>
              <a:t>հարթակների ու ծառայությունների դառնալ անհասանելի մեծաքանակ օգտագործողների համար Եվրոպայում ու Հյուսիսային Ամերիկայում։ Հարձակումը բոթնետ </a:t>
            </a:r>
            <a:r>
              <a:rPr lang="en-US" baseline="0" dirty="0" smtClean="0">
                <a:latin typeface="Sylfaen" panose="010A0502050306030303" pitchFamily="18" charset="0"/>
              </a:rPr>
              <a:t>(botnet) </a:t>
            </a:r>
            <a:r>
              <a:rPr lang="hy-AM" baseline="0" dirty="0" smtClean="0">
                <a:latin typeface="Sylfaen" panose="010A0502050306030303" pitchFamily="18" charset="0"/>
              </a:rPr>
              <a:t>էր՝ կոորդինացվող մի շարք </a:t>
            </a:r>
            <a:r>
              <a:rPr lang="hy-AM" baseline="0" dirty="0" smtClean="0">
                <a:latin typeface="Sylfaen" panose="010A0502050306030303" pitchFamily="18" charset="0"/>
              </a:rPr>
              <a:t>Համացանցային </a:t>
            </a:r>
            <a:r>
              <a:rPr lang="hy-AM" baseline="0" dirty="0" smtClean="0">
                <a:latin typeface="Sylfaen" panose="010A0502050306030303" pitchFamily="18" charset="0"/>
              </a:rPr>
              <a:t>իրերի </a:t>
            </a:r>
            <a:r>
              <a:rPr lang="ru-RU" baseline="0" dirty="0" smtClean="0">
                <a:latin typeface="Sylfaen" panose="010A0502050306030303" pitchFamily="18" charset="0"/>
              </a:rPr>
              <a:t>(</a:t>
            </a:r>
            <a:r>
              <a:rPr lang="en-US" baseline="0" dirty="0" err="1" smtClean="0">
                <a:latin typeface="Sylfaen" panose="010A0502050306030303" pitchFamily="18" charset="0"/>
              </a:rPr>
              <a:t>IoT</a:t>
            </a:r>
            <a:r>
              <a:rPr lang="ru-RU" baseline="0" dirty="0" smtClean="0">
                <a:latin typeface="Sylfaen" panose="010A0502050306030303" pitchFamily="18" charset="0"/>
              </a:rPr>
              <a:t>)</a:t>
            </a:r>
            <a:r>
              <a:rPr lang="hy-AM" baseline="0" dirty="0" smtClean="0">
                <a:latin typeface="Sylfaen" panose="010A0502050306030303" pitchFamily="18" charset="0"/>
              </a:rPr>
              <a:t> կողմից թույլատրված սարքերով, ներառյալ տեսախցիկներ, բնակելի դարպասներ, մանկական մոնիտորներ, որոնք վարակված էին Միրայ չարամիտ ծրագրով։ Սա համակարգի աղավաղման ամենահայտնի օրինակներից մեկն է։</a:t>
            </a:r>
            <a:r>
              <a:rPr lang="en-US" dirty="0" smtClean="0">
                <a:latin typeface="Sylfaen" panose="010A0502050306030303" pitchFamily="18" charset="0"/>
              </a:rPr>
              <a:t> </a:t>
            </a:r>
            <a:endParaRPr lang="en-US" dirty="0">
              <a:latin typeface="Sylfaen" panose="010A0502050306030303" pitchFamily="18" charset="0"/>
            </a:endParaRPr>
          </a:p>
          <a:p>
            <a:endParaRPr lang="en-US" b="0" i="0" dirty="0">
              <a:solidFill>
                <a:srgbClr val="171E24"/>
              </a:solidFill>
              <a:effectLst/>
              <a:latin typeface="Sylfaen" panose="010A0502050306030303" pitchFamily="18" charset="0"/>
            </a:endParaRPr>
          </a:p>
          <a:p>
            <a:r>
              <a:rPr lang="hy-AM" b="0" i="0" dirty="0" smtClean="0">
                <a:solidFill>
                  <a:srgbClr val="171E24"/>
                </a:solidFill>
                <a:effectLst/>
                <a:latin typeface="Sylfaen" panose="010A0502050306030303" pitchFamily="18" charset="0"/>
              </a:rPr>
              <a:t>Լրատվական հոդվածի հղումը՝</a:t>
            </a:r>
            <a:r>
              <a:rPr lang="en-US" b="0" i="0" dirty="0" smtClean="0">
                <a:solidFill>
                  <a:srgbClr val="171E24"/>
                </a:solidFill>
                <a:effectLst/>
                <a:latin typeface="Sylfaen" panose="010A0502050306030303" pitchFamily="18" charset="0"/>
              </a:rPr>
              <a:t> </a:t>
            </a:r>
            <a:r>
              <a:rPr lang="en-US" b="0" i="0" dirty="0">
                <a:solidFill>
                  <a:srgbClr val="171E24"/>
                </a:solidFill>
                <a:effectLst/>
                <a:latin typeface="Sylfaen" panose="010A0502050306030303" pitchFamily="18" charset="0"/>
              </a:rPr>
              <a:t>https://www.theguardian.com/technology/2016/oct/26/ddos-attack-dyn-mirai-botnet</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56</a:t>
            </a:fld>
            <a:endParaRPr lang="en-US" altLang="en-US"/>
          </a:p>
        </p:txBody>
      </p:sp>
    </p:spTree>
    <p:extLst>
      <p:ext uri="{BB962C8B-B14F-4D97-AF65-F5344CB8AC3E}">
        <p14:creationId xmlns:p14="http://schemas.microsoft.com/office/powerpoint/2010/main" val="34537537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5-ը՝ &lt;&lt;</a:t>
            </a:r>
            <a:r>
              <a:rPr lang="hy-AM" dirty="0" smtClean="0">
                <a:latin typeface="Sylfaen" panose="010A0502050306030303" pitchFamily="18" charset="0"/>
              </a:rPr>
              <a:t>լուրջ</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eaLnBrk="1" hangingPunct="1"/>
            <a:r>
              <a:rPr lang="hy-AM" altLang="sr-Latn-RS" dirty="0" smtClean="0">
                <a:latin typeface="Sylfaen" panose="010A0502050306030303" pitchFamily="18" charset="0"/>
              </a:rPr>
              <a:t>Այս բաղադրիչը ներառվել</a:t>
            </a:r>
            <a:r>
              <a:rPr lang="hy-AM" altLang="sr-Latn-RS" baseline="0" dirty="0" smtClean="0">
                <a:latin typeface="Sylfaen" panose="010A0502050306030303" pitchFamily="18" charset="0"/>
              </a:rPr>
              <a:t> է հանցագործության շրջանակը նեղացնելու և այն խոչընդոտումների գեր-քրեականացումը կանխելու համար, որոնք բնույթով լուրջ չեն։ Խոչընդոտման լրջությունը պետք է սահմանվի ներպետական օրենսդրությամբ և կարող է կախված լինել խոչընդոտման ձևից, չափից, հաճախականությունից կամ խոչընդոտման ազդեցությունից համակարգչի շարունակական օգտագործման հնարավորության վրա։</a:t>
            </a:r>
            <a:endParaRPr lang="en-GB" altLang="sr-Latn-R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57</a:t>
            </a:fld>
            <a:endParaRPr lang="en-US"/>
          </a:p>
        </p:txBody>
      </p:sp>
    </p:spTree>
    <p:extLst>
      <p:ext uri="{BB962C8B-B14F-4D97-AF65-F5344CB8AC3E}">
        <p14:creationId xmlns:p14="http://schemas.microsoft.com/office/powerpoint/2010/main" val="19758577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5-ը՝ &lt;&lt;</a:t>
            </a:r>
            <a:r>
              <a:rPr lang="hy-AM" dirty="0" smtClean="0">
                <a:latin typeface="Sylfaen" panose="010A0502050306030303" pitchFamily="18" charset="0"/>
              </a:rPr>
              <a:t>խոչընդոտելը․․․</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hy-AM" altLang="sr-Latn-RS" dirty="0" smtClean="0">
                <a:latin typeface="Sylfaen" panose="010A0502050306030303" pitchFamily="18" charset="0"/>
              </a:rPr>
              <a:t>Համակարգի աղավաղման հանցագործությունը պահանջում է արարքի կատարում, որը կհանգեցնի համակարգչային համակարգի պատշաճ աշխատանքի խոչընդոտման։ Հոդված</a:t>
            </a:r>
            <a:r>
              <a:rPr lang="en-GB" altLang="sr-Latn-RS" dirty="0" smtClean="0">
                <a:latin typeface="Sylfaen" panose="010A0502050306030303" pitchFamily="18" charset="0"/>
              </a:rPr>
              <a:t> </a:t>
            </a:r>
            <a:r>
              <a:rPr lang="ru-RU" altLang="sr-Latn-RS" dirty="0" smtClean="0">
                <a:latin typeface="Sylfaen" panose="010A0502050306030303" pitchFamily="18" charset="0"/>
              </a:rPr>
              <a:t>5</a:t>
            </a:r>
            <a:r>
              <a:rPr lang="hy-AM" altLang="sr-Latn-RS" dirty="0" smtClean="0">
                <a:latin typeface="Sylfaen" panose="010A0502050306030303" pitchFamily="18" charset="0"/>
              </a:rPr>
              <a:t>-ը հստակեցնում</a:t>
            </a:r>
            <a:r>
              <a:rPr lang="hy-AM" altLang="sr-Latn-RS" baseline="0" dirty="0" smtClean="0">
                <a:latin typeface="Sylfaen" panose="010A0502050306030303" pitchFamily="18" charset="0"/>
              </a:rPr>
              <a:t> է, որ այդպիսի խոչընդոտումը պետք է տեղի ունենա համակարգչային տվյալներ մտցնելով, փոխանցելով, վնասելով, ոչնչացնելով, փչացնելով, փոփոխելով կամ արգելելով։</a:t>
            </a:r>
            <a:r>
              <a:rPr lang="en-GB" altLang="sr-Latn-RS" dirty="0" smtClean="0">
                <a:latin typeface="Sylfaen" panose="010A0502050306030303" pitchFamily="18" charset="0"/>
              </a:rPr>
              <a:t> </a:t>
            </a:r>
            <a:r>
              <a:rPr lang="hy-AM" altLang="sr-Latn-RS" dirty="0" smtClean="0">
                <a:latin typeface="Sylfaen" panose="010A0502050306030303" pitchFamily="18" charset="0"/>
              </a:rPr>
              <a:t>Այս</a:t>
            </a:r>
            <a:r>
              <a:rPr lang="hy-AM" altLang="sr-Latn-RS" baseline="0" dirty="0" smtClean="0">
                <a:latin typeface="Sylfaen" panose="010A0502050306030303" pitchFamily="18" charset="0"/>
              </a:rPr>
              <a:t> հասկացությունների բացատրություններն արդեն քննարկվել են տվյալների մեջ միջամտության հանցագործության շրջանակներում, և նույն հասկացությունները կիրառվում են նաև համակարգի աղավաղման համար։</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58</a:t>
            </a:fld>
            <a:endParaRPr lang="en-US"/>
          </a:p>
        </p:txBody>
      </p:sp>
    </p:spTree>
    <p:extLst>
      <p:ext uri="{BB962C8B-B14F-4D97-AF65-F5344CB8AC3E}">
        <p14:creationId xmlns:p14="http://schemas.microsoft.com/office/powerpoint/2010/main" val="6412723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5-ը՝ &lt;&lt;</a:t>
            </a:r>
            <a:r>
              <a:rPr lang="hy-AM" dirty="0" smtClean="0">
                <a:latin typeface="Sylfaen" panose="010A0502050306030303" pitchFamily="18" charset="0"/>
              </a:rPr>
              <a:t>անօրեն կերպով</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eaLnBrk="1" hangingPunct="1"/>
            <a:r>
              <a:rPr lang="en-US" altLang="en-US" dirty="0" err="1" smtClean="0">
                <a:latin typeface="Sylfaen" panose="010A0502050306030303" pitchFamily="18" charset="0"/>
              </a:rPr>
              <a:t>Կոնվենցիայի</a:t>
            </a:r>
            <a:r>
              <a:rPr lang="en-US" altLang="en-US" dirty="0" smtClean="0">
                <a:latin typeface="Sylfaen" panose="010A0502050306030303" pitchFamily="18" charset="0"/>
              </a:rPr>
              <a:t> </a:t>
            </a:r>
            <a:r>
              <a:rPr lang="en-US" altLang="en-US" dirty="0" err="1" smtClean="0">
                <a:latin typeface="Sylfaen" panose="010A0502050306030303" pitchFamily="18" charset="0"/>
              </a:rPr>
              <a:t>մի</a:t>
            </a:r>
            <a:r>
              <a:rPr lang="en-US" altLang="en-US" dirty="0" smtClean="0">
                <a:latin typeface="Sylfaen" panose="010A0502050306030303" pitchFamily="18" charset="0"/>
              </a:rPr>
              <a:t> </a:t>
            </a:r>
            <a:r>
              <a:rPr lang="en-US" altLang="en-US" dirty="0" err="1" smtClean="0">
                <a:latin typeface="Sylfaen" panose="010A0502050306030303" pitchFamily="18" charset="0"/>
              </a:rPr>
              <a:t>շարք</a:t>
            </a:r>
            <a:r>
              <a:rPr lang="en-US" altLang="en-US" dirty="0" smtClean="0">
                <a:latin typeface="Sylfaen" panose="010A0502050306030303" pitchFamily="18" charset="0"/>
              </a:rPr>
              <a:t> </a:t>
            </a:r>
            <a:r>
              <a:rPr lang="en-US" altLang="en-US" dirty="0" err="1" smtClean="0">
                <a:latin typeface="Sylfaen" panose="010A0502050306030303" pitchFamily="18" charset="0"/>
              </a:rPr>
              <a:t>հանցագործություններ</a:t>
            </a:r>
            <a:r>
              <a:rPr lang="en-US" altLang="en-US" dirty="0" smtClean="0">
                <a:latin typeface="Sylfaen" panose="010A0502050306030303" pitchFamily="18" charset="0"/>
              </a:rPr>
              <a:t> </a:t>
            </a:r>
            <a:r>
              <a:rPr lang="en-US" altLang="en-US" dirty="0" err="1" smtClean="0">
                <a:latin typeface="Sylfaen" panose="010A0502050306030303" pitchFamily="18" charset="0"/>
              </a:rPr>
              <a:t>պահանջում</a:t>
            </a:r>
            <a:r>
              <a:rPr lang="en-US" altLang="en-US" dirty="0" smtClean="0">
                <a:latin typeface="Sylfaen" panose="010A0502050306030303" pitchFamily="18" charset="0"/>
              </a:rPr>
              <a:t> </a:t>
            </a:r>
            <a:r>
              <a:rPr lang="en-US" altLang="en-US" dirty="0" err="1" smtClean="0">
                <a:latin typeface="Sylfaen" panose="010A0502050306030303" pitchFamily="18" charset="0"/>
              </a:rPr>
              <a:t>են</a:t>
            </a:r>
            <a:r>
              <a:rPr lang="en-US" altLang="en-US" dirty="0" smtClean="0">
                <a:latin typeface="Sylfaen" panose="010A0502050306030303" pitchFamily="18" charset="0"/>
              </a:rPr>
              <a:t>, </a:t>
            </a:r>
            <a:r>
              <a:rPr lang="en-US" altLang="en-US" dirty="0" err="1" smtClean="0">
                <a:latin typeface="Sylfaen" panose="010A0502050306030303" pitchFamily="18" charset="0"/>
              </a:rPr>
              <a:t>որ</a:t>
            </a:r>
            <a:r>
              <a:rPr lang="en-US" altLang="en-US" dirty="0" smtClean="0">
                <a:latin typeface="Sylfaen" panose="010A0502050306030303" pitchFamily="18" charset="0"/>
              </a:rPr>
              <a:t> </a:t>
            </a:r>
            <a:r>
              <a:rPr lang="en-US" altLang="en-US" dirty="0" err="1" smtClean="0">
                <a:latin typeface="Sylfaen" panose="010A0502050306030303" pitchFamily="18" charset="0"/>
              </a:rPr>
              <a:t>այն</a:t>
            </a:r>
            <a:r>
              <a:rPr lang="en-US" altLang="en-US" dirty="0" smtClean="0">
                <a:latin typeface="Sylfaen" panose="010A0502050306030303" pitchFamily="18" charset="0"/>
              </a:rPr>
              <a:t> </a:t>
            </a:r>
            <a:r>
              <a:rPr lang="en-US" altLang="en-US" dirty="0" err="1" smtClean="0">
                <a:latin typeface="Sylfaen" panose="010A0502050306030303" pitchFamily="18" charset="0"/>
              </a:rPr>
              <a:t>կատարվի</a:t>
            </a:r>
            <a:r>
              <a:rPr lang="en-US" altLang="en-US" dirty="0" smtClean="0">
                <a:latin typeface="Sylfaen" panose="010A0502050306030303" pitchFamily="18" charset="0"/>
              </a:rPr>
              <a:t> </a:t>
            </a:r>
            <a:r>
              <a:rPr lang="en-US" altLang="en-US" dirty="0" err="1" smtClean="0">
                <a:latin typeface="Sylfaen" panose="010A0502050306030303" pitchFamily="18" charset="0"/>
              </a:rPr>
              <a:t>անօրեն</a:t>
            </a:r>
            <a:r>
              <a:rPr lang="en-US" altLang="en-US" dirty="0" smtClean="0">
                <a:latin typeface="Sylfaen" panose="010A0502050306030303" pitchFamily="18" charset="0"/>
              </a:rPr>
              <a:t> </a:t>
            </a:r>
            <a:r>
              <a:rPr lang="en-US" altLang="en-US" dirty="0" err="1" smtClean="0">
                <a:latin typeface="Sylfaen" panose="010A0502050306030303" pitchFamily="18" charset="0"/>
              </a:rPr>
              <a:t>կերպով</a:t>
            </a:r>
            <a:r>
              <a:rPr lang="en-US" altLang="en-US" dirty="0" smtClean="0">
                <a:latin typeface="Sylfaen" panose="010A0502050306030303" pitchFamily="18" charset="0"/>
              </a:rPr>
              <a:t> </a:t>
            </a:r>
            <a:r>
              <a:rPr lang="en-US" altLang="en-US" dirty="0" err="1" smtClean="0">
                <a:latin typeface="Sylfaen" panose="010A0502050306030303" pitchFamily="18" charset="0"/>
              </a:rPr>
              <a:t>կամ</a:t>
            </a:r>
            <a:r>
              <a:rPr lang="en-US" altLang="en-US" dirty="0" smtClean="0">
                <a:latin typeface="Sylfaen" panose="010A0502050306030303" pitchFamily="18" charset="0"/>
              </a:rPr>
              <a:t> </a:t>
            </a:r>
            <a:r>
              <a:rPr lang="en-US" altLang="en-US" dirty="0" err="1" smtClean="0">
                <a:latin typeface="Sylfaen" panose="010A0502050306030303" pitchFamily="18" charset="0"/>
              </a:rPr>
              <a:t>առանց</a:t>
            </a:r>
            <a:r>
              <a:rPr lang="en-US" altLang="en-US" dirty="0" smtClean="0">
                <a:latin typeface="Sylfaen" panose="010A0502050306030303" pitchFamily="18" charset="0"/>
              </a:rPr>
              <a:t> </a:t>
            </a:r>
            <a:r>
              <a:rPr lang="en-US" altLang="en-US" dirty="0" err="1" smtClean="0">
                <a:latin typeface="Sylfaen" panose="010A0502050306030303" pitchFamily="18" charset="0"/>
              </a:rPr>
              <a:t>լիազորության</a:t>
            </a:r>
            <a:r>
              <a:rPr lang="en-US" altLang="en-US" dirty="0" smtClean="0">
                <a:latin typeface="Sylfaen" panose="010A0502050306030303" pitchFamily="18" charset="0"/>
              </a:rPr>
              <a:t> </a:t>
            </a:r>
            <a:r>
              <a:rPr lang="en-US" altLang="en-US" dirty="0" err="1" smtClean="0">
                <a:latin typeface="Sylfaen" panose="010A0502050306030303" pitchFamily="18" charset="0"/>
              </a:rPr>
              <a:t>համապատասխան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անձի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կամ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սուբյեկտի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կողմից</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Շատ</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դեպքերում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հնարավոր</a:t>
            </a:r>
            <a:r>
              <a:rPr lang="en-US" altLang="en-US" baseline="0" dirty="0" smtClean="0">
                <a:latin typeface="Sylfaen" panose="010A0502050306030303" pitchFamily="18" charset="0"/>
              </a:rPr>
              <a:t> է </a:t>
            </a:r>
            <a:r>
              <a:rPr lang="en-US" altLang="en-US" baseline="0" dirty="0" err="1" smtClean="0">
                <a:latin typeface="Sylfaen" panose="010A0502050306030303" pitchFamily="18" charset="0"/>
              </a:rPr>
              <a:t>որ</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միջամտող</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անձն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ունենա</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դրա</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իրավունքը</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Այս</a:t>
            </a:r>
            <a:r>
              <a:rPr lang="en-US" altLang="en-US" baseline="0" dirty="0" smtClean="0">
                <a:latin typeface="Sylfaen" panose="010A0502050306030303" pitchFamily="18" charset="0"/>
              </a:rPr>
              <a:t> </a:t>
            </a:r>
            <a:r>
              <a:rPr lang="hy-AM" altLang="en-US" baseline="0" dirty="0" smtClean="0">
                <a:latin typeface="Sylfaen" panose="010A0502050306030303" pitchFamily="18" charset="0"/>
              </a:rPr>
              <a:t>սահիկ</a:t>
            </a:r>
            <a:r>
              <a:rPr lang="en-US" altLang="en-US" baseline="0" dirty="0" smtClean="0">
                <a:latin typeface="Sylfaen" panose="010A0502050306030303" pitchFamily="18" charset="0"/>
              </a:rPr>
              <a:t>ը </a:t>
            </a:r>
            <a:r>
              <a:rPr lang="en-US" altLang="en-US" baseline="0" dirty="0" err="1" smtClean="0">
                <a:latin typeface="Sylfaen" panose="010A0502050306030303" pitchFamily="18" charset="0"/>
              </a:rPr>
              <a:t>թվարկում</a:t>
            </a:r>
            <a:r>
              <a:rPr lang="en-US" altLang="en-US" baseline="0" dirty="0" smtClean="0">
                <a:latin typeface="Sylfaen" panose="010A0502050306030303" pitchFamily="18" charset="0"/>
              </a:rPr>
              <a:t> է </a:t>
            </a:r>
            <a:r>
              <a:rPr lang="en-US" altLang="en-US" baseline="0" dirty="0" err="1" smtClean="0">
                <a:latin typeface="Sylfaen" panose="010A0502050306030303" pitchFamily="18" charset="0"/>
              </a:rPr>
              <a:t>կոնկրետ</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օրինակներ</a:t>
            </a:r>
            <a:r>
              <a:rPr lang="en-US" altLang="en-US" baseline="0" dirty="0" smtClean="0">
                <a:latin typeface="Sylfaen" panose="010A0502050306030303" pitchFamily="18" charset="0"/>
              </a:rPr>
              <a:t>,</a:t>
            </a:r>
            <a:r>
              <a:rPr lang="hy-AM" altLang="en-US" baseline="0" dirty="0" smtClean="0">
                <a:latin typeface="Sylfaen" panose="010A0502050306030303" pitchFamily="18" charset="0"/>
              </a:rPr>
              <a:t> որտեղ անձը կարող է իրավաչափորեն աղավաղել համակարգչային համակարգը՝ առանց Հոդված </a:t>
            </a:r>
            <a:r>
              <a:rPr lang="en-US" altLang="en-US" dirty="0" smtClean="0">
                <a:latin typeface="Sylfaen" panose="010A0502050306030303" pitchFamily="18" charset="0"/>
              </a:rPr>
              <a:t>5</a:t>
            </a:r>
            <a:r>
              <a:rPr lang="hy-AM" altLang="en-US" dirty="0" smtClean="0">
                <a:latin typeface="Sylfaen" panose="010A0502050306030303" pitchFamily="18" charset="0"/>
              </a:rPr>
              <a:t>-ով</a:t>
            </a:r>
            <a:r>
              <a:rPr lang="hy-AM" altLang="en-US" baseline="0" dirty="0" smtClean="0">
                <a:latin typeface="Sylfaen" panose="010A0502050306030303" pitchFamily="18" charset="0"/>
              </a:rPr>
              <a:t> քրեական պատասխանատվության ենթարկվելու։</a:t>
            </a:r>
            <a:endParaRPr lang="en-US" altLang="en-U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59</a:t>
            </a:fld>
            <a:endParaRPr lang="en-US"/>
          </a:p>
        </p:txBody>
      </p:sp>
    </p:spTree>
    <p:extLst>
      <p:ext uri="{BB962C8B-B14F-4D97-AF65-F5344CB8AC3E}">
        <p14:creationId xmlns:p14="http://schemas.microsoft.com/office/powerpoint/2010/main" val="13276892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61</a:t>
            </a:fld>
            <a:endParaRPr lang="en-US" altLang="en-US"/>
          </a:p>
        </p:txBody>
      </p:sp>
    </p:spTree>
    <p:extLst>
      <p:ext uri="{BB962C8B-B14F-4D97-AF65-F5344CB8AC3E}">
        <p14:creationId xmlns:p14="http://schemas.microsoft.com/office/powerpoint/2010/main" val="20371162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dirty="0" err="1" smtClean="0">
                <a:latin typeface="Sylfaen" panose="010A0502050306030303" pitchFamily="18" charset="0"/>
                <a:ea typeface="ＭＳ Ｐゴシック" panose="020B0600070205080204" pitchFamily="34" charset="-128"/>
              </a:rPr>
              <a:t>Բուդապեշտի</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կոնվենցիայի</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կարևորագույն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հանցագործություններից</a:t>
            </a:r>
            <a:r>
              <a:rPr lang="en-GB" altLang="en-US" baseline="0" dirty="0" smtClean="0">
                <a:latin typeface="Sylfaen" panose="010A0502050306030303" pitchFamily="18" charset="0"/>
                <a:ea typeface="ＭＳ Ｐゴシック" panose="020B0600070205080204" pitchFamily="34" charset="-128"/>
              </a:rPr>
              <a:t> է </a:t>
            </a:r>
            <a:r>
              <a:rPr lang="en-GB" altLang="en-US" baseline="0" dirty="0" err="1" smtClean="0">
                <a:latin typeface="Sylfaen" panose="010A0502050306030303" pitchFamily="18" charset="0"/>
                <a:ea typeface="ＭＳ Ｐゴシック" panose="020B0600070205080204" pitchFamily="34" charset="-128"/>
              </a:rPr>
              <a:t>սարքերի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չարաշահման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հանցագործությունը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ըստ</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Հոդված</a:t>
            </a:r>
            <a:r>
              <a:rPr lang="en-GB" altLang="en-US" baseline="0" dirty="0" smtClean="0">
                <a:latin typeface="Sylfaen" panose="010A0502050306030303" pitchFamily="18" charset="0"/>
                <a:ea typeface="ＭＳ Ｐゴシック" panose="020B0600070205080204" pitchFamily="34" charset="-128"/>
              </a:rPr>
              <a:t> 6-ի:</a:t>
            </a:r>
            <a:endParaRPr lang="en-GB" altLang="en-US" dirty="0">
              <a:latin typeface="Sylfaen" panose="010A0502050306030303" pitchFamily="18" charset="0"/>
              <a:ea typeface="ＭＳ Ｐゴシック" panose="020B0600070205080204" pitchFamily="34" charset="-128"/>
            </a:endParaRPr>
          </a:p>
          <a:p>
            <a:pPr>
              <a:defRPr/>
            </a:pPr>
            <a:r>
              <a:rPr lang="en-GB" altLang="en-US" dirty="0">
                <a:latin typeface="Sylfaen" panose="010A0502050306030303" pitchFamily="18" charset="0"/>
                <a:ea typeface="ＭＳ Ｐゴシック" panose="020B0600070205080204" pitchFamily="34" charset="-128"/>
              </a:rPr>
              <a:t> </a:t>
            </a:r>
          </a:p>
          <a:p>
            <a:pPr>
              <a:defRPr/>
            </a:pPr>
            <a:r>
              <a:rPr lang="en-GB" altLang="en-US" dirty="0" err="1" smtClean="0">
                <a:latin typeface="Sylfaen" panose="010A0502050306030303" pitchFamily="18" charset="0"/>
                <a:ea typeface="ＭＳ Ｐゴシック" panose="020B0600070205080204" pitchFamily="34" charset="-128"/>
              </a:rPr>
              <a:t>Ինչպես</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այլ</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հանցագործությունների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դեպքում</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հանցագործի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արարքը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պետք</a:t>
            </a:r>
            <a:r>
              <a:rPr lang="en-GB" altLang="en-US" baseline="0" dirty="0" smtClean="0">
                <a:latin typeface="Sylfaen" panose="010A0502050306030303" pitchFamily="18" charset="0"/>
                <a:ea typeface="ＭＳ Ｐゴシック" panose="020B0600070205080204" pitchFamily="34" charset="-128"/>
              </a:rPr>
              <a:t> է </a:t>
            </a:r>
            <a:r>
              <a:rPr lang="en-GB" altLang="en-US" baseline="0" dirty="0" err="1" smtClean="0">
                <a:latin typeface="Sylfaen" panose="010A0502050306030303" pitchFamily="18" charset="0"/>
                <a:ea typeface="ＭＳ Ｐゴシック" panose="020B0600070205080204" pitchFamily="34" charset="-128"/>
              </a:rPr>
              <a:t>լինի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միտումնավոր</a:t>
            </a:r>
            <a:r>
              <a:rPr lang="en-GB" altLang="en-US" baseline="0" dirty="0" smtClean="0">
                <a:latin typeface="Sylfaen" panose="010A0502050306030303" pitchFamily="18" charset="0"/>
                <a:ea typeface="ＭＳ Ｐゴシック" panose="020B0600070205080204" pitchFamily="34" charset="-128"/>
              </a:rPr>
              <a:t> և </a:t>
            </a:r>
            <a:r>
              <a:rPr lang="en-GB" altLang="en-US" baseline="0" dirty="0" err="1" smtClean="0">
                <a:latin typeface="Sylfaen" panose="010A0502050306030303" pitchFamily="18" charset="0"/>
                <a:ea typeface="ＭＳ Ｐゴシック" panose="020B0600070205080204" pitchFamily="34" charset="-128"/>
              </a:rPr>
              <a:t>անօրեն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կերպով</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Այս</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հանցագործությունը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ծածկում</a:t>
            </a:r>
            <a:r>
              <a:rPr lang="en-GB" altLang="en-US" baseline="0" dirty="0" smtClean="0">
                <a:latin typeface="Sylfaen" panose="010A0502050306030303" pitchFamily="18" charset="0"/>
                <a:ea typeface="ＭＳ Ｐゴシック" panose="020B0600070205080204" pitchFamily="34" charset="-128"/>
              </a:rPr>
              <a:t> է </a:t>
            </a:r>
            <a:r>
              <a:rPr lang="en-GB" altLang="en-US" baseline="0" dirty="0" err="1" smtClean="0">
                <a:latin typeface="Sylfaen" panose="010A0502050306030303" pitchFamily="18" charset="0"/>
                <a:ea typeface="ＭＳ Ｐゴシック" panose="020B0600070205080204" pitchFamily="34" charset="-128"/>
              </a:rPr>
              <a:t>գործողությունների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լայն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շրջանակ</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որոնք</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բոլորը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կապված</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են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սարքերի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չարաշահման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հետ</a:t>
            </a:r>
            <a:r>
              <a:rPr lang="en-GB" altLang="en-US" baseline="0" dirty="0" smtClean="0">
                <a:latin typeface="Sylfaen" panose="010A0502050306030303" pitchFamily="18" charset="0"/>
                <a:ea typeface="ＭＳ Ｐゴシック" panose="020B0600070205080204" pitchFamily="34" charset="-128"/>
              </a:rPr>
              <a:t>:</a:t>
            </a:r>
            <a:r>
              <a:rPr lang="en-GB" altLang="en-US" dirty="0" smtClean="0">
                <a:latin typeface="Sylfaen" panose="010A0502050306030303" pitchFamily="18" charset="0"/>
                <a:ea typeface="ＭＳ Ｐゴシック" panose="020B0600070205080204" pitchFamily="34" charset="-128"/>
              </a:rPr>
              <a:t> </a:t>
            </a:r>
            <a:endParaRPr lang="en-GB" altLang="en-US" dirty="0">
              <a:latin typeface="Sylfaen" panose="010A0502050306030303" pitchFamily="18" charset="0"/>
              <a:ea typeface="ＭＳ Ｐゴシック" panose="020B0600070205080204" pitchFamily="34" charset="-128"/>
            </a:endParaRPr>
          </a:p>
          <a:p>
            <a:pPr>
              <a:defRPr/>
            </a:pPr>
            <a:endParaRPr lang="en-GB" altLang="sr-Latn-RS" dirty="0">
              <a:latin typeface="Sylfaen" panose="010A0502050306030303" pitchFamily="18" charset="0"/>
              <a:ea typeface="ＭＳ Ｐゴシック" panose="020B0600070205080204" pitchFamily="34" charset="-128"/>
            </a:endParaRPr>
          </a:p>
          <a:p>
            <a:pPr>
              <a:defRPr/>
            </a:pPr>
            <a:r>
              <a:rPr lang="en-GB" altLang="en-US" dirty="0" err="1" smtClean="0">
                <a:latin typeface="Sylfaen" panose="010A0502050306030303" pitchFamily="18" charset="0"/>
                <a:ea typeface="ＭＳ Ｐゴシック" panose="020B0600070205080204" pitchFamily="34" charset="-128"/>
              </a:rPr>
              <a:t>Սա</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բավականին</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նոր</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հանցագործություն</a:t>
            </a:r>
            <a:r>
              <a:rPr lang="en-GB" altLang="en-US" dirty="0" smtClean="0">
                <a:latin typeface="Sylfaen" panose="010A0502050306030303" pitchFamily="18" charset="0"/>
                <a:ea typeface="ＭＳ Ｐゴシック" panose="020B0600070205080204" pitchFamily="34" charset="-128"/>
              </a:rPr>
              <a:t> է, </a:t>
            </a:r>
            <a:r>
              <a:rPr lang="en-GB" altLang="en-US" dirty="0" err="1" smtClean="0">
                <a:latin typeface="Sylfaen" panose="010A0502050306030303" pitchFamily="18" charset="0"/>
                <a:ea typeface="ＭＳ Ｐゴシック" panose="020B0600070205080204" pitchFamily="34" charset="-128"/>
              </a:rPr>
              <a:t>որը</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ներառված</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չէ</a:t>
            </a:r>
            <a:r>
              <a:rPr lang="en-GB" altLang="en-US" dirty="0" smtClean="0">
                <a:latin typeface="Sylfaen" panose="010A0502050306030303" pitchFamily="18" charset="0"/>
                <a:ea typeface="ＭＳ Ｐゴシック" panose="020B0600070205080204" pitchFamily="34" charset="-128"/>
              </a:rPr>
              <a:t> 1989 </a:t>
            </a:r>
            <a:r>
              <a:rPr lang="en-GB" altLang="en-US" dirty="0" err="1" smtClean="0">
                <a:latin typeface="Sylfaen" panose="010A0502050306030303" pitchFamily="18" charset="0"/>
                <a:ea typeface="ＭＳ Ｐゴシック" panose="020B0600070205080204" pitchFamily="34" charset="-128"/>
              </a:rPr>
              <a:t>թվականի</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Առաջարկություններում</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Այն</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նաև</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բավական</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նորարարական</a:t>
            </a:r>
            <a:r>
              <a:rPr lang="en-GB" altLang="en-US" dirty="0" smtClean="0">
                <a:latin typeface="Sylfaen" panose="010A0502050306030303" pitchFamily="18" charset="0"/>
                <a:ea typeface="ＭＳ Ｐゴシック" panose="020B0600070205080204" pitchFamily="34" charset="-128"/>
              </a:rPr>
              <a:t> է՝ </a:t>
            </a:r>
            <a:r>
              <a:rPr lang="en-GB" altLang="en-US" dirty="0" err="1" smtClean="0">
                <a:latin typeface="Sylfaen" panose="010A0502050306030303" pitchFamily="18" charset="0"/>
                <a:ea typeface="ＭＳ Ｐゴシック" panose="020B0600070205080204" pitchFamily="34" charset="-128"/>
              </a:rPr>
              <a:t>դրանում</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առկա</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փաստերը</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նախկինում</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չէին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ճանաչվում</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որպես</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հանցագործություն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շատ</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ազգային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օրենսդրություններում</a:t>
            </a:r>
            <a:r>
              <a:rPr lang="en-GB" altLang="en-US" baseline="0" dirty="0" smtClean="0">
                <a:latin typeface="Sylfaen" panose="010A0502050306030303" pitchFamily="18" charset="0"/>
                <a:ea typeface="ＭＳ Ｐゴシック" panose="020B0600070205080204" pitchFamily="34" charset="-128"/>
              </a:rPr>
              <a:t>:</a:t>
            </a:r>
            <a:r>
              <a:rPr lang="en-GB" altLang="en-US" dirty="0" smtClean="0">
                <a:latin typeface="Sylfaen" panose="010A0502050306030303" pitchFamily="18" charset="0"/>
                <a:ea typeface="ＭＳ Ｐゴシック" panose="020B0600070205080204" pitchFamily="34" charset="-128"/>
              </a:rPr>
              <a:t> </a:t>
            </a:r>
            <a:endParaRPr lang="en-GB" altLang="en-US" dirty="0">
              <a:latin typeface="Sylfaen" panose="010A0502050306030303" pitchFamily="18" charset="0"/>
              <a:ea typeface="ＭＳ Ｐゴシック" panose="020B0600070205080204" pitchFamily="34" charset="-128"/>
            </a:endParaRPr>
          </a:p>
          <a:p>
            <a:pPr>
              <a:defRPr/>
            </a:pPr>
            <a:r>
              <a:rPr lang="en-GB" altLang="en-US" dirty="0">
                <a:latin typeface="Sylfaen" panose="010A0502050306030303" pitchFamily="18" charset="0"/>
                <a:ea typeface="ＭＳ Ｐゴシック" panose="020B0600070205080204" pitchFamily="34" charset="-128"/>
              </a:rPr>
              <a:t> </a:t>
            </a:r>
          </a:p>
          <a:p>
            <a:pPr>
              <a:defRPr/>
            </a:pPr>
            <a:r>
              <a:rPr lang="en-GB" altLang="en-US" dirty="0" err="1" smtClean="0">
                <a:latin typeface="Sylfaen" panose="010A0502050306030303" pitchFamily="18" charset="0"/>
                <a:ea typeface="ＭＳ Ｐゴシック" panose="020B0600070205080204" pitchFamily="34" charset="-128"/>
              </a:rPr>
              <a:t>Ըստ</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էության</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այն</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արգելում</a:t>
            </a:r>
            <a:r>
              <a:rPr lang="en-GB" altLang="en-US" dirty="0" smtClean="0">
                <a:latin typeface="Sylfaen" panose="010A0502050306030303" pitchFamily="18" charset="0"/>
                <a:ea typeface="ＭＳ Ｐゴシック" panose="020B0600070205080204" pitchFamily="34" charset="-128"/>
              </a:rPr>
              <a:t> է </a:t>
            </a:r>
            <a:r>
              <a:rPr lang="en-GB" altLang="en-US" dirty="0" err="1" smtClean="0">
                <a:latin typeface="Sylfaen" panose="010A0502050306030303" pitchFamily="18" charset="0"/>
                <a:ea typeface="ＭＳ Ｐゴシック" panose="020B0600070205080204" pitchFamily="34" charset="-128"/>
              </a:rPr>
              <a:t>սարքի</a:t>
            </a:r>
            <a:r>
              <a:rPr lang="en-GB" altLang="en-US" dirty="0" smtClean="0">
                <a:latin typeface="Sylfaen" panose="010A0502050306030303" pitchFamily="18" charset="0"/>
                <a:ea typeface="ＭＳ Ｐゴシック" panose="020B0600070205080204" pitchFamily="34" charset="-128"/>
              </a:rPr>
              <a:t> </a:t>
            </a:r>
            <a:r>
              <a:rPr lang="hy-AM" sz="1200" b="0" i="0" kern="1200" dirty="0" smtClean="0">
                <a:solidFill>
                  <a:schemeClr val="tx1"/>
                </a:solidFill>
                <a:effectLst/>
                <a:latin typeface="Sylfaen" panose="010A0502050306030303" pitchFamily="18" charset="0"/>
                <a:ea typeface="+mn-ea"/>
                <a:cs typeface="+mn-cs"/>
              </a:rPr>
              <a:t>արտադրությունը, վաճառքը, օգտագործման, ներմուծման, տարածման համար հայթայթելը և այլ կերպ մատչելի դարձնելը</a:t>
            </a:r>
            <a:r>
              <a:rPr lang="en-US" sz="1200" b="0" i="0" kern="1200" dirty="0" smtClean="0">
                <a:solidFill>
                  <a:schemeClr val="tx1"/>
                </a:solidFill>
                <a:effectLst/>
                <a:latin typeface="Sylfaen" panose="010A0502050306030303" pitchFamily="18" charset="0"/>
                <a:ea typeface="+mn-ea"/>
                <a:cs typeface="+mn-cs"/>
              </a:rPr>
              <a:t>, </a:t>
            </a:r>
            <a:r>
              <a:rPr lang="en-US" sz="1200" b="0" i="0" kern="1200" dirty="0" err="1" smtClean="0">
                <a:solidFill>
                  <a:schemeClr val="tx1"/>
                </a:solidFill>
                <a:effectLst/>
                <a:latin typeface="Sylfaen" panose="010A0502050306030303" pitchFamily="18" charset="0"/>
                <a:ea typeface="+mn-ea"/>
                <a:cs typeface="+mn-cs"/>
              </a:rPr>
              <a:t>ներառյալ</a:t>
            </a:r>
            <a:r>
              <a:rPr lang="en-US" sz="1200" b="0" i="0" kern="1200" dirty="0" smtClean="0">
                <a:solidFill>
                  <a:schemeClr val="tx1"/>
                </a:solidFill>
                <a:effectLst/>
                <a:latin typeface="Sylfaen" panose="010A0502050306030303" pitchFamily="18" charset="0"/>
                <a:ea typeface="+mn-ea"/>
                <a:cs typeface="+mn-cs"/>
              </a:rPr>
              <a:t>՝ </a:t>
            </a:r>
            <a:r>
              <a:rPr lang="en-US" sz="1200" b="0" i="0" kern="1200" dirty="0" err="1" smtClean="0">
                <a:solidFill>
                  <a:schemeClr val="tx1"/>
                </a:solidFill>
                <a:effectLst/>
                <a:latin typeface="Sylfaen" panose="010A0502050306030303" pitchFamily="18" charset="0"/>
                <a:ea typeface="+mn-ea"/>
                <a:cs typeface="+mn-cs"/>
              </a:rPr>
              <a:t>համակարգչային</a:t>
            </a:r>
            <a:r>
              <a:rPr lang="en-US" sz="1200" b="0" i="0" kern="1200" dirty="0" smtClean="0">
                <a:solidFill>
                  <a:schemeClr val="tx1"/>
                </a:solidFill>
                <a:effectLst/>
                <a:latin typeface="Sylfaen" panose="010A0502050306030303" pitchFamily="18" charset="0"/>
                <a:ea typeface="+mn-ea"/>
                <a:cs typeface="+mn-cs"/>
              </a:rPr>
              <a:t> </a:t>
            </a:r>
            <a:r>
              <a:rPr lang="hy-AM" sz="1200" b="0" i="0" kern="1200" dirty="0" smtClean="0">
                <a:solidFill>
                  <a:schemeClr val="tx1"/>
                </a:solidFill>
                <a:effectLst/>
                <a:latin typeface="Sylfaen" panose="010A0502050306030303" pitchFamily="18" charset="0"/>
                <a:ea typeface="+mn-ea"/>
                <a:cs typeface="+mn-cs"/>
              </a:rPr>
              <a:t>ծրագիրը, նախատեսված կամ հարմարեցված առաջին հերթին վերը նշված 2-5-րդ հոդվածներում սահմանված յուրաքանչյուր հանցագործության կատարման համար</a:t>
            </a:r>
            <a:r>
              <a:rPr lang="en-GB" altLang="en-US" dirty="0" smtClean="0">
                <a:latin typeface="Sylfaen" panose="010A0502050306030303" pitchFamily="18" charset="0"/>
                <a:ea typeface="ＭＳ Ｐゴシック" panose="020B0600070205080204" pitchFamily="34" charset="-128"/>
              </a:rPr>
              <a:t>:</a:t>
            </a:r>
            <a:endParaRPr lang="en-GB" altLang="en-US" dirty="0">
              <a:latin typeface="Sylfaen" panose="010A0502050306030303" pitchFamily="18" charset="0"/>
              <a:ea typeface="ＭＳ Ｐゴシック" panose="020B0600070205080204" pitchFamily="34" charset="-128"/>
            </a:endParaRPr>
          </a:p>
          <a:p>
            <a:pPr>
              <a:defRPr/>
            </a:pPr>
            <a:endParaRPr lang="en-GB" altLang="sr-Latn-RS" dirty="0">
              <a:latin typeface="Sylfaen" panose="010A0502050306030303" pitchFamily="18" charset="0"/>
              <a:ea typeface="ＭＳ Ｐゴシック" panose="020B0600070205080204" pitchFamily="34" charset="-128"/>
            </a:endParaRPr>
          </a:p>
          <a:p>
            <a:pPr>
              <a:defRPr/>
            </a:pPr>
            <a:r>
              <a:rPr lang="en-GB" altLang="en-US" dirty="0" err="1" smtClean="0">
                <a:latin typeface="Sylfaen" panose="010A0502050306030303" pitchFamily="18" charset="0"/>
                <a:ea typeface="ＭＳ Ｐゴシック" panose="020B0600070205080204" pitchFamily="34" charset="-128"/>
              </a:rPr>
              <a:t>Հավասարապես</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այն</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քրեականացնում</a:t>
            </a:r>
            <a:r>
              <a:rPr lang="en-GB" altLang="en-US" dirty="0" smtClean="0">
                <a:latin typeface="Sylfaen" panose="010A0502050306030303" pitchFamily="18" charset="0"/>
                <a:ea typeface="ＭＳ Ｐゴシック" panose="020B0600070205080204" pitchFamily="34" charset="-128"/>
              </a:rPr>
              <a:t> է </a:t>
            </a:r>
            <a:r>
              <a:rPr lang="en-GB" altLang="en-US" dirty="0" err="1" smtClean="0">
                <a:latin typeface="Sylfaen" panose="010A0502050306030303" pitchFamily="18" charset="0"/>
                <a:ea typeface="ＭＳ Ｐゴシック" panose="020B0600070205080204" pitchFamily="34" charset="-128"/>
              </a:rPr>
              <a:t>վաճառքը</a:t>
            </a:r>
            <a:r>
              <a:rPr lang="en-GB" altLang="en-US" dirty="0" smtClean="0">
                <a:latin typeface="Sylfaen" panose="010A0502050306030303" pitchFamily="18" charset="0"/>
                <a:ea typeface="ＭＳ Ｐゴシック" panose="020B0600070205080204" pitchFamily="34" charset="-128"/>
              </a:rPr>
              <a:t> </a:t>
            </a:r>
            <a:r>
              <a:rPr lang="hy-AM" sz="1200" b="0" i="0" kern="1200" dirty="0" smtClean="0">
                <a:solidFill>
                  <a:schemeClr val="tx1"/>
                </a:solidFill>
                <a:effectLst/>
                <a:latin typeface="Sylfaen" panose="010A0502050306030303" pitchFamily="18" charset="0"/>
                <a:ea typeface="+mn-ea"/>
                <a:cs typeface="+mn-cs"/>
              </a:rPr>
              <a:t>համակարգչի ծածկագ</a:t>
            </a:r>
            <a:r>
              <a:rPr lang="en-US" sz="1200" b="0" i="0" kern="1200" dirty="0" err="1" smtClean="0">
                <a:solidFill>
                  <a:schemeClr val="tx1"/>
                </a:solidFill>
                <a:effectLst/>
                <a:latin typeface="Sylfaen" panose="010A0502050306030303" pitchFamily="18" charset="0"/>
                <a:ea typeface="+mn-ea"/>
                <a:cs typeface="+mn-cs"/>
              </a:rPr>
              <a:t>րի</a:t>
            </a:r>
            <a:r>
              <a:rPr lang="hy-AM" sz="1200" b="0" i="0" kern="1200" dirty="0" smtClean="0">
                <a:solidFill>
                  <a:schemeClr val="tx1"/>
                </a:solidFill>
                <a:effectLst/>
                <a:latin typeface="Sylfaen" panose="010A0502050306030303" pitchFamily="18" charset="0"/>
                <a:ea typeface="+mn-ea"/>
                <a:cs typeface="+mn-cs"/>
              </a:rPr>
              <a:t>, մուտքի կոդ</a:t>
            </a:r>
            <a:r>
              <a:rPr lang="en-US" sz="1200" b="0" i="0" kern="1200" dirty="0" smtClean="0">
                <a:solidFill>
                  <a:schemeClr val="tx1"/>
                </a:solidFill>
                <a:effectLst/>
                <a:latin typeface="Sylfaen" panose="010A0502050306030303" pitchFamily="18" charset="0"/>
                <a:ea typeface="+mn-ea"/>
                <a:cs typeface="+mn-cs"/>
              </a:rPr>
              <a:t>ի</a:t>
            </a:r>
            <a:r>
              <a:rPr lang="hy-AM" sz="1200" b="0" i="0" kern="1200" dirty="0" smtClean="0">
                <a:solidFill>
                  <a:schemeClr val="tx1"/>
                </a:solidFill>
                <a:effectLst/>
                <a:latin typeface="Sylfaen" panose="010A0502050306030303" pitchFamily="18" charset="0"/>
                <a:ea typeface="+mn-ea"/>
                <a:cs typeface="+mn-cs"/>
              </a:rPr>
              <a:t> կամ նման տվյալներ</a:t>
            </a:r>
            <a:r>
              <a:rPr lang="en-US" sz="1200" b="0" i="0" kern="1200" dirty="0" smtClean="0">
                <a:solidFill>
                  <a:schemeClr val="tx1"/>
                </a:solidFill>
                <a:effectLst/>
                <a:latin typeface="Sylfaen" panose="010A0502050306030303" pitchFamily="18" charset="0"/>
                <a:ea typeface="+mn-ea"/>
                <a:cs typeface="+mn-cs"/>
              </a:rPr>
              <a:t>ի</a:t>
            </a:r>
            <a:r>
              <a:rPr lang="hy-AM" sz="1200" b="0" i="0" kern="1200" dirty="0" smtClean="0">
                <a:solidFill>
                  <a:schemeClr val="tx1"/>
                </a:solidFill>
                <a:effectLst/>
                <a:latin typeface="Sylfaen" panose="010A0502050306030303" pitchFamily="18" charset="0"/>
                <a:ea typeface="+mn-ea"/>
                <a:cs typeface="+mn-cs"/>
              </a:rPr>
              <a:t>, որոնց միջոցով ամբողջությամբ կամ մասամբ հնարավոր է մուտք գործել համակարգչային համակարգ</a:t>
            </a:r>
            <a:r>
              <a:rPr lang="en-US" sz="1200" b="0" i="0" kern="1200" dirty="0" smtClean="0">
                <a:solidFill>
                  <a:schemeClr val="tx1"/>
                </a:solidFill>
                <a:effectLst/>
                <a:latin typeface="Sylfaen" panose="010A0502050306030303" pitchFamily="18" charset="0"/>
                <a:ea typeface="+mn-ea"/>
                <a:cs typeface="+mn-cs"/>
              </a:rPr>
              <a:t>:</a:t>
            </a:r>
            <a:endParaRPr lang="en-GB" altLang="en-US" dirty="0">
              <a:latin typeface="Sylfaen" panose="010A0502050306030303" pitchFamily="18" charset="0"/>
              <a:ea typeface="ＭＳ Ｐゴシック" panose="020B0600070205080204" pitchFamily="34" charset="-128"/>
            </a:endParaRPr>
          </a:p>
          <a:p>
            <a:pPr>
              <a:defRPr/>
            </a:pPr>
            <a:endParaRPr lang="en-GB" altLang="en-US" dirty="0">
              <a:latin typeface="Sylfaen" panose="010A0502050306030303" pitchFamily="18" charset="0"/>
              <a:ea typeface="ＭＳ Ｐゴシック" panose="020B0600070205080204" pitchFamily="34" charset="-128"/>
            </a:endParaRPr>
          </a:p>
          <a:p>
            <a:pPr>
              <a:defRPr/>
            </a:pPr>
            <a:r>
              <a:rPr lang="en-GB" altLang="en-US" dirty="0" err="1" smtClean="0">
                <a:latin typeface="Sylfaen" panose="010A0502050306030303" pitchFamily="18" charset="0"/>
                <a:ea typeface="ＭＳ Ｐゴシック" panose="020B0600070205080204" pitchFamily="34" charset="-128"/>
              </a:rPr>
              <a:t>Այս</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դրույթով</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Կոնվենցիան</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ճանաչում</a:t>
            </a:r>
            <a:r>
              <a:rPr lang="en-GB" altLang="en-US" baseline="0" dirty="0" smtClean="0">
                <a:latin typeface="Sylfaen" panose="010A0502050306030303" pitchFamily="18" charset="0"/>
                <a:ea typeface="ＭＳ Ｐゴシック" panose="020B0600070205080204" pitchFamily="34" charset="-128"/>
              </a:rPr>
              <a:t> է </a:t>
            </a:r>
            <a:r>
              <a:rPr lang="en-GB" altLang="en-US" baseline="0" dirty="0" err="1" smtClean="0">
                <a:latin typeface="Sylfaen" panose="010A0502050306030303" pitchFamily="18" charset="0"/>
                <a:ea typeface="ＭＳ Ｐゴシック" panose="020B0600070205080204" pitchFamily="34" charset="-128"/>
              </a:rPr>
              <a:t>զարգացող</a:t>
            </a:r>
            <a:r>
              <a:rPr lang="en-GB" altLang="en-US" baseline="0" dirty="0" smtClean="0">
                <a:latin typeface="Sylfaen" panose="010A0502050306030303" pitchFamily="18" charset="0"/>
                <a:ea typeface="ＭＳ Ｐゴシック" panose="020B0600070205080204" pitchFamily="34" charset="-128"/>
              </a:rPr>
              <a:t> և </a:t>
            </a:r>
            <a:r>
              <a:rPr lang="en-GB" altLang="en-US" baseline="0" dirty="0" err="1" smtClean="0">
                <a:latin typeface="Sylfaen" panose="010A0502050306030303" pitchFamily="18" charset="0"/>
                <a:ea typeface="ＭＳ Ｐゴシック" panose="020B0600070205080204" pitchFamily="34" charset="-128"/>
              </a:rPr>
              <a:t>ընդլայնվող</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ու</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տնտեսապես</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կարևոր</a:t>
            </a:r>
            <a:r>
              <a:rPr lang="en-GB" altLang="en-US" baseline="0" dirty="0" smtClean="0">
                <a:latin typeface="Sylfaen" panose="010A0502050306030303" pitchFamily="18" charset="0"/>
                <a:ea typeface="ＭＳ Ｐゴシック" panose="020B0600070205080204" pitchFamily="34" charset="-128"/>
              </a:rPr>
              <a:t> &lt;&lt;</a:t>
            </a:r>
            <a:r>
              <a:rPr lang="en-GB" altLang="en-US" baseline="0" dirty="0" err="1" smtClean="0">
                <a:latin typeface="Sylfaen" panose="010A0502050306030303" pitchFamily="18" charset="0"/>
                <a:ea typeface="ＭＳ Ｐゴシック" panose="020B0600070205080204" pitchFamily="34" charset="-128"/>
              </a:rPr>
              <a:t>հանցանքների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թույլատրման</a:t>
            </a:r>
            <a:r>
              <a:rPr lang="en-GB" altLang="en-US" baseline="0" dirty="0" smtClean="0">
                <a:latin typeface="Sylfaen" panose="010A0502050306030303" pitchFamily="18" charset="0"/>
                <a:ea typeface="ＭＳ Ｐゴシック" panose="020B0600070205080204" pitchFamily="34" charset="-128"/>
              </a:rPr>
              <a:t>&gt;&gt; &lt;&lt;</a:t>
            </a:r>
            <a:r>
              <a:rPr lang="en-GB" altLang="en-US" baseline="0" dirty="0" err="1" smtClean="0">
                <a:latin typeface="Sylfaen" panose="010A0502050306030303" pitchFamily="18" charset="0"/>
                <a:ea typeface="ＭＳ Ｐゴシック" panose="020B0600070205080204" pitchFamily="34" charset="-128"/>
              </a:rPr>
              <a:t>երկրորդական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շուկայի</a:t>
            </a:r>
            <a:r>
              <a:rPr lang="en-GB" altLang="en-US" baseline="0" dirty="0" smtClean="0">
                <a:latin typeface="Sylfaen" panose="010A0502050306030303" pitchFamily="18" charset="0"/>
                <a:ea typeface="ＭＳ Ｐゴシック" panose="020B0600070205080204" pitchFamily="34" charset="-128"/>
              </a:rPr>
              <a:t>&gt;&gt; </a:t>
            </a:r>
            <a:r>
              <a:rPr lang="en-GB" altLang="en-US" baseline="0" dirty="0" err="1" smtClean="0">
                <a:latin typeface="Sylfaen" panose="010A0502050306030303" pitchFamily="18" charset="0"/>
                <a:ea typeface="ＭＳ Ｐゴシック" panose="020B0600070205080204" pitchFamily="34" charset="-128"/>
              </a:rPr>
              <a:t>քրեականացման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անհրաժեշտությունը</a:t>
            </a:r>
            <a:r>
              <a:rPr lang="en-GB" altLang="en-US" baseline="0" dirty="0" smtClean="0">
                <a:latin typeface="Sylfaen" panose="010A0502050306030303" pitchFamily="18" charset="0"/>
                <a:ea typeface="ＭＳ Ｐゴシック" panose="020B0600070205080204" pitchFamily="34" charset="-128"/>
              </a:rPr>
              <a:t>. </a:t>
            </a:r>
            <a:r>
              <a:rPr lang="hy-AM" altLang="en-US" baseline="0" dirty="0" smtClean="0">
                <a:latin typeface="Sylfaen" panose="010A0502050306030303" pitchFamily="18" charset="0"/>
                <a:ea typeface="ＭＳ Ｐゴシック" panose="020B0600070205080204" pitchFamily="34" charset="-128"/>
              </a:rPr>
              <a:t>Հ</a:t>
            </a:r>
            <a:r>
              <a:rPr lang="en-GB" altLang="en-US" baseline="0" dirty="0" err="1" smtClean="0">
                <a:latin typeface="Sylfaen" panose="010A0502050306030303" pitchFamily="18" charset="0"/>
                <a:ea typeface="ＭＳ Ｐゴシック" panose="020B0600070205080204" pitchFamily="34" charset="-128"/>
              </a:rPr>
              <a:t>ակերներն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օնլայն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վաճառում</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են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իրենց</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ապրանքային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գործիքները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ինքնաստեղծ</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վարակային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փաթեթները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լայնորեն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տարածված</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են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օնլայն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հարթակում</a:t>
            </a:r>
            <a:r>
              <a:rPr lang="en-GB" altLang="en-US" baseline="0" dirty="0" smtClean="0">
                <a:latin typeface="Sylfaen" panose="010A0502050306030303" pitchFamily="18" charset="0"/>
                <a:ea typeface="ＭＳ Ｐゴシック" panose="020B0600070205080204" pitchFamily="34" charset="-128"/>
              </a:rPr>
              <a:t> և </a:t>
            </a:r>
            <a:r>
              <a:rPr lang="en-GB" altLang="en-US" baseline="0" dirty="0" err="1" smtClean="0">
                <a:latin typeface="Sylfaen" panose="010A0502050306030303" pitchFamily="18" charset="0"/>
                <a:ea typeface="ＭＳ Ｐゴシック" panose="020B0600070205080204" pitchFamily="34" charset="-128"/>
              </a:rPr>
              <a:t>մեծածախ</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զեղչեր</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գաղտնաբառերի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համար</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որոնք</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գողացվել</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են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Տրոյականները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կամ</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այլ</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սարքեր</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օգտագործելով</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Սա</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նշանակում</a:t>
            </a:r>
            <a:r>
              <a:rPr lang="en-GB" altLang="en-US" baseline="0" dirty="0" smtClean="0">
                <a:latin typeface="Sylfaen" panose="010A0502050306030303" pitchFamily="18" charset="0"/>
                <a:ea typeface="ＭＳ Ｐゴシック" panose="020B0600070205080204" pitchFamily="34" charset="-128"/>
              </a:rPr>
              <a:t> է, </a:t>
            </a:r>
            <a:r>
              <a:rPr lang="en-GB" altLang="en-US" baseline="0" dirty="0" err="1" smtClean="0">
                <a:latin typeface="Sylfaen" panose="010A0502050306030303" pitchFamily="18" charset="0"/>
                <a:ea typeface="ＭＳ Ｐゴシック" panose="020B0600070205080204" pitchFamily="34" charset="-128"/>
              </a:rPr>
              <a:t>որ</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համակարգչային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համակարգի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հակերությունն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այլևս</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բարձր</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մակարդակի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հմտություններով</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ծրագրավորողների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մենաշնորհը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չեն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Ցանկացած</a:t>
            </a:r>
            <a:r>
              <a:rPr lang="en-GB" altLang="en-US" baseline="0" dirty="0" smtClean="0">
                <a:latin typeface="Sylfaen" panose="010A0502050306030303" pitchFamily="18" charset="0"/>
                <a:ea typeface="ＭＳ Ｐゴシック" panose="020B0600070205080204" pitchFamily="34" charset="-128"/>
              </a:rPr>
              <a:t> &lt;&lt;</a:t>
            </a:r>
            <a:r>
              <a:rPr lang="en-GB" altLang="en-US" baseline="0" dirty="0" err="1" smtClean="0">
                <a:latin typeface="Sylfaen" panose="010A0502050306030303" pitchFamily="18" charset="0"/>
                <a:ea typeface="ＭＳ Ｐゴシック" panose="020B0600070205080204" pitchFamily="34" charset="-128"/>
              </a:rPr>
              <a:t>սովորական</a:t>
            </a:r>
            <a:r>
              <a:rPr lang="en-GB" altLang="en-US" baseline="0" dirty="0" smtClean="0">
                <a:latin typeface="Sylfaen" panose="010A0502050306030303" pitchFamily="18" charset="0"/>
                <a:ea typeface="ＭＳ Ｐゴシック" panose="020B0600070205080204" pitchFamily="34" charset="-128"/>
              </a:rPr>
              <a:t>&gt;&gt; </a:t>
            </a:r>
            <a:r>
              <a:rPr lang="en-GB" altLang="en-US" baseline="0" dirty="0" err="1" smtClean="0">
                <a:latin typeface="Sylfaen" panose="010A0502050306030303" pitchFamily="18" charset="0"/>
                <a:ea typeface="ＭＳ Ｐゴシック" panose="020B0600070205080204" pitchFamily="34" charset="-128"/>
              </a:rPr>
              <a:t>հանցագործ</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կարող</a:t>
            </a:r>
            <a:r>
              <a:rPr lang="en-GB" altLang="en-US" baseline="0" dirty="0" smtClean="0">
                <a:latin typeface="Sylfaen" panose="010A0502050306030303" pitchFamily="18" charset="0"/>
                <a:ea typeface="ＭＳ Ｐゴシック" panose="020B0600070205080204" pitchFamily="34" charset="-128"/>
              </a:rPr>
              <a:t> է </a:t>
            </a:r>
            <a:r>
              <a:rPr lang="en-GB" altLang="en-US" baseline="0" dirty="0" err="1" smtClean="0">
                <a:latin typeface="Sylfaen" panose="010A0502050306030303" pitchFamily="18" charset="0"/>
                <a:ea typeface="ＭＳ Ｐゴシック" panose="020B0600070205080204" pitchFamily="34" charset="-128"/>
              </a:rPr>
              <a:t>հեշտորեն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գնել</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անհրաժեշտ</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գործիքները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կամ</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ուղղակիորեն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գողացված</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գաղտնաբառերը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շատ</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հաճախ</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հանցագործ</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վաճառողը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կառաջարկի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նաև</a:t>
            </a:r>
            <a:r>
              <a:rPr lang="en-GB" altLang="en-US" baseline="0" dirty="0" smtClean="0">
                <a:latin typeface="Sylfaen" panose="010A0502050306030303" pitchFamily="18" charset="0"/>
                <a:ea typeface="ＭＳ Ｐゴシック" panose="020B0600070205080204" pitchFamily="34" charset="-128"/>
              </a:rPr>
              <a:t> &lt;&lt;</a:t>
            </a:r>
            <a:r>
              <a:rPr lang="en-GB" altLang="en-US" baseline="0" dirty="0" err="1" smtClean="0">
                <a:latin typeface="Sylfaen" panose="010A0502050306030303" pitchFamily="18" charset="0"/>
                <a:ea typeface="ＭＳ Ｐゴシック" panose="020B0600070205080204" pitchFamily="34" charset="-128"/>
              </a:rPr>
              <a:t>հաճախորդի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ծառայություն</a:t>
            </a:r>
            <a:r>
              <a:rPr lang="en-GB" altLang="en-US" baseline="0" dirty="0" smtClean="0">
                <a:latin typeface="Sylfaen" panose="010A0502050306030303" pitchFamily="18" charset="0"/>
                <a:ea typeface="ＭＳ Ｐゴシック" panose="020B0600070205080204" pitchFamily="34" charset="-128"/>
              </a:rPr>
              <a:t>&gt;&gt; և </a:t>
            </a:r>
            <a:r>
              <a:rPr lang="en-GB" altLang="en-US" baseline="0" dirty="0" err="1" smtClean="0">
                <a:latin typeface="Sylfaen" panose="010A0502050306030303" pitchFamily="18" charset="0"/>
                <a:ea typeface="ＭＳ Ｐゴシック" panose="020B0600070205080204" pitchFamily="34" charset="-128"/>
              </a:rPr>
              <a:t>կօգնի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հաճախորդին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կարգավորել</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համակարգիչը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հանցագործություն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իրականացնելու</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համար</a:t>
            </a:r>
            <a:r>
              <a:rPr lang="en-GB" altLang="en-US" baseline="0" dirty="0" smtClean="0">
                <a:latin typeface="Sylfaen" panose="010A0502050306030303" pitchFamily="18" charset="0"/>
                <a:ea typeface="ＭＳ Ｐゴシック" panose="020B0600070205080204" pitchFamily="34" charset="-128"/>
              </a:rPr>
              <a:t>:</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62</a:t>
            </a:fld>
            <a:endParaRPr lang="en-US"/>
          </a:p>
        </p:txBody>
      </p:sp>
    </p:spTree>
    <p:extLst>
      <p:ext uri="{BB962C8B-B14F-4D97-AF65-F5344CB8AC3E}">
        <p14:creationId xmlns:p14="http://schemas.microsoft.com/office/powerpoint/2010/main" val="16199170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Sylfaen" panose="010A0502050306030303" pitchFamily="18" charset="0"/>
              </a:rPr>
              <a:t>Ս</a:t>
            </a:r>
            <a:r>
              <a:rPr lang="hy-AM" dirty="0" smtClean="0">
                <a:latin typeface="Sylfaen" panose="010A0502050306030303" pitchFamily="18" charset="0"/>
              </a:rPr>
              <a:t>ահիկ</a:t>
            </a:r>
            <a:r>
              <a:rPr lang="en-US" dirty="0" err="1" smtClean="0">
                <a:latin typeface="Sylfaen" panose="010A0502050306030303" pitchFamily="18" charset="0"/>
              </a:rPr>
              <a:t>ների</a:t>
            </a:r>
            <a:r>
              <a:rPr lang="en-US" dirty="0" smtClean="0">
                <a:latin typeface="Sylfaen" panose="010A0502050306030303" pitchFamily="18" charset="0"/>
              </a:rPr>
              <a:t> </a:t>
            </a:r>
            <a:r>
              <a:rPr lang="en-US" dirty="0" err="1" smtClean="0">
                <a:latin typeface="Sylfaen" panose="010A0502050306030303" pitchFamily="18" charset="0"/>
              </a:rPr>
              <a:t>խումբը</a:t>
            </a:r>
            <a:r>
              <a:rPr lang="en-US" dirty="0" smtClean="0">
                <a:latin typeface="Sylfaen" panose="010A0502050306030303" pitchFamily="18" charset="0"/>
              </a:rPr>
              <a:t> </a:t>
            </a:r>
            <a:r>
              <a:rPr lang="en-US" dirty="0" err="1" smtClean="0">
                <a:latin typeface="Sylfaen" panose="010A0502050306030303" pitchFamily="18" charset="0"/>
              </a:rPr>
              <a:t>պարունակում</a:t>
            </a:r>
            <a:r>
              <a:rPr lang="en-US" dirty="0" smtClean="0">
                <a:latin typeface="Sylfaen" panose="010A0502050306030303" pitchFamily="18" charset="0"/>
              </a:rPr>
              <a:t> է </a:t>
            </a:r>
            <a:r>
              <a:rPr lang="en-US" dirty="0" err="1" smtClean="0">
                <a:latin typeface="Sylfaen" panose="010A0502050306030303" pitchFamily="18" charset="0"/>
              </a:rPr>
              <a:t>նկարներ</a:t>
            </a:r>
            <a:r>
              <a:rPr lang="en-US" dirty="0" smtClean="0">
                <a:latin typeface="Sylfaen" panose="010A0502050306030303" pitchFamily="18" charset="0"/>
              </a:rPr>
              <a:t>, </a:t>
            </a:r>
            <a:r>
              <a:rPr lang="en-US" dirty="0" err="1" smtClean="0">
                <a:latin typeface="Sylfaen" panose="010A0502050306030303" pitchFamily="18" charset="0"/>
              </a:rPr>
              <a:t>որոնք</a:t>
            </a:r>
            <a:r>
              <a:rPr lang="en-US" dirty="0" smtClean="0">
                <a:latin typeface="Sylfaen" panose="010A0502050306030303" pitchFamily="18" charset="0"/>
              </a:rPr>
              <a:t> </a:t>
            </a:r>
            <a:r>
              <a:rPr lang="en-US" dirty="0" err="1" smtClean="0">
                <a:latin typeface="Sylfaen" panose="010A0502050306030303" pitchFamily="18" charset="0"/>
              </a:rPr>
              <a:t>ցույց</a:t>
            </a:r>
            <a:r>
              <a:rPr lang="en-US" dirty="0" smtClean="0">
                <a:latin typeface="Sylfaen" panose="010A0502050306030303" pitchFamily="18" charset="0"/>
              </a:rPr>
              <a:t> </a:t>
            </a:r>
            <a:r>
              <a:rPr lang="en-US" dirty="0" err="1" smtClean="0">
                <a:latin typeface="Sylfaen" panose="010A0502050306030303" pitchFamily="18" charset="0"/>
              </a:rPr>
              <a:t>են</a:t>
            </a:r>
            <a:r>
              <a:rPr lang="en-US" dirty="0" smtClean="0">
                <a:latin typeface="Sylfaen" panose="010A0502050306030303" pitchFamily="18" charset="0"/>
              </a:rPr>
              <a:t>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սարքերի</a:t>
            </a:r>
            <a:r>
              <a:rPr lang="en-US" dirty="0" smtClean="0">
                <a:latin typeface="Sylfaen" panose="010A0502050306030303" pitchFamily="18" charset="0"/>
              </a:rPr>
              <a:t> </a:t>
            </a:r>
            <a:r>
              <a:rPr lang="en-US" dirty="0" err="1" smtClean="0">
                <a:latin typeface="Sylfaen" panose="010A0502050306030303" pitchFamily="18" charset="0"/>
              </a:rPr>
              <a:t>չարաշահման</a:t>
            </a:r>
            <a:r>
              <a:rPr lang="en-US" baseline="0" dirty="0" smtClean="0">
                <a:latin typeface="Sylfaen" panose="010A0502050306030303" pitchFamily="18" charset="0"/>
              </a:rPr>
              <a:t> </a:t>
            </a:r>
            <a:r>
              <a:rPr lang="en-US" baseline="0" dirty="0" err="1" smtClean="0">
                <a:latin typeface="Sylfaen" panose="010A0502050306030303" pitchFamily="18" charset="0"/>
              </a:rPr>
              <a:t>հանցագործության</a:t>
            </a:r>
            <a:r>
              <a:rPr lang="en-US" baseline="0" dirty="0" smtClean="0">
                <a:latin typeface="Sylfaen" panose="010A0502050306030303" pitchFamily="18" charset="0"/>
              </a:rPr>
              <a:t> </a:t>
            </a:r>
            <a:r>
              <a:rPr lang="en-US" baseline="0" dirty="0" err="1" smtClean="0">
                <a:latin typeface="Sylfaen" panose="010A0502050306030303" pitchFamily="18" charset="0"/>
              </a:rPr>
              <a:t>ամենահայտնի</a:t>
            </a:r>
            <a:r>
              <a:rPr lang="en-US" baseline="0" dirty="0" smtClean="0">
                <a:latin typeface="Sylfaen" panose="010A0502050306030303" pitchFamily="18" charset="0"/>
              </a:rPr>
              <a:t> </a:t>
            </a:r>
            <a:r>
              <a:rPr lang="en-US" baseline="0" dirty="0" err="1" smtClean="0">
                <a:latin typeface="Sylfaen" panose="010A0502050306030303" pitchFamily="18" charset="0"/>
              </a:rPr>
              <a:t>օրինակներից</a:t>
            </a:r>
            <a:r>
              <a:rPr lang="en-US" baseline="0" dirty="0" smtClean="0">
                <a:latin typeface="Sylfaen" panose="010A0502050306030303" pitchFamily="18" charset="0"/>
              </a:rPr>
              <a:t> </a:t>
            </a:r>
            <a:r>
              <a:rPr lang="en-US" baseline="0" dirty="0" err="1" smtClean="0">
                <a:latin typeface="Sylfaen" panose="010A0502050306030303" pitchFamily="18" charset="0"/>
              </a:rPr>
              <a:t>մեկը</a:t>
            </a:r>
            <a:r>
              <a:rPr lang="en-US" baseline="0" dirty="0" smtClean="0">
                <a:latin typeface="Sylfaen" panose="010A0502050306030303" pitchFamily="18" charset="0"/>
              </a:rPr>
              <a:t>՝ </a:t>
            </a:r>
            <a:r>
              <a:rPr lang="en-US" baseline="0" dirty="0" err="1" smtClean="0">
                <a:latin typeface="Sylfaen" panose="010A0502050306030303" pitchFamily="18" charset="0"/>
              </a:rPr>
              <a:t>սքիմինգ</a:t>
            </a:r>
            <a:r>
              <a:rPr lang="en-US" baseline="0" dirty="0" smtClean="0">
                <a:latin typeface="Sylfaen" panose="010A0502050306030303" pitchFamily="18" charset="0"/>
              </a:rPr>
              <a:t> (skimming) </a:t>
            </a:r>
            <a:r>
              <a:rPr lang="en-US" baseline="0" dirty="0" err="1" smtClean="0">
                <a:latin typeface="Sylfaen" panose="010A0502050306030303" pitchFamily="18" charset="0"/>
              </a:rPr>
              <a:t>սարքերի</a:t>
            </a:r>
            <a:r>
              <a:rPr lang="en-US" baseline="0" dirty="0" smtClean="0">
                <a:latin typeface="Sylfaen" panose="010A0502050306030303" pitchFamily="18" charset="0"/>
              </a:rPr>
              <a:t> </a:t>
            </a:r>
            <a:r>
              <a:rPr lang="en-US" baseline="0" dirty="0" err="1" smtClean="0">
                <a:latin typeface="Sylfaen" panose="010A0502050306030303" pitchFamily="18" charset="0"/>
              </a:rPr>
              <a:t>տեղադրումը</a:t>
            </a:r>
            <a:r>
              <a:rPr lang="en-US" baseline="0" dirty="0" smtClean="0">
                <a:latin typeface="Sylfaen" panose="010A0502050306030303" pitchFamily="18" charset="0"/>
              </a:rPr>
              <a:t> </a:t>
            </a:r>
            <a:r>
              <a:rPr lang="en-US" baseline="0" dirty="0" err="1" smtClean="0">
                <a:latin typeface="Sylfaen" panose="010A0502050306030303" pitchFamily="18" charset="0"/>
              </a:rPr>
              <a:t>բանկոմատ</a:t>
            </a:r>
            <a:r>
              <a:rPr lang="en-US" baseline="0" dirty="0" smtClean="0">
                <a:latin typeface="Sylfaen" panose="010A0502050306030303" pitchFamily="18" charset="0"/>
              </a:rPr>
              <a:t> </a:t>
            </a:r>
            <a:r>
              <a:rPr lang="en-US" baseline="0" dirty="0" err="1" smtClean="0">
                <a:latin typeface="Sylfaen" panose="010A0502050306030303" pitchFamily="18" charset="0"/>
              </a:rPr>
              <a:t>մեքենաների</a:t>
            </a:r>
            <a:r>
              <a:rPr lang="en-US" baseline="0" dirty="0" smtClean="0">
                <a:latin typeface="Sylfaen" panose="010A0502050306030303" pitchFamily="18" charset="0"/>
              </a:rPr>
              <a:t> (ATM) </a:t>
            </a:r>
            <a:r>
              <a:rPr lang="en-US" baseline="0" dirty="0" err="1" smtClean="0">
                <a:latin typeface="Sylfaen" panose="010A0502050306030303" pitchFamily="18" charset="0"/>
              </a:rPr>
              <a:t>մեջ</a:t>
            </a:r>
            <a:r>
              <a:rPr lang="en-US" baseline="0" dirty="0" smtClean="0">
                <a:latin typeface="Sylfaen" panose="010A0502050306030303" pitchFamily="18" charset="0"/>
              </a:rPr>
              <a:t>:</a:t>
            </a:r>
            <a:r>
              <a:rPr lang="en-US" dirty="0" smtClean="0">
                <a:latin typeface="Sylfaen" panose="010A0502050306030303" pitchFamily="18" charset="0"/>
              </a:rPr>
              <a:t> </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63</a:t>
            </a:fld>
            <a:endParaRPr lang="en-US"/>
          </a:p>
        </p:txBody>
      </p:sp>
    </p:spTree>
    <p:extLst>
      <p:ext uri="{BB962C8B-B14F-4D97-AF65-F5344CB8AC3E}">
        <p14:creationId xmlns:p14="http://schemas.microsoft.com/office/powerpoint/2010/main" val="31259641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Sylfaen" panose="010A0502050306030303" pitchFamily="18" charset="0"/>
              </a:rPr>
              <a:t>Ս</a:t>
            </a:r>
            <a:r>
              <a:rPr lang="hy-AM" dirty="0" smtClean="0">
                <a:latin typeface="Sylfaen" panose="010A0502050306030303" pitchFamily="18" charset="0"/>
              </a:rPr>
              <a:t>ահիկ</a:t>
            </a:r>
            <a:r>
              <a:rPr lang="en-US" dirty="0" err="1" smtClean="0">
                <a:latin typeface="Sylfaen" panose="010A0502050306030303" pitchFamily="18" charset="0"/>
              </a:rPr>
              <a:t>ների</a:t>
            </a:r>
            <a:r>
              <a:rPr lang="en-US" dirty="0" smtClean="0">
                <a:latin typeface="Sylfaen" panose="010A0502050306030303" pitchFamily="18" charset="0"/>
              </a:rPr>
              <a:t> </a:t>
            </a:r>
            <a:r>
              <a:rPr lang="en-US" dirty="0" err="1" smtClean="0">
                <a:latin typeface="Sylfaen" panose="010A0502050306030303" pitchFamily="18" charset="0"/>
              </a:rPr>
              <a:t>խումբը</a:t>
            </a:r>
            <a:r>
              <a:rPr lang="en-US" dirty="0" smtClean="0">
                <a:latin typeface="Sylfaen" panose="010A0502050306030303" pitchFamily="18" charset="0"/>
              </a:rPr>
              <a:t> </a:t>
            </a:r>
            <a:r>
              <a:rPr lang="en-US" dirty="0" err="1" smtClean="0">
                <a:latin typeface="Sylfaen" panose="010A0502050306030303" pitchFamily="18" charset="0"/>
              </a:rPr>
              <a:t>պարունակում</a:t>
            </a:r>
            <a:r>
              <a:rPr lang="en-US" dirty="0" smtClean="0">
                <a:latin typeface="Sylfaen" panose="010A0502050306030303" pitchFamily="18" charset="0"/>
              </a:rPr>
              <a:t> է </a:t>
            </a:r>
            <a:r>
              <a:rPr lang="en-US" dirty="0" err="1" smtClean="0">
                <a:latin typeface="Sylfaen" panose="010A0502050306030303" pitchFamily="18" charset="0"/>
              </a:rPr>
              <a:t>նկարներ</a:t>
            </a:r>
            <a:r>
              <a:rPr lang="en-US" dirty="0" smtClean="0">
                <a:latin typeface="Sylfaen" panose="010A0502050306030303" pitchFamily="18" charset="0"/>
              </a:rPr>
              <a:t>, </a:t>
            </a:r>
            <a:r>
              <a:rPr lang="en-US" dirty="0" err="1" smtClean="0">
                <a:latin typeface="Sylfaen" panose="010A0502050306030303" pitchFamily="18" charset="0"/>
              </a:rPr>
              <a:t>որոնք</a:t>
            </a:r>
            <a:r>
              <a:rPr lang="en-US" dirty="0" smtClean="0">
                <a:latin typeface="Sylfaen" panose="010A0502050306030303" pitchFamily="18" charset="0"/>
              </a:rPr>
              <a:t> </a:t>
            </a:r>
            <a:r>
              <a:rPr lang="en-US" dirty="0" err="1" smtClean="0">
                <a:latin typeface="Sylfaen" panose="010A0502050306030303" pitchFamily="18" charset="0"/>
              </a:rPr>
              <a:t>ցույց</a:t>
            </a:r>
            <a:r>
              <a:rPr lang="en-US" dirty="0" smtClean="0">
                <a:latin typeface="Sylfaen" panose="010A0502050306030303" pitchFamily="18" charset="0"/>
              </a:rPr>
              <a:t> </a:t>
            </a:r>
            <a:r>
              <a:rPr lang="en-US" dirty="0" err="1" smtClean="0">
                <a:latin typeface="Sylfaen" panose="010A0502050306030303" pitchFamily="18" charset="0"/>
              </a:rPr>
              <a:t>են</a:t>
            </a:r>
            <a:r>
              <a:rPr lang="en-US" dirty="0" smtClean="0">
                <a:latin typeface="Sylfaen" panose="010A0502050306030303" pitchFamily="18" charset="0"/>
              </a:rPr>
              <a:t>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սարքերի</a:t>
            </a:r>
            <a:r>
              <a:rPr lang="en-US" dirty="0" smtClean="0">
                <a:latin typeface="Sylfaen" panose="010A0502050306030303" pitchFamily="18" charset="0"/>
              </a:rPr>
              <a:t> </a:t>
            </a:r>
            <a:r>
              <a:rPr lang="en-US" dirty="0" err="1" smtClean="0">
                <a:latin typeface="Sylfaen" panose="010A0502050306030303" pitchFamily="18" charset="0"/>
              </a:rPr>
              <a:t>չարաշահման</a:t>
            </a:r>
            <a:r>
              <a:rPr lang="en-US" baseline="0" dirty="0" smtClean="0">
                <a:latin typeface="Sylfaen" panose="010A0502050306030303" pitchFamily="18" charset="0"/>
              </a:rPr>
              <a:t> </a:t>
            </a:r>
            <a:r>
              <a:rPr lang="en-US" baseline="0" dirty="0" err="1" smtClean="0">
                <a:latin typeface="Sylfaen" panose="010A0502050306030303" pitchFamily="18" charset="0"/>
              </a:rPr>
              <a:t>հանցագործության</a:t>
            </a:r>
            <a:r>
              <a:rPr lang="en-US" baseline="0" dirty="0" smtClean="0">
                <a:latin typeface="Sylfaen" panose="010A0502050306030303" pitchFamily="18" charset="0"/>
              </a:rPr>
              <a:t> </a:t>
            </a:r>
            <a:r>
              <a:rPr lang="en-US" baseline="0" dirty="0" err="1" smtClean="0">
                <a:latin typeface="Sylfaen" panose="010A0502050306030303" pitchFamily="18" charset="0"/>
              </a:rPr>
              <a:t>ամենահայտնի</a:t>
            </a:r>
            <a:r>
              <a:rPr lang="en-US" baseline="0" dirty="0" smtClean="0">
                <a:latin typeface="Sylfaen" panose="010A0502050306030303" pitchFamily="18" charset="0"/>
              </a:rPr>
              <a:t> </a:t>
            </a:r>
            <a:r>
              <a:rPr lang="en-US" baseline="0" dirty="0" err="1" smtClean="0">
                <a:latin typeface="Sylfaen" panose="010A0502050306030303" pitchFamily="18" charset="0"/>
              </a:rPr>
              <a:t>օրինակներից</a:t>
            </a:r>
            <a:r>
              <a:rPr lang="en-US" baseline="0" dirty="0" smtClean="0">
                <a:latin typeface="Sylfaen" panose="010A0502050306030303" pitchFamily="18" charset="0"/>
              </a:rPr>
              <a:t> </a:t>
            </a:r>
            <a:r>
              <a:rPr lang="en-US" baseline="0" dirty="0" err="1" smtClean="0">
                <a:latin typeface="Sylfaen" panose="010A0502050306030303" pitchFamily="18" charset="0"/>
              </a:rPr>
              <a:t>մեկը</a:t>
            </a:r>
            <a:r>
              <a:rPr lang="en-US" baseline="0" dirty="0" smtClean="0">
                <a:latin typeface="Sylfaen" panose="010A0502050306030303" pitchFamily="18" charset="0"/>
              </a:rPr>
              <a:t>՝ </a:t>
            </a:r>
            <a:r>
              <a:rPr lang="en-US" baseline="0" dirty="0" err="1" smtClean="0">
                <a:latin typeface="Sylfaen" panose="010A0502050306030303" pitchFamily="18" charset="0"/>
              </a:rPr>
              <a:t>սքիմինգ</a:t>
            </a:r>
            <a:r>
              <a:rPr lang="en-US" baseline="0" dirty="0" smtClean="0">
                <a:latin typeface="Sylfaen" panose="010A0502050306030303" pitchFamily="18" charset="0"/>
              </a:rPr>
              <a:t> (skimming) </a:t>
            </a:r>
            <a:r>
              <a:rPr lang="en-US" baseline="0" dirty="0" err="1" smtClean="0">
                <a:latin typeface="Sylfaen" panose="010A0502050306030303" pitchFamily="18" charset="0"/>
              </a:rPr>
              <a:t>սարքերի</a:t>
            </a:r>
            <a:r>
              <a:rPr lang="en-US" baseline="0" dirty="0" smtClean="0">
                <a:latin typeface="Sylfaen" panose="010A0502050306030303" pitchFamily="18" charset="0"/>
              </a:rPr>
              <a:t> </a:t>
            </a:r>
            <a:r>
              <a:rPr lang="en-US" baseline="0" dirty="0" err="1" smtClean="0">
                <a:latin typeface="Sylfaen" panose="010A0502050306030303" pitchFamily="18" charset="0"/>
              </a:rPr>
              <a:t>տեղադրումը</a:t>
            </a:r>
            <a:r>
              <a:rPr lang="en-US" baseline="0" dirty="0" smtClean="0">
                <a:latin typeface="Sylfaen" panose="010A0502050306030303" pitchFamily="18" charset="0"/>
              </a:rPr>
              <a:t> </a:t>
            </a:r>
            <a:r>
              <a:rPr lang="en-US" baseline="0" dirty="0" err="1" smtClean="0">
                <a:latin typeface="Sylfaen" panose="010A0502050306030303" pitchFamily="18" charset="0"/>
              </a:rPr>
              <a:t>բանկոմատ</a:t>
            </a:r>
            <a:r>
              <a:rPr lang="en-US" baseline="0" dirty="0" smtClean="0">
                <a:latin typeface="Sylfaen" panose="010A0502050306030303" pitchFamily="18" charset="0"/>
              </a:rPr>
              <a:t> </a:t>
            </a:r>
            <a:r>
              <a:rPr lang="en-US" baseline="0" dirty="0" err="1" smtClean="0">
                <a:latin typeface="Sylfaen" panose="010A0502050306030303" pitchFamily="18" charset="0"/>
              </a:rPr>
              <a:t>մեքենաների</a:t>
            </a:r>
            <a:r>
              <a:rPr lang="en-US" baseline="0" dirty="0" smtClean="0">
                <a:latin typeface="Sylfaen" panose="010A0502050306030303" pitchFamily="18" charset="0"/>
              </a:rPr>
              <a:t> (ATM) </a:t>
            </a:r>
            <a:r>
              <a:rPr lang="en-US" baseline="0" dirty="0" err="1" smtClean="0">
                <a:latin typeface="Sylfaen" panose="010A0502050306030303" pitchFamily="18" charset="0"/>
              </a:rPr>
              <a:t>մեջ</a:t>
            </a:r>
            <a:r>
              <a:rPr lang="en-US" baseline="0" dirty="0" smtClean="0">
                <a:latin typeface="Sylfaen" panose="010A0502050306030303" pitchFamily="18" charset="0"/>
              </a:rPr>
              <a:t>:</a:t>
            </a:r>
            <a:r>
              <a:rPr lang="en-US" dirty="0" smtClean="0">
                <a:latin typeface="Sylfaen" panose="010A0502050306030303" pitchFamily="18" charset="0"/>
              </a:rPr>
              <a:t> </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64</a:t>
            </a:fld>
            <a:endParaRPr lang="en-US"/>
          </a:p>
        </p:txBody>
      </p:sp>
    </p:spTree>
    <p:extLst>
      <p:ext uri="{BB962C8B-B14F-4D97-AF65-F5344CB8AC3E}">
        <p14:creationId xmlns:p14="http://schemas.microsoft.com/office/powerpoint/2010/main" val="41123271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Sylfaen" panose="010A0502050306030303" pitchFamily="18" charset="0"/>
              </a:rPr>
              <a:t>Ս</a:t>
            </a:r>
            <a:r>
              <a:rPr lang="hy-AM" dirty="0" smtClean="0">
                <a:latin typeface="Sylfaen" panose="010A0502050306030303" pitchFamily="18" charset="0"/>
              </a:rPr>
              <a:t>ահիկ</a:t>
            </a:r>
            <a:r>
              <a:rPr lang="en-US" dirty="0" err="1" smtClean="0">
                <a:latin typeface="Sylfaen" panose="010A0502050306030303" pitchFamily="18" charset="0"/>
              </a:rPr>
              <a:t>ների</a:t>
            </a:r>
            <a:r>
              <a:rPr lang="en-US" dirty="0" smtClean="0">
                <a:latin typeface="Sylfaen" panose="010A0502050306030303" pitchFamily="18" charset="0"/>
              </a:rPr>
              <a:t> </a:t>
            </a:r>
            <a:r>
              <a:rPr lang="en-US" dirty="0" err="1" smtClean="0">
                <a:latin typeface="Sylfaen" panose="010A0502050306030303" pitchFamily="18" charset="0"/>
              </a:rPr>
              <a:t>խումբը</a:t>
            </a:r>
            <a:r>
              <a:rPr lang="en-US" dirty="0" smtClean="0">
                <a:latin typeface="Sylfaen" panose="010A0502050306030303" pitchFamily="18" charset="0"/>
              </a:rPr>
              <a:t> </a:t>
            </a:r>
            <a:r>
              <a:rPr lang="en-US" dirty="0" err="1" smtClean="0">
                <a:latin typeface="Sylfaen" panose="010A0502050306030303" pitchFamily="18" charset="0"/>
              </a:rPr>
              <a:t>պարունակում</a:t>
            </a:r>
            <a:r>
              <a:rPr lang="en-US" dirty="0" smtClean="0">
                <a:latin typeface="Sylfaen" panose="010A0502050306030303" pitchFamily="18" charset="0"/>
              </a:rPr>
              <a:t> է </a:t>
            </a:r>
            <a:r>
              <a:rPr lang="en-US" dirty="0" err="1" smtClean="0">
                <a:latin typeface="Sylfaen" panose="010A0502050306030303" pitchFamily="18" charset="0"/>
              </a:rPr>
              <a:t>նկարներ</a:t>
            </a:r>
            <a:r>
              <a:rPr lang="en-US" dirty="0" smtClean="0">
                <a:latin typeface="Sylfaen" panose="010A0502050306030303" pitchFamily="18" charset="0"/>
              </a:rPr>
              <a:t>, </a:t>
            </a:r>
            <a:r>
              <a:rPr lang="en-US" dirty="0" err="1" smtClean="0">
                <a:latin typeface="Sylfaen" panose="010A0502050306030303" pitchFamily="18" charset="0"/>
              </a:rPr>
              <a:t>որոնք</a:t>
            </a:r>
            <a:r>
              <a:rPr lang="en-US" dirty="0" smtClean="0">
                <a:latin typeface="Sylfaen" panose="010A0502050306030303" pitchFamily="18" charset="0"/>
              </a:rPr>
              <a:t> </a:t>
            </a:r>
            <a:r>
              <a:rPr lang="en-US" dirty="0" err="1" smtClean="0">
                <a:latin typeface="Sylfaen" panose="010A0502050306030303" pitchFamily="18" charset="0"/>
              </a:rPr>
              <a:t>ցույց</a:t>
            </a:r>
            <a:r>
              <a:rPr lang="en-US" dirty="0" smtClean="0">
                <a:latin typeface="Sylfaen" panose="010A0502050306030303" pitchFamily="18" charset="0"/>
              </a:rPr>
              <a:t> </a:t>
            </a:r>
            <a:r>
              <a:rPr lang="en-US" dirty="0" err="1" smtClean="0">
                <a:latin typeface="Sylfaen" panose="010A0502050306030303" pitchFamily="18" charset="0"/>
              </a:rPr>
              <a:t>են</a:t>
            </a:r>
            <a:r>
              <a:rPr lang="en-US" dirty="0" smtClean="0">
                <a:latin typeface="Sylfaen" panose="010A0502050306030303" pitchFamily="18" charset="0"/>
              </a:rPr>
              <a:t>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սարքերի</a:t>
            </a:r>
            <a:r>
              <a:rPr lang="en-US" dirty="0" smtClean="0">
                <a:latin typeface="Sylfaen" panose="010A0502050306030303" pitchFamily="18" charset="0"/>
              </a:rPr>
              <a:t> </a:t>
            </a:r>
            <a:r>
              <a:rPr lang="en-US" dirty="0" err="1" smtClean="0">
                <a:latin typeface="Sylfaen" panose="010A0502050306030303" pitchFamily="18" charset="0"/>
              </a:rPr>
              <a:t>չարաշահման</a:t>
            </a:r>
            <a:r>
              <a:rPr lang="en-US" baseline="0" dirty="0" smtClean="0">
                <a:latin typeface="Sylfaen" panose="010A0502050306030303" pitchFamily="18" charset="0"/>
              </a:rPr>
              <a:t> </a:t>
            </a:r>
            <a:r>
              <a:rPr lang="en-US" baseline="0" dirty="0" err="1" smtClean="0">
                <a:latin typeface="Sylfaen" panose="010A0502050306030303" pitchFamily="18" charset="0"/>
              </a:rPr>
              <a:t>հանցագործության</a:t>
            </a:r>
            <a:r>
              <a:rPr lang="en-US" baseline="0" dirty="0" smtClean="0">
                <a:latin typeface="Sylfaen" panose="010A0502050306030303" pitchFamily="18" charset="0"/>
              </a:rPr>
              <a:t> </a:t>
            </a:r>
            <a:r>
              <a:rPr lang="en-US" baseline="0" dirty="0" err="1" smtClean="0">
                <a:latin typeface="Sylfaen" panose="010A0502050306030303" pitchFamily="18" charset="0"/>
              </a:rPr>
              <a:t>ամենահայտնի</a:t>
            </a:r>
            <a:r>
              <a:rPr lang="en-US" baseline="0" dirty="0" smtClean="0">
                <a:latin typeface="Sylfaen" panose="010A0502050306030303" pitchFamily="18" charset="0"/>
              </a:rPr>
              <a:t> </a:t>
            </a:r>
            <a:r>
              <a:rPr lang="en-US" baseline="0" dirty="0" err="1" smtClean="0">
                <a:latin typeface="Sylfaen" panose="010A0502050306030303" pitchFamily="18" charset="0"/>
              </a:rPr>
              <a:t>օրինակներից</a:t>
            </a:r>
            <a:r>
              <a:rPr lang="en-US" baseline="0" dirty="0" smtClean="0">
                <a:latin typeface="Sylfaen" panose="010A0502050306030303" pitchFamily="18" charset="0"/>
              </a:rPr>
              <a:t> </a:t>
            </a:r>
            <a:r>
              <a:rPr lang="en-US" baseline="0" dirty="0" err="1" smtClean="0">
                <a:latin typeface="Sylfaen" panose="010A0502050306030303" pitchFamily="18" charset="0"/>
              </a:rPr>
              <a:t>մեկը</a:t>
            </a:r>
            <a:r>
              <a:rPr lang="en-US" baseline="0" dirty="0" smtClean="0">
                <a:latin typeface="Sylfaen" panose="010A0502050306030303" pitchFamily="18" charset="0"/>
              </a:rPr>
              <a:t>՝ </a:t>
            </a:r>
            <a:r>
              <a:rPr lang="en-US" baseline="0" dirty="0" err="1" smtClean="0">
                <a:latin typeface="Sylfaen" panose="010A0502050306030303" pitchFamily="18" charset="0"/>
              </a:rPr>
              <a:t>սքիմինգ</a:t>
            </a:r>
            <a:r>
              <a:rPr lang="en-US" baseline="0" dirty="0" smtClean="0">
                <a:latin typeface="Sylfaen" panose="010A0502050306030303" pitchFamily="18" charset="0"/>
              </a:rPr>
              <a:t> (skimming) </a:t>
            </a:r>
            <a:r>
              <a:rPr lang="en-US" baseline="0" dirty="0" err="1" smtClean="0">
                <a:latin typeface="Sylfaen" panose="010A0502050306030303" pitchFamily="18" charset="0"/>
              </a:rPr>
              <a:t>սարքերի</a:t>
            </a:r>
            <a:r>
              <a:rPr lang="en-US" baseline="0" dirty="0" smtClean="0">
                <a:latin typeface="Sylfaen" panose="010A0502050306030303" pitchFamily="18" charset="0"/>
              </a:rPr>
              <a:t> </a:t>
            </a:r>
            <a:r>
              <a:rPr lang="en-US" baseline="0" dirty="0" err="1" smtClean="0">
                <a:latin typeface="Sylfaen" panose="010A0502050306030303" pitchFamily="18" charset="0"/>
              </a:rPr>
              <a:t>տեղադրումը</a:t>
            </a:r>
            <a:r>
              <a:rPr lang="en-US" baseline="0" dirty="0" smtClean="0">
                <a:latin typeface="Sylfaen" panose="010A0502050306030303" pitchFamily="18" charset="0"/>
              </a:rPr>
              <a:t> </a:t>
            </a:r>
            <a:r>
              <a:rPr lang="en-US" baseline="0" dirty="0" err="1" smtClean="0">
                <a:latin typeface="Sylfaen" panose="010A0502050306030303" pitchFamily="18" charset="0"/>
              </a:rPr>
              <a:t>բանկոմատ</a:t>
            </a:r>
            <a:r>
              <a:rPr lang="en-US" baseline="0" dirty="0" smtClean="0">
                <a:latin typeface="Sylfaen" panose="010A0502050306030303" pitchFamily="18" charset="0"/>
              </a:rPr>
              <a:t> </a:t>
            </a:r>
            <a:r>
              <a:rPr lang="en-US" baseline="0" dirty="0" err="1" smtClean="0">
                <a:latin typeface="Sylfaen" panose="010A0502050306030303" pitchFamily="18" charset="0"/>
              </a:rPr>
              <a:t>մեքենաների</a:t>
            </a:r>
            <a:r>
              <a:rPr lang="en-US" baseline="0" dirty="0" smtClean="0">
                <a:latin typeface="Sylfaen" panose="010A0502050306030303" pitchFamily="18" charset="0"/>
              </a:rPr>
              <a:t> (ATM) </a:t>
            </a:r>
            <a:r>
              <a:rPr lang="en-US" baseline="0" dirty="0" err="1" smtClean="0">
                <a:latin typeface="Sylfaen" panose="010A0502050306030303" pitchFamily="18" charset="0"/>
              </a:rPr>
              <a:t>մեջ</a:t>
            </a:r>
            <a:r>
              <a:rPr lang="en-US" baseline="0" dirty="0" smtClean="0">
                <a:latin typeface="Sylfaen" panose="010A0502050306030303" pitchFamily="18" charset="0"/>
              </a:rPr>
              <a:t>:</a:t>
            </a:r>
            <a:r>
              <a:rPr lang="en-US" dirty="0" smtClean="0">
                <a:latin typeface="Sylfaen" panose="010A0502050306030303" pitchFamily="18" charset="0"/>
              </a:rPr>
              <a:t> </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65</a:t>
            </a:fld>
            <a:endParaRPr lang="en-US"/>
          </a:p>
        </p:txBody>
      </p:sp>
    </p:spTree>
    <p:extLst>
      <p:ext uri="{BB962C8B-B14F-4D97-AF65-F5344CB8AC3E}">
        <p14:creationId xmlns:p14="http://schemas.microsoft.com/office/powerpoint/2010/main" val="26422666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Sylfaen" panose="010A0502050306030303" pitchFamily="18" charset="0"/>
              </a:rPr>
              <a:t>Ս</a:t>
            </a:r>
            <a:r>
              <a:rPr lang="hy-AM" dirty="0" smtClean="0">
                <a:latin typeface="Sylfaen" panose="010A0502050306030303" pitchFamily="18" charset="0"/>
              </a:rPr>
              <a:t>ահիկ</a:t>
            </a:r>
            <a:r>
              <a:rPr lang="en-US" dirty="0" err="1" smtClean="0">
                <a:latin typeface="Sylfaen" panose="010A0502050306030303" pitchFamily="18" charset="0"/>
              </a:rPr>
              <a:t>ների</a:t>
            </a:r>
            <a:r>
              <a:rPr lang="en-US" dirty="0" smtClean="0">
                <a:latin typeface="Sylfaen" panose="010A0502050306030303" pitchFamily="18" charset="0"/>
              </a:rPr>
              <a:t> </a:t>
            </a:r>
            <a:r>
              <a:rPr lang="en-US" dirty="0" err="1" smtClean="0">
                <a:latin typeface="Sylfaen" panose="010A0502050306030303" pitchFamily="18" charset="0"/>
              </a:rPr>
              <a:t>խումբը</a:t>
            </a:r>
            <a:r>
              <a:rPr lang="en-US" dirty="0" smtClean="0">
                <a:latin typeface="Sylfaen" panose="010A0502050306030303" pitchFamily="18" charset="0"/>
              </a:rPr>
              <a:t> </a:t>
            </a:r>
            <a:r>
              <a:rPr lang="en-US" dirty="0" err="1" smtClean="0">
                <a:latin typeface="Sylfaen" panose="010A0502050306030303" pitchFamily="18" charset="0"/>
              </a:rPr>
              <a:t>պարունակում</a:t>
            </a:r>
            <a:r>
              <a:rPr lang="en-US" dirty="0" smtClean="0">
                <a:latin typeface="Sylfaen" panose="010A0502050306030303" pitchFamily="18" charset="0"/>
              </a:rPr>
              <a:t> է </a:t>
            </a:r>
            <a:r>
              <a:rPr lang="en-US" dirty="0" err="1" smtClean="0">
                <a:latin typeface="Sylfaen" panose="010A0502050306030303" pitchFamily="18" charset="0"/>
              </a:rPr>
              <a:t>նկարներ</a:t>
            </a:r>
            <a:r>
              <a:rPr lang="en-US" dirty="0" smtClean="0">
                <a:latin typeface="Sylfaen" panose="010A0502050306030303" pitchFamily="18" charset="0"/>
              </a:rPr>
              <a:t>, </a:t>
            </a:r>
            <a:r>
              <a:rPr lang="en-US" dirty="0" err="1" smtClean="0">
                <a:latin typeface="Sylfaen" panose="010A0502050306030303" pitchFamily="18" charset="0"/>
              </a:rPr>
              <a:t>որոնք</a:t>
            </a:r>
            <a:r>
              <a:rPr lang="en-US" dirty="0" smtClean="0">
                <a:latin typeface="Sylfaen" panose="010A0502050306030303" pitchFamily="18" charset="0"/>
              </a:rPr>
              <a:t> </a:t>
            </a:r>
            <a:r>
              <a:rPr lang="en-US" dirty="0" err="1" smtClean="0">
                <a:latin typeface="Sylfaen" panose="010A0502050306030303" pitchFamily="18" charset="0"/>
              </a:rPr>
              <a:t>ցույց</a:t>
            </a:r>
            <a:r>
              <a:rPr lang="en-US" dirty="0" smtClean="0">
                <a:latin typeface="Sylfaen" panose="010A0502050306030303" pitchFamily="18" charset="0"/>
              </a:rPr>
              <a:t> </a:t>
            </a:r>
            <a:r>
              <a:rPr lang="en-US" dirty="0" err="1" smtClean="0">
                <a:latin typeface="Sylfaen" panose="010A0502050306030303" pitchFamily="18" charset="0"/>
              </a:rPr>
              <a:t>են</a:t>
            </a:r>
            <a:r>
              <a:rPr lang="en-US" dirty="0" smtClean="0">
                <a:latin typeface="Sylfaen" panose="010A0502050306030303" pitchFamily="18" charset="0"/>
              </a:rPr>
              <a:t>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սարքերի</a:t>
            </a:r>
            <a:r>
              <a:rPr lang="en-US" dirty="0" smtClean="0">
                <a:latin typeface="Sylfaen" panose="010A0502050306030303" pitchFamily="18" charset="0"/>
              </a:rPr>
              <a:t> </a:t>
            </a:r>
            <a:r>
              <a:rPr lang="en-US" dirty="0" err="1" smtClean="0">
                <a:latin typeface="Sylfaen" panose="010A0502050306030303" pitchFamily="18" charset="0"/>
              </a:rPr>
              <a:t>չարաշահման</a:t>
            </a:r>
            <a:r>
              <a:rPr lang="en-US" baseline="0" dirty="0" smtClean="0">
                <a:latin typeface="Sylfaen" panose="010A0502050306030303" pitchFamily="18" charset="0"/>
              </a:rPr>
              <a:t> </a:t>
            </a:r>
            <a:r>
              <a:rPr lang="en-US" baseline="0" dirty="0" err="1" smtClean="0">
                <a:latin typeface="Sylfaen" panose="010A0502050306030303" pitchFamily="18" charset="0"/>
              </a:rPr>
              <a:t>հանցագործության</a:t>
            </a:r>
            <a:r>
              <a:rPr lang="en-US" baseline="0" dirty="0" smtClean="0">
                <a:latin typeface="Sylfaen" panose="010A0502050306030303" pitchFamily="18" charset="0"/>
              </a:rPr>
              <a:t> </a:t>
            </a:r>
            <a:r>
              <a:rPr lang="en-US" baseline="0" dirty="0" err="1" smtClean="0">
                <a:latin typeface="Sylfaen" panose="010A0502050306030303" pitchFamily="18" charset="0"/>
              </a:rPr>
              <a:t>ամենահայտնի</a:t>
            </a:r>
            <a:r>
              <a:rPr lang="en-US" baseline="0" dirty="0" smtClean="0">
                <a:latin typeface="Sylfaen" panose="010A0502050306030303" pitchFamily="18" charset="0"/>
              </a:rPr>
              <a:t> </a:t>
            </a:r>
            <a:r>
              <a:rPr lang="en-US" baseline="0" dirty="0" err="1" smtClean="0">
                <a:latin typeface="Sylfaen" panose="010A0502050306030303" pitchFamily="18" charset="0"/>
              </a:rPr>
              <a:t>օրինակներից</a:t>
            </a:r>
            <a:r>
              <a:rPr lang="en-US" baseline="0" dirty="0" smtClean="0">
                <a:latin typeface="Sylfaen" panose="010A0502050306030303" pitchFamily="18" charset="0"/>
              </a:rPr>
              <a:t> </a:t>
            </a:r>
            <a:r>
              <a:rPr lang="en-US" baseline="0" dirty="0" err="1" smtClean="0">
                <a:latin typeface="Sylfaen" panose="010A0502050306030303" pitchFamily="18" charset="0"/>
              </a:rPr>
              <a:t>մեկը</a:t>
            </a:r>
            <a:r>
              <a:rPr lang="en-US" baseline="0" dirty="0" smtClean="0">
                <a:latin typeface="Sylfaen" panose="010A0502050306030303" pitchFamily="18" charset="0"/>
              </a:rPr>
              <a:t>՝ </a:t>
            </a:r>
            <a:r>
              <a:rPr lang="en-US" baseline="0" dirty="0" err="1" smtClean="0">
                <a:latin typeface="Sylfaen" panose="010A0502050306030303" pitchFamily="18" charset="0"/>
              </a:rPr>
              <a:t>սքիմինգ</a:t>
            </a:r>
            <a:r>
              <a:rPr lang="en-US" baseline="0" dirty="0" smtClean="0">
                <a:latin typeface="Sylfaen" panose="010A0502050306030303" pitchFamily="18" charset="0"/>
              </a:rPr>
              <a:t> (skimming) </a:t>
            </a:r>
            <a:r>
              <a:rPr lang="en-US" baseline="0" dirty="0" err="1" smtClean="0">
                <a:latin typeface="Sylfaen" panose="010A0502050306030303" pitchFamily="18" charset="0"/>
              </a:rPr>
              <a:t>սարքերի</a:t>
            </a:r>
            <a:r>
              <a:rPr lang="en-US" baseline="0" dirty="0" smtClean="0">
                <a:latin typeface="Sylfaen" panose="010A0502050306030303" pitchFamily="18" charset="0"/>
              </a:rPr>
              <a:t> </a:t>
            </a:r>
            <a:r>
              <a:rPr lang="en-US" baseline="0" dirty="0" err="1" smtClean="0">
                <a:latin typeface="Sylfaen" panose="010A0502050306030303" pitchFamily="18" charset="0"/>
              </a:rPr>
              <a:t>տեղադրումը</a:t>
            </a:r>
            <a:r>
              <a:rPr lang="en-US" baseline="0" dirty="0" smtClean="0">
                <a:latin typeface="Sylfaen" panose="010A0502050306030303" pitchFamily="18" charset="0"/>
              </a:rPr>
              <a:t> </a:t>
            </a:r>
            <a:r>
              <a:rPr lang="en-US" baseline="0" dirty="0" err="1" smtClean="0">
                <a:latin typeface="Sylfaen" panose="010A0502050306030303" pitchFamily="18" charset="0"/>
              </a:rPr>
              <a:t>բանկոմատ</a:t>
            </a:r>
            <a:r>
              <a:rPr lang="en-US" baseline="0" dirty="0" smtClean="0">
                <a:latin typeface="Sylfaen" panose="010A0502050306030303" pitchFamily="18" charset="0"/>
              </a:rPr>
              <a:t> </a:t>
            </a:r>
            <a:r>
              <a:rPr lang="en-US" baseline="0" dirty="0" err="1" smtClean="0">
                <a:latin typeface="Sylfaen" panose="010A0502050306030303" pitchFamily="18" charset="0"/>
              </a:rPr>
              <a:t>մեքենաների</a:t>
            </a:r>
            <a:r>
              <a:rPr lang="en-US" baseline="0" dirty="0" smtClean="0">
                <a:latin typeface="Sylfaen" panose="010A0502050306030303" pitchFamily="18" charset="0"/>
              </a:rPr>
              <a:t> (ATM) </a:t>
            </a:r>
            <a:r>
              <a:rPr lang="en-US" baseline="0" dirty="0" err="1" smtClean="0">
                <a:latin typeface="Sylfaen" panose="010A0502050306030303" pitchFamily="18" charset="0"/>
              </a:rPr>
              <a:t>մեջ</a:t>
            </a:r>
            <a:r>
              <a:rPr lang="en-US" baseline="0" dirty="0" smtClean="0">
                <a:latin typeface="Sylfaen" panose="010A0502050306030303" pitchFamily="18" charset="0"/>
              </a:rPr>
              <a:t>:</a:t>
            </a:r>
            <a:r>
              <a:rPr lang="en-US" dirty="0" smtClean="0">
                <a:latin typeface="Sylfaen" panose="010A0502050306030303" pitchFamily="18" charset="0"/>
              </a:rPr>
              <a:t> </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66</a:t>
            </a:fld>
            <a:endParaRPr lang="en-US"/>
          </a:p>
        </p:txBody>
      </p:sp>
    </p:spTree>
    <p:extLst>
      <p:ext uri="{BB962C8B-B14F-4D97-AF65-F5344CB8AC3E}">
        <p14:creationId xmlns:p14="http://schemas.microsoft.com/office/powerpoint/2010/main" val="3397446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1ա-ի</a:t>
            </a:r>
            <a:r>
              <a:rPr lang="en-US" baseline="0" dirty="0" smtClean="0">
                <a:latin typeface="Sylfaen" panose="010A0502050306030303" pitchFamily="18" charset="0"/>
              </a:rPr>
              <a:t> </a:t>
            </a:r>
            <a:r>
              <a:rPr lang="en-US" baseline="0" dirty="0" err="1" smtClean="0">
                <a:latin typeface="Sylfaen" panose="010A0502050306030303" pitchFamily="18" charset="0"/>
              </a:rPr>
              <a:t>տեքստը</a:t>
            </a:r>
            <a:r>
              <a:rPr lang="en-US" baseline="0" dirty="0" smtClean="0">
                <a:latin typeface="Sylfaen" panose="010A0502050306030303" pitchFamily="18" charset="0"/>
              </a:rPr>
              <a:t>, </a:t>
            </a:r>
            <a:r>
              <a:rPr lang="en-US" baseline="0" dirty="0" err="1" smtClean="0">
                <a:latin typeface="Sylfaen" panose="010A0502050306030303" pitchFamily="18" charset="0"/>
              </a:rPr>
              <a:t>որը</a:t>
            </a:r>
            <a:r>
              <a:rPr lang="en-US" baseline="0" dirty="0" smtClean="0">
                <a:latin typeface="Sylfaen" panose="010A0502050306030303" pitchFamily="18" charset="0"/>
              </a:rPr>
              <a:t> </a:t>
            </a:r>
            <a:r>
              <a:rPr lang="en-US" baseline="0" dirty="0" err="1" smtClean="0">
                <a:latin typeface="Sylfaen" panose="010A0502050306030303" pitchFamily="18" charset="0"/>
              </a:rPr>
              <a:t>սահմանում</a:t>
            </a:r>
            <a:r>
              <a:rPr lang="en-US" baseline="0" dirty="0" smtClean="0">
                <a:latin typeface="Sylfaen" panose="010A0502050306030303" pitchFamily="18" charset="0"/>
              </a:rPr>
              <a:t> է &lt;&lt;</a:t>
            </a:r>
            <a:r>
              <a:rPr lang="en-US" baseline="0" dirty="0" err="1" smtClean="0">
                <a:latin typeface="Sylfaen" panose="010A0502050306030303" pitchFamily="18" charset="0"/>
              </a:rPr>
              <a:t>համակարգչային</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a:t>
            </a:r>
            <a:r>
              <a:rPr lang="en-US" baseline="0" dirty="0" smtClean="0">
                <a:latin typeface="Sylfaen" panose="010A0502050306030303" pitchFamily="18" charset="0"/>
              </a:rPr>
              <a:t>&gt;&gt; </a:t>
            </a:r>
            <a:r>
              <a:rPr lang="en-US" baseline="0" dirty="0" err="1" smtClean="0">
                <a:latin typeface="Sylfaen" panose="010A0502050306030303" pitchFamily="18" charset="0"/>
              </a:rPr>
              <a:t>հասկացությունը</a:t>
            </a:r>
            <a:r>
              <a:rPr lang="en-US" baseline="0" dirty="0" smtClean="0">
                <a:latin typeface="Sylfaen" panose="010A0502050306030303" pitchFamily="18" charset="0"/>
              </a:rPr>
              <a:t>:</a:t>
            </a:r>
            <a:endParaRPr lang="en-US" dirty="0">
              <a:latin typeface="Sylfaen" panose="010A0502050306030303" pitchFamily="18" charset="0"/>
            </a:endParaRPr>
          </a:p>
          <a:p>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baseline="0" dirty="0" smtClean="0">
                <a:latin typeface="Sylfaen" panose="010A0502050306030303" pitchFamily="18" charset="0"/>
              </a:rPr>
              <a:t> </a:t>
            </a:r>
            <a:r>
              <a:rPr lang="hy-AM" baseline="0" dirty="0" smtClean="0">
                <a:latin typeface="Sylfaen" panose="010A0502050306030303" pitchFamily="18" charset="0"/>
              </a:rPr>
              <a:t>սահիկ</a:t>
            </a:r>
            <a:r>
              <a:rPr lang="en-US" baseline="0" dirty="0" smtClean="0">
                <a:latin typeface="Sylfaen" panose="010A0502050306030303" pitchFamily="18" charset="0"/>
              </a:rPr>
              <a:t>ը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հասկացության</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eaLnBrk="1" hangingPunct="1"/>
            <a:r>
              <a:rPr lang="en-US" altLang="sr-Latn-RS" dirty="0" err="1" smtClean="0">
                <a:latin typeface="Sylfaen" panose="010A0502050306030303" pitchFamily="18" charset="0"/>
              </a:rPr>
              <a:t>Ըստ</a:t>
            </a:r>
            <a:r>
              <a:rPr lang="en-US" altLang="sr-Latn-RS" dirty="0" smtClean="0">
                <a:latin typeface="Sylfaen" panose="010A0502050306030303" pitchFamily="18" charset="0"/>
              </a:rPr>
              <a:t> </a:t>
            </a:r>
            <a:r>
              <a:rPr lang="en-US" altLang="sr-Latn-RS" dirty="0" err="1" smtClean="0">
                <a:latin typeface="Sylfaen" panose="010A0502050306030303" pitchFamily="18" charset="0"/>
              </a:rPr>
              <a:t>Բուդապեշտի</a:t>
            </a:r>
            <a:r>
              <a:rPr lang="en-US" altLang="sr-Latn-RS" dirty="0" smtClean="0">
                <a:latin typeface="Sylfaen" panose="010A0502050306030303" pitchFamily="18" charset="0"/>
              </a:rPr>
              <a:t> </a:t>
            </a:r>
            <a:r>
              <a:rPr lang="en-US" altLang="sr-Latn-RS" dirty="0" err="1" smtClean="0">
                <a:latin typeface="Sylfaen" panose="010A0502050306030303" pitchFamily="18" charset="0"/>
              </a:rPr>
              <a:t>կոնվենցիայի</a:t>
            </a:r>
            <a:r>
              <a:rPr lang="en-US" altLang="sr-Latn-RS" dirty="0" smtClean="0">
                <a:latin typeface="Sylfaen" panose="010A0502050306030303" pitchFamily="18" charset="0"/>
              </a:rPr>
              <a:t>՝ </a:t>
            </a:r>
            <a:r>
              <a:rPr lang="en-US" altLang="sr-Latn-RS" dirty="0" err="1" smtClean="0">
                <a:latin typeface="Sylfaen" panose="010A0502050306030303" pitchFamily="18" charset="0"/>
              </a:rPr>
              <a:t>համակարգչային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համակարգը</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սարք</a:t>
            </a:r>
            <a:r>
              <a:rPr lang="en-US" altLang="sr-Latn-RS" baseline="0" dirty="0" smtClean="0">
                <a:latin typeface="Sylfaen" panose="010A0502050306030303" pitchFamily="18" charset="0"/>
              </a:rPr>
              <a:t> է՝ </a:t>
            </a:r>
            <a:r>
              <a:rPr lang="hy-AM" altLang="sr-Latn-RS" baseline="0" dirty="0" smtClean="0">
                <a:latin typeface="Sylfaen" panose="010A0502050306030303" pitchFamily="18" charset="0"/>
              </a:rPr>
              <a:t>բաղկացած ապարատային և ծրագրային համակարգերից</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որոնք</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ստեղծվել</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են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թվային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տվյալների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ավտոմատ</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մշակման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համար</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Այն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կարող</a:t>
            </a:r>
            <a:r>
              <a:rPr lang="en-US" altLang="sr-Latn-RS" baseline="0" dirty="0" smtClean="0">
                <a:latin typeface="Sylfaen" panose="010A0502050306030303" pitchFamily="18" charset="0"/>
              </a:rPr>
              <a:t> է </a:t>
            </a:r>
            <a:r>
              <a:rPr lang="en-US" altLang="sr-Latn-RS" baseline="0" dirty="0" err="1" smtClean="0">
                <a:latin typeface="Sylfaen" panose="010A0502050306030303" pitchFamily="18" charset="0"/>
              </a:rPr>
              <a:t>ներառել</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մուտքային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ելքային</a:t>
            </a:r>
            <a:r>
              <a:rPr lang="en-US" altLang="sr-Latn-RS" baseline="0" dirty="0" smtClean="0">
                <a:latin typeface="Sylfaen" panose="010A0502050306030303" pitchFamily="18" charset="0"/>
              </a:rPr>
              <a:t> և </a:t>
            </a:r>
            <a:r>
              <a:rPr lang="en-US" altLang="sr-Latn-RS" baseline="0" dirty="0" err="1" smtClean="0">
                <a:latin typeface="Sylfaen" panose="010A0502050306030303" pitchFamily="18" charset="0"/>
              </a:rPr>
              <a:t>պահեստային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մասեր</a:t>
            </a:r>
            <a:r>
              <a:rPr lang="en-US" altLang="sr-Latn-RS" baseline="0" dirty="0" smtClean="0">
                <a:latin typeface="Sylfaen" panose="010A0502050306030303" pitchFamily="18" charset="0"/>
              </a:rPr>
              <a:t>: </a:t>
            </a:r>
            <a:r>
              <a:rPr lang="hy-AM" altLang="sr-Latn-RS" baseline="0" dirty="0" smtClean="0">
                <a:latin typeface="Sylfaen" panose="010A0502050306030303" pitchFamily="18" charset="0"/>
              </a:rPr>
              <a:t>Սարքը կարող է լինել ինքնուրույն կամ կապված ցանցին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այլ</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նմանատիպ</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սարքերի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հետ</a:t>
            </a:r>
            <a:r>
              <a:rPr lang="hy-AM" altLang="sr-Latn-RS" baseline="0" dirty="0" smtClean="0">
                <a:latin typeface="Sylfaen" panose="010A0502050306030303" pitchFamily="18" charset="0"/>
              </a:rPr>
              <a:t>:</a:t>
            </a:r>
          </a:p>
          <a:p>
            <a:pPr eaLnBrk="1" hangingPunct="1"/>
            <a:r>
              <a:rPr lang="en-US" altLang="sr-Latn-RS" dirty="0" smtClean="0">
                <a:latin typeface="Sylfaen" panose="010A0502050306030303" pitchFamily="18" charset="0"/>
              </a:rPr>
              <a:t> </a:t>
            </a:r>
            <a:endParaRPr lang="en-US" sz="1200" kern="1200" dirty="0">
              <a:solidFill>
                <a:schemeClr val="tx1"/>
              </a:solidFill>
              <a:latin typeface="Sylfaen" panose="010A0502050306030303" pitchFamily="18" charset="0"/>
              <a:ea typeface="MS PGothic" pitchFamily="34" charset="-128"/>
              <a:cs typeface="ＭＳ Ｐゴシック" charset="0"/>
            </a:endParaRPr>
          </a:p>
          <a:p>
            <a:pPr eaLnBrk="1" hangingPunct="1"/>
            <a:r>
              <a:rPr lang="en-US" sz="1200" kern="1200" dirty="0" err="1" smtClean="0">
                <a:solidFill>
                  <a:schemeClr val="tx1"/>
                </a:solidFill>
                <a:latin typeface="Sylfaen" panose="010A0502050306030303" pitchFamily="18" charset="0"/>
                <a:ea typeface="MS PGothic" pitchFamily="34" charset="-128"/>
                <a:cs typeface="ＭＳ Ｐゴシック" charset="0"/>
              </a:rPr>
              <a:t>Համակարգչային</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համակարգը</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սովորաբար</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բաղկացած</a:t>
            </a:r>
            <a:r>
              <a:rPr lang="en-US" sz="1200" kern="1200" dirty="0" smtClean="0">
                <a:solidFill>
                  <a:schemeClr val="tx1"/>
                </a:solidFill>
                <a:latin typeface="Sylfaen" panose="010A0502050306030303" pitchFamily="18" charset="0"/>
                <a:ea typeface="MS PGothic" pitchFamily="34" charset="-128"/>
                <a:cs typeface="ＭＳ Ｐゴシック" charset="0"/>
              </a:rPr>
              <a:t> է </a:t>
            </a:r>
            <a:r>
              <a:rPr lang="en-US" sz="1200" kern="1200" dirty="0" err="1" smtClean="0">
                <a:solidFill>
                  <a:schemeClr val="tx1"/>
                </a:solidFill>
                <a:latin typeface="Sylfaen" panose="010A0502050306030303" pitchFamily="18" charset="0"/>
                <a:ea typeface="MS PGothic" pitchFamily="34" charset="-128"/>
                <a:cs typeface="ＭＳ Ｐゴシック" charset="0"/>
              </a:rPr>
              <a:t>տարբեր</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սարքերից</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որոնք</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հայտնի</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են</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որպես</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պրոցեսոր</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կամ</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կենտրոնական</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վերամշակող</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միավոր</a:t>
            </a:r>
            <a:r>
              <a:rPr lang="en-US" sz="1200" kern="1200" dirty="0" smtClean="0">
                <a:solidFill>
                  <a:schemeClr val="tx1"/>
                </a:solidFill>
                <a:latin typeface="Sylfaen" panose="010A0502050306030303" pitchFamily="18" charset="0"/>
                <a:ea typeface="MS PGothic" pitchFamily="34" charset="-128"/>
                <a:cs typeface="ＭＳ Ｐゴシック" charset="0"/>
              </a:rPr>
              <a:t>,</a:t>
            </a:r>
            <a:r>
              <a:rPr lang="en-US" sz="1200" kern="1200" baseline="0" dirty="0" smtClean="0">
                <a:solidFill>
                  <a:schemeClr val="tx1"/>
                </a:solidFill>
                <a:latin typeface="Sylfaen" panose="010A0502050306030303" pitchFamily="18" charset="0"/>
                <a:ea typeface="MS PGothic" pitchFamily="34" charset="-128"/>
                <a:cs typeface="ＭＳ Ｐゴシック" charset="0"/>
              </a:rPr>
              <a:t> և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պերիֆերալից</a:t>
            </a:r>
            <a:r>
              <a:rPr lang="en-US" sz="1200" kern="1200" baseline="0" dirty="0" smtClean="0">
                <a:solidFill>
                  <a:schemeClr val="tx1"/>
                </a:solidFill>
                <a:latin typeface="Sylfaen" panose="010A0502050306030303" pitchFamily="18" charset="0"/>
                <a:ea typeface="MS PGothic" pitchFamily="34" charset="-128"/>
                <a:cs typeface="ＭＳ Ｐゴシック" charset="0"/>
              </a:rPr>
              <a:t>: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Պերիֆերալը</a:t>
            </a:r>
            <a:r>
              <a:rPr lang="en-US" sz="1200" kern="1200" baseline="0" dirty="0" smtClean="0">
                <a:solidFill>
                  <a:schemeClr val="tx1"/>
                </a:solidFill>
                <a:latin typeface="Sylfaen" panose="010A0502050306030303" pitchFamily="18" charset="0"/>
                <a:ea typeface="MS PGothic" pitchFamily="34" charset="-128"/>
                <a:cs typeface="ＭＳ Ｐゴシック" charset="0"/>
              </a:rPr>
              <a:t>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սարք</a:t>
            </a:r>
            <a:r>
              <a:rPr lang="en-US" sz="1200" kern="1200" baseline="0" dirty="0" smtClean="0">
                <a:solidFill>
                  <a:schemeClr val="tx1"/>
                </a:solidFill>
                <a:latin typeface="Sylfaen" panose="010A0502050306030303" pitchFamily="18" charset="0"/>
                <a:ea typeface="MS PGothic" pitchFamily="34" charset="-128"/>
                <a:cs typeface="ＭＳ Ｐゴシック" charset="0"/>
              </a:rPr>
              <a:t> է,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որն</a:t>
            </a:r>
            <a:r>
              <a:rPr lang="en-US" sz="1200" kern="1200" baseline="0" dirty="0" smtClean="0">
                <a:solidFill>
                  <a:schemeClr val="tx1"/>
                </a:solidFill>
                <a:latin typeface="Sylfaen" panose="010A0502050306030303" pitchFamily="18" charset="0"/>
                <a:ea typeface="MS PGothic" pitchFamily="34" charset="-128"/>
                <a:cs typeface="ＭＳ Ｐゴシック" charset="0"/>
              </a:rPr>
              <a:t>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իրականացնում</a:t>
            </a:r>
            <a:r>
              <a:rPr lang="en-US" sz="1200" kern="1200" baseline="0" dirty="0" smtClean="0">
                <a:solidFill>
                  <a:schemeClr val="tx1"/>
                </a:solidFill>
                <a:latin typeface="Sylfaen" panose="010A0502050306030303" pitchFamily="18" charset="0"/>
                <a:ea typeface="MS PGothic" pitchFamily="34" charset="-128"/>
                <a:cs typeface="ＭＳ Ｐゴシック" charset="0"/>
              </a:rPr>
              <a:t> է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որոշակի</a:t>
            </a:r>
            <a:r>
              <a:rPr lang="en-US" sz="1200" kern="1200" baseline="0" dirty="0" smtClean="0">
                <a:solidFill>
                  <a:schemeClr val="tx1"/>
                </a:solidFill>
                <a:latin typeface="Sylfaen" panose="010A0502050306030303" pitchFamily="18" charset="0"/>
                <a:ea typeface="MS PGothic" pitchFamily="34" charset="-128"/>
                <a:cs typeface="ＭＳ Ｐゴシック" charset="0"/>
              </a:rPr>
              <a:t>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հատոկ</a:t>
            </a:r>
            <a:r>
              <a:rPr lang="en-US" sz="1200" kern="1200" baseline="0" dirty="0" smtClean="0">
                <a:solidFill>
                  <a:schemeClr val="tx1"/>
                </a:solidFill>
                <a:latin typeface="Sylfaen" panose="010A0502050306030303" pitchFamily="18" charset="0"/>
                <a:ea typeface="MS PGothic" pitchFamily="34" charset="-128"/>
                <a:cs typeface="ＭＳ Ｐゴシック" charset="0"/>
              </a:rPr>
              <a:t>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գործառույթներ</a:t>
            </a:r>
            <a:r>
              <a:rPr lang="en-US" sz="1200" kern="1200" baseline="0" dirty="0" smtClean="0">
                <a:solidFill>
                  <a:schemeClr val="tx1"/>
                </a:solidFill>
                <a:latin typeface="Sylfaen" panose="010A0502050306030303" pitchFamily="18" charset="0"/>
                <a:ea typeface="MS PGothic" pitchFamily="34" charset="-128"/>
                <a:cs typeface="ＭＳ Ｐゴシック" charset="0"/>
              </a:rPr>
              <a:t>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պրոցեսորի</a:t>
            </a:r>
            <a:r>
              <a:rPr lang="en-US" sz="1200" kern="1200" baseline="0" dirty="0" smtClean="0">
                <a:solidFill>
                  <a:schemeClr val="tx1"/>
                </a:solidFill>
                <a:latin typeface="Sylfaen" panose="010A0502050306030303" pitchFamily="18" charset="0"/>
                <a:ea typeface="MS PGothic" pitchFamily="34" charset="-128"/>
                <a:cs typeface="ＭＳ Ｐゴシック" charset="0"/>
              </a:rPr>
              <a:t>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հետ</a:t>
            </a:r>
            <a:r>
              <a:rPr lang="en-US" sz="1200" kern="1200" baseline="0" dirty="0" smtClean="0">
                <a:solidFill>
                  <a:schemeClr val="tx1"/>
                </a:solidFill>
                <a:latin typeface="Sylfaen" panose="010A0502050306030303" pitchFamily="18" charset="0"/>
                <a:ea typeface="MS PGothic" pitchFamily="34" charset="-128"/>
                <a:cs typeface="ＭＳ Ｐゴシック" charset="0"/>
              </a:rPr>
              <a:t>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փոխազդեցության</a:t>
            </a:r>
            <a:r>
              <a:rPr lang="en-US" sz="1200" kern="1200" baseline="0" dirty="0" smtClean="0">
                <a:solidFill>
                  <a:schemeClr val="tx1"/>
                </a:solidFill>
                <a:latin typeface="Sylfaen" panose="010A0502050306030303" pitchFamily="18" charset="0"/>
                <a:ea typeface="MS PGothic" pitchFamily="34" charset="-128"/>
                <a:cs typeface="ＭＳ Ｐゴシック" charset="0"/>
              </a:rPr>
              <a:t>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մեջ</a:t>
            </a:r>
            <a:r>
              <a:rPr lang="en-US" sz="1200" kern="1200" baseline="0" dirty="0" smtClean="0">
                <a:solidFill>
                  <a:schemeClr val="tx1"/>
                </a:solidFill>
                <a:latin typeface="Sylfaen" panose="010A0502050306030303" pitchFamily="18" charset="0"/>
                <a:ea typeface="MS PGothic" pitchFamily="34" charset="-128"/>
                <a:cs typeface="ＭＳ Ｐゴシック" charset="0"/>
              </a:rPr>
              <a:t>,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ինչպես</a:t>
            </a:r>
            <a:r>
              <a:rPr lang="en-US" sz="1200" kern="1200" baseline="0" dirty="0" smtClean="0">
                <a:solidFill>
                  <a:schemeClr val="tx1"/>
                </a:solidFill>
                <a:latin typeface="Sylfaen" panose="010A0502050306030303" pitchFamily="18" charset="0"/>
                <a:ea typeface="MS PGothic" pitchFamily="34" charset="-128"/>
                <a:cs typeface="ＭＳ Ｐゴシック" charset="0"/>
              </a:rPr>
              <a:t>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օրինակ</a:t>
            </a:r>
            <a:r>
              <a:rPr lang="en-US" sz="1200" kern="1200" baseline="0" dirty="0" smtClean="0">
                <a:solidFill>
                  <a:schemeClr val="tx1"/>
                </a:solidFill>
                <a:latin typeface="Sylfaen" panose="010A0502050306030303" pitchFamily="18" charset="0"/>
                <a:ea typeface="MS PGothic" pitchFamily="34" charset="-128"/>
                <a:cs typeface="ＭＳ Ｐゴシック" charset="0"/>
              </a:rPr>
              <a:t>՝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տպիչ</a:t>
            </a:r>
            <a:r>
              <a:rPr lang="en-US" sz="1200" kern="1200" baseline="0" dirty="0" smtClean="0">
                <a:solidFill>
                  <a:schemeClr val="tx1"/>
                </a:solidFill>
                <a:latin typeface="Sylfaen" panose="010A0502050306030303" pitchFamily="18" charset="0"/>
                <a:ea typeface="MS PGothic" pitchFamily="34" charset="-128"/>
                <a:cs typeface="ＭＳ Ｐゴシック" charset="0"/>
              </a:rPr>
              <a:t>,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վիդեո</a:t>
            </a:r>
            <a:r>
              <a:rPr lang="en-US" sz="1200" kern="1200" baseline="0" dirty="0" smtClean="0">
                <a:solidFill>
                  <a:schemeClr val="tx1"/>
                </a:solidFill>
                <a:latin typeface="Sylfaen" panose="010A0502050306030303" pitchFamily="18" charset="0"/>
                <a:ea typeface="MS PGothic" pitchFamily="34" charset="-128"/>
                <a:cs typeface="ＭＳ Ｐゴシック" charset="0"/>
              </a:rPr>
              <a:t>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էկրան</a:t>
            </a:r>
            <a:r>
              <a:rPr lang="en-US" sz="1200" kern="1200" baseline="0" dirty="0" smtClean="0">
                <a:solidFill>
                  <a:schemeClr val="tx1"/>
                </a:solidFill>
                <a:latin typeface="Sylfaen" panose="010A0502050306030303" pitchFamily="18" charset="0"/>
                <a:ea typeface="MS PGothic" pitchFamily="34" charset="-128"/>
                <a:cs typeface="ＭＳ Ｐゴシック" charset="0"/>
              </a:rPr>
              <a:t>, CD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կարդացող</a:t>
            </a:r>
            <a:r>
              <a:rPr lang="en-US" sz="1200" kern="1200" baseline="0" dirty="0" smtClean="0">
                <a:solidFill>
                  <a:schemeClr val="tx1"/>
                </a:solidFill>
                <a:latin typeface="Sylfaen" panose="010A0502050306030303" pitchFamily="18" charset="0"/>
                <a:ea typeface="MS PGothic" pitchFamily="34" charset="-128"/>
                <a:cs typeface="ＭＳ Ｐゴシック" charset="0"/>
              </a:rPr>
              <a:t>/</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գրող</a:t>
            </a:r>
            <a:r>
              <a:rPr lang="en-US" sz="1200" kern="1200" baseline="0" dirty="0" smtClean="0">
                <a:solidFill>
                  <a:schemeClr val="tx1"/>
                </a:solidFill>
                <a:latin typeface="Sylfaen" panose="010A0502050306030303" pitchFamily="18" charset="0"/>
                <a:ea typeface="MS PGothic" pitchFamily="34" charset="-128"/>
                <a:cs typeface="ＭＳ Ｐゴシック" charset="0"/>
              </a:rPr>
              <a:t>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կամ</a:t>
            </a:r>
            <a:r>
              <a:rPr lang="en-US" sz="1200" kern="1200" baseline="0" dirty="0" smtClean="0">
                <a:solidFill>
                  <a:schemeClr val="tx1"/>
                </a:solidFill>
                <a:latin typeface="Sylfaen" panose="010A0502050306030303" pitchFamily="18" charset="0"/>
                <a:ea typeface="MS PGothic" pitchFamily="34" charset="-128"/>
                <a:cs typeface="ＭＳ Ｐゴシック" charset="0"/>
              </a:rPr>
              <a:t>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այլ</a:t>
            </a:r>
            <a:r>
              <a:rPr lang="en-US" sz="1200" kern="1200" baseline="0" dirty="0" smtClean="0">
                <a:solidFill>
                  <a:schemeClr val="tx1"/>
                </a:solidFill>
                <a:latin typeface="Sylfaen" panose="010A0502050306030303" pitchFamily="18" charset="0"/>
                <a:ea typeface="MS PGothic" pitchFamily="34" charset="-128"/>
                <a:cs typeface="ＭＳ Ｐゴシック" charset="0"/>
              </a:rPr>
              <a:t>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պահեստային</a:t>
            </a:r>
            <a:r>
              <a:rPr lang="en-US" sz="1200" kern="1200" baseline="0" dirty="0" smtClean="0">
                <a:solidFill>
                  <a:schemeClr val="tx1"/>
                </a:solidFill>
                <a:latin typeface="Sylfaen" panose="010A0502050306030303" pitchFamily="18" charset="0"/>
                <a:ea typeface="MS PGothic" pitchFamily="34" charset="-128"/>
                <a:cs typeface="ＭＳ Ｐゴシック" charset="0"/>
              </a:rPr>
              <a:t>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սարք</a:t>
            </a:r>
            <a:r>
              <a:rPr lang="en-US" sz="1200" kern="1200" baseline="0" dirty="0" smtClean="0">
                <a:solidFill>
                  <a:schemeClr val="tx1"/>
                </a:solidFill>
                <a:latin typeface="Sylfaen" panose="010A0502050306030303" pitchFamily="18" charset="0"/>
                <a:ea typeface="MS PGothic" pitchFamily="34" charset="-128"/>
                <a:cs typeface="ＭＳ Ｐゴシック" charset="0"/>
              </a:rPr>
              <a:t>:</a:t>
            </a:r>
            <a:r>
              <a:rPr lang="en-US" sz="1200" kern="1200" dirty="0" smtClean="0">
                <a:solidFill>
                  <a:schemeClr val="tx1"/>
                </a:solidFill>
                <a:latin typeface="Sylfaen" panose="010A0502050306030303" pitchFamily="18" charset="0"/>
                <a:ea typeface="MS PGothic" pitchFamily="34" charset="-128"/>
                <a:cs typeface="ＭＳ Ｐゴシック" charset="0"/>
              </a:rPr>
              <a:t> </a:t>
            </a:r>
            <a:endParaRPr lang="en-US" sz="1200" kern="1200" dirty="0">
              <a:solidFill>
                <a:schemeClr val="tx1"/>
              </a:solidFill>
              <a:latin typeface="Sylfaen" panose="010A0502050306030303" pitchFamily="18" charset="0"/>
              <a:ea typeface="MS PGothic" pitchFamily="34" charset="-128"/>
              <a:cs typeface="ＭＳ Ｐゴシック" charset="0"/>
            </a:endParaRPr>
          </a:p>
          <a:p>
            <a:pPr eaLnBrk="1" hangingPunct="1"/>
            <a:endParaRPr lang="en-US" sz="1200" kern="1200" dirty="0">
              <a:solidFill>
                <a:schemeClr val="tx1"/>
              </a:solidFill>
              <a:latin typeface="Sylfaen" panose="010A0502050306030303" pitchFamily="18" charset="0"/>
              <a:ea typeface="MS PGothic" pitchFamily="34" charset="-128"/>
              <a:cs typeface="ＭＳ Ｐゴシック" charset="0"/>
            </a:endParaRPr>
          </a:p>
          <a:p>
            <a:pPr eaLnBrk="1" hangingPunct="1"/>
            <a:r>
              <a:rPr lang="en-US" sz="1200" kern="1200" dirty="0" err="1" smtClean="0">
                <a:solidFill>
                  <a:schemeClr val="tx1"/>
                </a:solidFill>
                <a:latin typeface="Sylfaen" panose="010A0502050306030303" pitchFamily="18" charset="0"/>
                <a:ea typeface="MS PGothic" pitchFamily="34" charset="-128"/>
                <a:cs typeface="ＭＳ Ｐゴシック" charset="0"/>
              </a:rPr>
              <a:t>Համակարգչային</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համակարգերը</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կարող</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են</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կապվել</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ցանցին</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որպես</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վերջնական</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կետեր</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կամ</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որպես</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ցանցի</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հաղորդակցությանն</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աջակցող</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միջոցներ</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Կարևոր</a:t>
            </a:r>
            <a:r>
              <a:rPr lang="en-US" sz="1200" kern="1200" dirty="0" smtClean="0">
                <a:solidFill>
                  <a:schemeClr val="tx1"/>
                </a:solidFill>
                <a:latin typeface="Sylfaen" panose="010A0502050306030303" pitchFamily="18" charset="0"/>
                <a:ea typeface="MS PGothic" pitchFamily="34" charset="-128"/>
                <a:cs typeface="ＭＳ Ｐゴシック" charset="0"/>
              </a:rPr>
              <a:t> է </a:t>
            </a:r>
            <a:r>
              <a:rPr lang="en-US" sz="1200" kern="1200" dirty="0" err="1" smtClean="0">
                <a:solidFill>
                  <a:schemeClr val="tx1"/>
                </a:solidFill>
                <a:latin typeface="Sylfaen" panose="010A0502050306030303" pitchFamily="18" charset="0"/>
                <a:ea typeface="MS PGothic" pitchFamily="34" charset="-128"/>
                <a:cs typeface="ＭＳ Ｐゴシック" charset="0"/>
              </a:rPr>
              <a:t>այն</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որ</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տվյալները</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փոխանցվեն</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ցանցի</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միջոցով</a:t>
            </a:r>
            <a:r>
              <a:rPr lang="en-US" sz="1200" kern="1200" dirty="0" smtClean="0">
                <a:solidFill>
                  <a:schemeClr val="tx1"/>
                </a:solidFill>
                <a:latin typeface="Sylfaen" panose="010A0502050306030303" pitchFamily="18" charset="0"/>
                <a:ea typeface="MS PGothic" pitchFamily="34" charset="-128"/>
                <a:cs typeface="ＭＳ Ｐゴシック" charset="0"/>
              </a:rPr>
              <a:t>:</a:t>
            </a:r>
            <a:endParaRPr lang="en-US" sz="1200" kern="1200" dirty="0">
              <a:solidFill>
                <a:schemeClr val="tx1"/>
              </a:solidFill>
              <a:latin typeface="Sylfaen" panose="010A0502050306030303" pitchFamily="18" charset="0"/>
              <a:ea typeface="MS PGothic" pitchFamily="34" charset="-128"/>
              <a:cs typeface="ＭＳ Ｐゴシック" charset="0"/>
            </a:endParaRPr>
          </a:p>
          <a:p>
            <a:pPr eaLnBrk="1" hangingPunct="1"/>
            <a:endParaRPr lang="en-US" sz="1200" kern="1200" dirty="0">
              <a:solidFill>
                <a:schemeClr val="tx1"/>
              </a:solidFill>
              <a:latin typeface="Sylfaen" panose="010A0502050306030303" pitchFamily="18" charset="0"/>
              <a:ea typeface="MS PGothic" pitchFamily="34" charset="-128"/>
              <a:cs typeface="ＭＳ Ｐゴシック" charset="0"/>
            </a:endParaRPr>
          </a:p>
          <a:p>
            <a:pPr eaLnBrk="1" hangingPunct="1"/>
            <a:r>
              <a:rPr lang="hy-AM" sz="1200" kern="1200" dirty="0" smtClean="0">
                <a:solidFill>
                  <a:schemeClr val="tx1"/>
                </a:solidFill>
                <a:latin typeface="Sylfaen" panose="010A0502050306030303" pitchFamily="18" charset="0"/>
                <a:ea typeface="MS PGothic" pitchFamily="34" charset="-128"/>
                <a:cs typeface="ＭＳ Ｐゴシック" charset="0"/>
              </a:rPr>
              <a:t>Վերապատրաստող</a:t>
            </a:r>
            <a:r>
              <a:rPr lang="en-US" sz="1200" kern="1200" dirty="0" smtClean="0">
                <a:solidFill>
                  <a:schemeClr val="tx1"/>
                </a:solidFill>
                <a:latin typeface="Sylfaen" panose="010A0502050306030303" pitchFamily="18" charset="0"/>
                <a:ea typeface="MS PGothic" pitchFamily="34" charset="-128"/>
                <a:cs typeface="ＭＳ Ｐゴシック" charset="0"/>
              </a:rPr>
              <a:t>ը</a:t>
            </a:r>
            <a:r>
              <a:rPr lang="en-US" sz="1200" kern="1200" baseline="0" dirty="0" smtClean="0">
                <a:solidFill>
                  <a:schemeClr val="tx1"/>
                </a:solidFill>
                <a:latin typeface="Sylfaen" panose="010A0502050306030303" pitchFamily="18" charset="0"/>
                <a:ea typeface="MS PGothic" pitchFamily="34" charset="-128"/>
                <a:cs typeface="ＭＳ Ｐゴシック" charset="0"/>
              </a:rPr>
              <a:t>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կարող</a:t>
            </a:r>
            <a:r>
              <a:rPr lang="en-US" sz="1200" kern="1200" baseline="0" dirty="0" smtClean="0">
                <a:solidFill>
                  <a:schemeClr val="tx1"/>
                </a:solidFill>
                <a:latin typeface="Sylfaen" panose="010A0502050306030303" pitchFamily="18" charset="0"/>
                <a:ea typeface="MS PGothic" pitchFamily="34" charset="-128"/>
                <a:cs typeface="ＭＳ Ｐゴシック" charset="0"/>
              </a:rPr>
              <a:t> է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կիսվել</a:t>
            </a:r>
            <a:r>
              <a:rPr lang="en-US" sz="1200" kern="1200" baseline="0" dirty="0" smtClean="0">
                <a:solidFill>
                  <a:schemeClr val="tx1"/>
                </a:solidFill>
                <a:latin typeface="Sylfaen" panose="010A0502050306030303" pitchFamily="18" charset="0"/>
                <a:ea typeface="MS PGothic" pitchFamily="34" charset="-128"/>
                <a:cs typeface="ＭＳ Ｐゴシック" charset="0"/>
              </a:rPr>
              <a:t>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լրացուցիչ</a:t>
            </a:r>
            <a:r>
              <a:rPr lang="en-US" sz="1200" kern="1200" baseline="0" dirty="0" smtClean="0">
                <a:solidFill>
                  <a:schemeClr val="tx1"/>
                </a:solidFill>
                <a:latin typeface="Sylfaen" panose="010A0502050306030303" pitchFamily="18" charset="0"/>
                <a:ea typeface="MS PGothic" pitchFamily="34" charset="-128"/>
                <a:cs typeface="ＭＳ Ｐゴシック" charset="0"/>
              </a:rPr>
              <a:t>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աղբյուրով</a:t>
            </a:r>
            <a:r>
              <a:rPr lang="en-US" sz="1200" kern="1200" baseline="0" dirty="0" smtClean="0">
                <a:solidFill>
                  <a:schemeClr val="tx1"/>
                </a:solidFill>
                <a:latin typeface="Sylfaen" panose="010A0502050306030303" pitchFamily="18" charset="0"/>
                <a:ea typeface="MS PGothic" pitchFamily="34" charset="-128"/>
                <a:cs typeface="ＭＳ Ｐゴシック" charset="0"/>
              </a:rPr>
              <a:t>՝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Ուղեցույցային</a:t>
            </a:r>
            <a:r>
              <a:rPr lang="en-US" sz="1200" kern="1200" baseline="0" dirty="0" smtClean="0">
                <a:solidFill>
                  <a:schemeClr val="tx1"/>
                </a:solidFill>
                <a:latin typeface="Sylfaen" panose="010A0502050306030303" pitchFamily="18" charset="0"/>
                <a:ea typeface="MS PGothic" pitchFamily="34" charset="-128"/>
                <a:cs typeface="ＭＳ Ｐゴシック" charset="0"/>
              </a:rPr>
              <a:t> </a:t>
            </a:r>
            <a:r>
              <a:rPr lang="en-US" sz="1200" kern="1200" baseline="0" dirty="0" err="1" smtClean="0">
                <a:solidFill>
                  <a:schemeClr val="tx1"/>
                </a:solidFill>
                <a:latin typeface="Sylfaen" panose="010A0502050306030303" pitchFamily="18" charset="0"/>
                <a:ea typeface="MS PGothic" pitchFamily="34" charset="-128"/>
                <a:cs typeface="ＭＳ Ｐゴシック" charset="0"/>
              </a:rPr>
              <a:t>նշում</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a:solidFill>
                  <a:schemeClr val="tx1"/>
                </a:solidFill>
                <a:latin typeface="Sylfaen" panose="010A0502050306030303" pitchFamily="18" charset="0"/>
                <a:ea typeface="MS PGothic" pitchFamily="34" charset="-128"/>
                <a:cs typeface="ＭＳ Ｐゴシック" charset="0"/>
              </a:rPr>
              <a:t># 1: http://rm.coe.int/CoERMPublicCommonSearchServices/DisplayDCTMContent?documentId=09000016802e79e6</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a:t>
            </a:fld>
            <a:endParaRPr lang="en-US" altLang="en-US"/>
          </a:p>
        </p:txBody>
      </p:sp>
    </p:spTree>
    <p:extLst>
      <p:ext uri="{BB962C8B-B14F-4D97-AF65-F5344CB8AC3E}">
        <p14:creationId xmlns:p14="http://schemas.microsoft.com/office/powerpoint/2010/main" val="31821814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Նկարը</a:t>
            </a:r>
            <a:r>
              <a:rPr lang="en-US" dirty="0" smtClean="0">
                <a:latin typeface="Sylfaen" panose="010A0502050306030303" pitchFamily="18" charset="0"/>
              </a:rPr>
              <a:t> </a:t>
            </a:r>
            <a:r>
              <a:rPr lang="en-US" dirty="0" err="1" smtClean="0">
                <a:latin typeface="Sylfaen" panose="010A0502050306030303" pitchFamily="18" charset="0"/>
              </a:rPr>
              <a:t>լրատվական</a:t>
            </a:r>
            <a:r>
              <a:rPr lang="en-US" dirty="0" smtClean="0">
                <a:latin typeface="Sylfaen" panose="010A0502050306030303" pitchFamily="18" charset="0"/>
              </a:rPr>
              <a:t> </a:t>
            </a:r>
            <a:r>
              <a:rPr lang="en-US" dirty="0" err="1" smtClean="0">
                <a:latin typeface="Sylfaen" panose="010A0502050306030303" pitchFamily="18" charset="0"/>
              </a:rPr>
              <a:t>հոդվածի</a:t>
            </a:r>
            <a:r>
              <a:rPr lang="en-US" dirty="0" smtClean="0">
                <a:latin typeface="Sylfaen" panose="010A0502050306030303" pitchFamily="18" charset="0"/>
              </a:rPr>
              <a:t> </a:t>
            </a:r>
            <a:r>
              <a:rPr lang="en-US" dirty="0" err="1" smtClean="0">
                <a:latin typeface="Sylfaen" panose="010A0502050306030303" pitchFamily="18" charset="0"/>
              </a:rPr>
              <a:t>սքրինշոթ</a:t>
            </a:r>
            <a:r>
              <a:rPr lang="en-US" dirty="0" smtClean="0">
                <a:latin typeface="Sylfaen" panose="010A0502050306030303" pitchFamily="18" charset="0"/>
              </a:rPr>
              <a:t> է </a:t>
            </a:r>
            <a:r>
              <a:rPr lang="en-US" dirty="0" err="1" smtClean="0">
                <a:latin typeface="Sylfaen" panose="010A0502050306030303" pitchFamily="18" charset="0"/>
              </a:rPr>
              <a:t>մի</a:t>
            </a:r>
            <a:r>
              <a:rPr lang="en-US" dirty="0" smtClean="0">
                <a:latin typeface="Sylfaen" panose="010A0502050306030303" pitchFamily="18" charset="0"/>
              </a:rPr>
              <a:t> </a:t>
            </a:r>
            <a:r>
              <a:rPr lang="en-US" dirty="0" err="1" smtClean="0">
                <a:latin typeface="Sylfaen" panose="010A0502050306030303" pitchFamily="18" charset="0"/>
              </a:rPr>
              <a:t>մարդու</a:t>
            </a:r>
            <a:r>
              <a:rPr lang="en-US" dirty="0" smtClean="0">
                <a:latin typeface="Sylfaen" panose="010A0502050306030303" pitchFamily="18" charset="0"/>
              </a:rPr>
              <a:t> </a:t>
            </a:r>
            <a:r>
              <a:rPr lang="en-US" dirty="0" err="1" smtClean="0">
                <a:latin typeface="Sylfaen" panose="010A0502050306030303" pitchFamily="18" charset="0"/>
              </a:rPr>
              <a:t>մասին</a:t>
            </a:r>
            <a:r>
              <a:rPr lang="en-US" dirty="0" smtClean="0">
                <a:latin typeface="Sylfaen" panose="010A0502050306030303" pitchFamily="18" charset="0"/>
              </a:rPr>
              <a:t>, </a:t>
            </a:r>
            <a:r>
              <a:rPr lang="en-US" dirty="0" err="1" smtClean="0">
                <a:latin typeface="Sylfaen" panose="010A0502050306030303" pitchFamily="18" charset="0"/>
              </a:rPr>
              <a:t>ով</a:t>
            </a:r>
            <a:r>
              <a:rPr lang="en-US" dirty="0" smtClean="0">
                <a:latin typeface="Sylfaen" panose="010A0502050306030303" pitchFamily="18" charset="0"/>
              </a:rPr>
              <a:t> </a:t>
            </a:r>
            <a:r>
              <a:rPr lang="en-US" dirty="0" err="1" smtClean="0">
                <a:latin typeface="Sylfaen" panose="010A0502050306030303" pitchFamily="18" charset="0"/>
              </a:rPr>
              <a:t>դատապարտվել</a:t>
            </a:r>
            <a:r>
              <a:rPr lang="en-US" dirty="0" smtClean="0">
                <a:latin typeface="Sylfaen" panose="010A0502050306030303" pitchFamily="18" charset="0"/>
              </a:rPr>
              <a:t> է </a:t>
            </a:r>
            <a:r>
              <a:rPr lang="en-US" dirty="0" err="1" smtClean="0">
                <a:latin typeface="Sylfaen" panose="010A0502050306030303" pitchFamily="18" charset="0"/>
              </a:rPr>
              <a:t>չարամիտ</a:t>
            </a:r>
            <a:r>
              <a:rPr lang="en-US" dirty="0" smtClean="0">
                <a:latin typeface="Sylfaen" panose="010A0502050306030303" pitchFamily="18" charset="0"/>
              </a:rPr>
              <a:t> </a:t>
            </a:r>
            <a:r>
              <a:rPr lang="en-US" dirty="0" err="1" smtClean="0">
                <a:latin typeface="Sylfaen" panose="010A0502050306030303" pitchFamily="18" charset="0"/>
              </a:rPr>
              <a:t>փորձարկման</a:t>
            </a:r>
            <a:r>
              <a:rPr lang="en-US" baseline="0" dirty="0" smtClean="0">
                <a:latin typeface="Sylfaen" panose="010A0502050306030303" pitchFamily="18" charset="0"/>
              </a:rPr>
              <a:t> </a:t>
            </a:r>
            <a:r>
              <a:rPr lang="en-US" baseline="0" dirty="0" err="1" smtClean="0">
                <a:latin typeface="Sylfaen" panose="010A0502050306030303" pitchFamily="18" charset="0"/>
              </a:rPr>
              <a:t>ծրագիր</a:t>
            </a:r>
            <a:r>
              <a:rPr lang="en-US" baseline="0" dirty="0" smtClean="0">
                <a:latin typeface="Sylfaen" panose="010A0502050306030303" pitchFamily="18" charset="0"/>
              </a:rPr>
              <a:t> </a:t>
            </a:r>
            <a:r>
              <a:rPr lang="en-US" baseline="0" dirty="0" err="1" smtClean="0">
                <a:latin typeface="Sylfaen" panose="010A0502050306030303" pitchFamily="18" charset="0"/>
              </a:rPr>
              <a:t>աշխատեցնելու</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 </a:t>
            </a:r>
            <a:r>
              <a:rPr lang="en-US" baseline="0" dirty="0" err="1" smtClean="0">
                <a:latin typeface="Sylfaen" panose="010A0502050306030303" pitchFamily="18" charset="0"/>
              </a:rPr>
              <a:t>որը</a:t>
            </a:r>
            <a:r>
              <a:rPr lang="en-US" baseline="0" dirty="0" smtClean="0">
                <a:latin typeface="Sylfaen" panose="010A0502050306030303" pitchFamily="18" charset="0"/>
              </a:rPr>
              <a:t> </a:t>
            </a:r>
            <a:r>
              <a:rPr lang="en-US" baseline="0" dirty="0" err="1" smtClean="0">
                <a:latin typeface="Sylfaen" panose="010A0502050306030303" pitchFamily="18" charset="0"/>
              </a:rPr>
              <a:t>վաճառել</a:t>
            </a:r>
            <a:r>
              <a:rPr lang="en-US" baseline="0" dirty="0" smtClean="0">
                <a:latin typeface="Sylfaen" panose="010A0502050306030303" pitchFamily="18" charset="0"/>
              </a:rPr>
              <a:t> է կ</a:t>
            </a:r>
            <a:r>
              <a:rPr lang="hy-AM" baseline="0" dirty="0" smtClean="0">
                <a:latin typeface="Sylfaen" panose="010A0502050306030303" pitchFamily="18" charset="0"/>
              </a:rPr>
              <a:t>իբեր</a:t>
            </a:r>
            <a:r>
              <a:rPr lang="en-US" baseline="0" dirty="0" err="1" smtClean="0">
                <a:latin typeface="Sylfaen" panose="010A0502050306030303" pitchFamily="18" charset="0"/>
              </a:rPr>
              <a:t>հանցագործություններին</a:t>
            </a:r>
            <a:r>
              <a:rPr lang="en-US" baseline="0" dirty="0" smtClean="0">
                <a:latin typeface="Sylfaen" panose="010A0502050306030303" pitchFamily="18" charset="0"/>
              </a:rPr>
              <a:t>՝ </a:t>
            </a:r>
            <a:r>
              <a:rPr lang="en-US" baseline="0" dirty="0" err="1" smtClean="0">
                <a:latin typeface="Sylfaen" panose="010A0502050306030303" pitchFamily="18" charset="0"/>
              </a:rPr>
              <a:t>հնարավորություն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տալով</a:t>
            </a:r>
            <a:r>
              <a:rPr lang="en-US" baseline="0" dirty="0" smtClean="0">
                <a:latin typeface="Sylfaen" panose="010A0502050306030303" pitchFamily="18" charset="0"/>
              </a:rPr>
              <a:t> </a:t>
            </a:r>
            <a:r>
              <a:rPr lang="en-US" baseline="0" dirty="0" err="1" smtClean="0">
                <a:latin typeface="Sylfaen" panose="010A0502050306030303" pitchFamily="18" charset="0"/>
              </a:rPr>
              <a:t>նրանց</a:t>
            </a:r>
            <a:r>
              <a:rPr lang="en-US" baseline="0" dirty="0" smtClean="0">
                <a:latin typeface="Sylfaen" panose="010A0502050306030303" pitchFamily="18" charset="0"/>
              </a:rPr>
              <a:t> </a:t>
            </a:r>
            <a:r>
              <a:rPr lang="en-US" baseline="0" dirty="0" err="1" smtClean="0">
                <a:latin typeface="Sylfaen" panose="010A0502050306030303" pitchFamily="18" charset="0"/>
              </a:rPr>
              <a:t>փորձարկել</a:t>
            </a:r>
            <a:r>
              <a:rPr lang="en-US" baseline="0" dirty="0" smtClean="0">
                <a:latin typeface="Sylfaen" panose="010A0502050306030303" pitchFamily="18" charset="0"/>
              </a:rPr>
              <a:t> </a:t>
            </a:r>
            <a:r>
              <a:rPr lang="en-US" baseline="0" dirty="0" err="1" smtClean="0">
                <a:latin typeface="Sylfaen" panose="010A0502050306030303" pitchFamily="18" charset="0"/>
              </a:rPr>
              <a:t>իրենց</a:t>
            </a:r>
            <a:r>
              <a:rPr lang="en-US" baseline="0" dirty="0" smtClean="0">
                <a:latin typeface="Sylfaen" panose="010A0502050306030303" pitchFamily="18" charset="0"/>
              </a:rPr>
              <a:t> </a:t>
            </a:r>
            <a:r>
              <a:rPr lang="en-US" baseline="0" dirty="0" err="1" smtClean="0">
                <a:latin typeface="Sylfaen" panose="010A0502050306030303" pitchFamily="18" charset="0"/>
              </a:rPr>
              <a:t>չարամիտ</a:t>
            </a:r>
            <a:r>
              <a:rPr lang="en-US" baseline="0" dirty="0" smtClean="0">
                <a:latin typeface="Sylfaen" panose="010A0502050306030303" pitchFamily="18" charset="0"/>
              </a:rPr>
              <a:t> </a:t>
            </a:r>
            <a:r>
              <a:rPr lang="en-US" baseline="0" dirty="0" err="1" smtClean="0">
                <a:latin typeface="Sylfaen" panose="010A0502050306030303" pitchFamily="18" charset="0"/>
              </a:rPr>
              <a:t>ծրագիրը</a:t>
            </a:r>
            <a:r>
              <a:rPr lang="en-US" baseline="0" dirty="0" smtClean="0">
                <a:latin typeface="Sylfaen" panose="010A0502050306030303" pitchFamily="18" charset="0"/>
              </a:rPr>
              <a:t> </a:t>
            </a:r>
            <a:r>
              <a:rPr lang="en-US" baseline="0" dirty="0" err="1" smtClean="0">
                <a:latin typeface="Sylfaen" panose="010A0502050306030303" pitchFamily="18" charset="0"/>
              </a:rPr>
              <a:t>նպատակ</a:t>
            </a:r>
            <a:r>
              <a:rPr lang="en-US" baseline="0" dirty="0" smtClean="0">
                <a:latin typeface="Sylfaen" panose="010A0502050306030303" pitchFamily="18" charset="0"/>
              </a:rPr>
              <a:t> </a:t>
            </a:r>
            <a:r>
              <a:rPr lang="en-US" baseline="0" dirty="0" err="1" smtClean="0">
                <a:latin typeface="Sylfaen" panose="010A0502050306030303" pitchFamily="18" charset="0"/>
              </a:rPr>
              <a:t>ունենալով</a:t>
            </a:r>
            <a:r>
              <a:rPr lang="en-US" baseline="0" dirty="0" smtClean="0">
                <a:latin typeface="Sylfaen" panose="010A0502050306030303" pitchFamily="18" charset="0"/>
              </a:rPr>
              <a:t> </a:t>
            </a:r>
            <a:r>
              <a:rPr lang="en-US" baseline="0" dirty="0" err="1" smtClean="0">
                <a:latin typeface="Sylfaen" panose="010A0502050306030303" pitchFamily="18" charset="0"/>
              </a:rPr>
              <a:t>անօրեն</a:t>
            </a:r>
            <a:r>
              <a:rPr lang="en-US" baseline="0" dirty="0" smtClean="0">
                <a:latin typeface="Sylfaen" panose="010A0502050306030303" pitchFamily="18" charset="0"/>
              </a:rPr>
              <a:t> </a:t>
            </a:r>
            <a:r>
              <a:rPr lang="en-US" baseline="0" dirty="0" err="1" smtClean="0">
                <a:latin typeface="Sylfaen" panose="010A0502050306030303" pitchFamily="18" charset="0"/>
              </a:rPr>
              <a:t>կերպով</a:t>
            </a:r>
            <a:r>
              <a:rPr lang="en-US" baseline="0" dirty="0" smtClean="0">
                <a:latin typeface="Sylfaen" panose="010A0502050306030303" pitchFamily="18" charset="0"/>
              </a:rPr>
              <a:t> </a:t>
            </a:r>
            <a:r>
              <a:rPr lang="en-US" baseline="0" dirty="0" err="1" smtClean="0">
                <a:latin typeface="Sylfaen" panose="010A0502050306030303" pitchFamily="18" charset="0"/>
              </a:rPr>
              <a:t>մուտք</a:t>
            </a:r>
            <a:r>
              <a:rPr lang="en-US" baseline="0" dirty="0" smtClean="0">
                <a:latin typeface="Sylfaen" panose="010A0502050306030303" pitchFamily="18" charset="0"/>
              </a:rPr>
              <a:t> </a:t>
            </a:r>
            <a:r>
              <a:rPr lang="en-US" baseline="0" dirty="0" err="1" smtClean="0">
                <a:latin typeface="Sylfaen" panose="010A0502050306030303" pitchFamily="18" charset="0"/>
              </a:rPr>
              <a:t>գործել</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համակարգիչներ</a:t>
            </a:r>
            <a:r>
              <a:rPr lang="en-US" baseline="0" dirty="0" smtClean="0">
                <a:latin typeface="Sylfaen" panose="010A0502050306030303" pitchFamily="18" charset="0"/>
              </a:rPr>
              <a:t> և </a:t>
            </a:r>
            <a:r>
              <a:rPr lang="en-US" baseline="0" dirty="0" err="1" smtClean="0">
                <a:latin typeface="Sylfaen" panose="010A0502050306030303" pitchFamily="18" charset="0"/>
              </a:rPr>
              <a:t>միջամտել</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տվյալների</a:t>
            </a:r>
            <a:r>
              <a:rPr lang="en-US" baseline="0" dirty="0" smtClean="0">
                <a:latin typeface="Sylfaen" panose="010A0502050306030303" pitchFamily="18" charset="0"/>
              </a:rPr>
              <a:t> </a:t>
            </a:r>
            <a:r>
              <a:rPr lang="en-US" baseline="0" dirty="0" err="1" smtClean="0">
                <a:latin typeface="Sylfaen" panose="010A0502050306030303" pitchFamily="18" charset="0"/>
              </a:rPr>
              <a:t>մեջ</a:t>
            </a:r>
            <a:r>
              <a:rPr lang="en-US" baseline="0" dirty="0" smtClean="0">
                <a:latin typeface="Sylfaen" panose="010A0502050306030303" pitchFamily="18" charset="0"/>
              </a:rPr>
              <a:t> </a:t>
            </a:r>
            <a:r>
              <a:rPr lang="en-US" baseline="0" dirty="0" err="1" smtClean="0">
                <a:latin typeface="Sylfaen" panose="010A0502050306030303" pitchFamily="18" charset="0"/>
              </a:rPr>
              <a:t>ու</a:t>
            </a:r>
            <a:r>
              <a:rPr lang="en-US" baseline="0" dirty="0" smtClean="0">
                <a:latin typeface="Sylfaen" panose="010A0502050306030303" pitchFamily="18" charset="0"/>
              </a:rPr>
              <a:t> </a:t>
            </a:r>
            <a:r>
              <a:rPr lang="en-US" baseline="0" dirty="0" err="1" smtClean="0">
                <a:latin typeface="Sylfaen" panose="010A0502050306030303" pitchFamily="18" charset="0"/>
              </a:rPr>
              <a:t>աղավաղել</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համակարգը</a:t>
            </a:r>
            <a:r>
              <a:rPr lang="en-US" baseline="0" dirty="0" smtClean="0">
                <a:latin typeface="Sylfaen" panose="010A0502050306030303" pitchFamily="18" charset="0"/>
              </a:rPr>
              <a:t>: </a:t>
            </a:r>
            <a:r>
              <a:rPr lang="en-US" baseline="0" dirty="0" err="1" smtClean="0">
                <a:latin typeface="Sylfaen" panose="010A0502050306030303" pitchFamily="18" charset="0"/>
              </a:rPr>
              <a:t>Ծառայությունը</a:t>
            </a:r>
            <a:r>
              <a:rPr lang="en-US" baseline="0" dirty="0" smtClean="0">
                <a:latin typeface="Sylfaen" panose="010A0502050306030303" pitchFamily="18" charset="0"/>
              </a:rPr>
              <a:t>, </a:t>
            </a:r>
            <a:r>
              <a:rPr lang="en-US" baseline="0" dirty="0" err="1" smtClean="0">
                <a:latin typeface="Sylfaen" panose="010A0502050306030303" pitchFamily="18" charset="0"/>
              </a:rPr>
              <a:t>որը</a:t>
            </a:r>
            <a:r>
              <a:rPr lang="en-US" baseline="0" dirty="0" smtClean="0">
                <a:latin typeface="Sylfaen" panose="010A0502050306030303" pitchFamily="18" charset="0"/>
              </a:rPr>
              <a:t> </a:t>
            </a:r>
            <a:r>
              <a:rPr lang="en-US" baseline="0" dirty="0" err="1" smtClean="0">
                <a:latin typeface="Sylfaen" panose="010A0502050306030303" pitchFamily="18" charset="0"/>
              </a:rPr>
              <a:t>կոչվում</a:t>
            </a:r>
            <a:r>
              <a:rPr lang="en-US" baseline="0" dirty="0" smtClean="0">
                <a:latin typeface="Sylfaen" panose="010A0502050306030303" pitchFamily="18" charset="0"/>
              </a:rPr>
              <a:t> է &lt;&lt;Սքան4Յու&gt;&gt; (</a:t>
            </a:r>
            <a:r>
              <a:rPr lang="en-US" dirty="0" smtClean="0">
                <a:latin typeface="Sylfaen" panose="010A0502050306030303" pitchFamily="18" charset="0"/>
              </a:rPr>
              <a:t>“</a:t>
            </a:r>
            <a:r>
              <a:rPr lang="en-US" dirty="0">
                <a:latin typeface="Sylfaen" panose="010A0502050306030303" pitchFamily="18" charset="0"/>
              </a:rPr>
              <a:t>Scan4You</a:t>
            </a:r>
            <a:r>
              <a:rPr lang="en-US" dirty="0" smtClean="0">
                <a:latin typeface="Sylfaen" panose="010A0502050306030303" pitchFamily="18" charset="0"/>
              </a:rPr>
              <a:t>”), </a:t>
            </a:r>
            <a:r>
              <a:rPr lang="en-US" dirty="0" err="1" smtClean="0">
                <a:latin typeface="Sylfaen" panose="010A0502050306030303" pitchFamily="18" charset="0"/>
              </a:rPr>
              <a:t>հնարավորություն</a:t>
            </a:r>
            <a:r>
              <a:rPr lang="en-US" dirty="0" smtClean="0">
                <a:latin typeface="Sylfaen" panose="010A0502050306030303" pitchFamily="18" charset="0"/>
              </a:rPr>
              <a:t> </a:t>
            </a:r>
            <a:r>
              <a:rPr lang="en-US" dirty="0" err="1" smtClean="0">
                <a:latin typeface="Sylfaen" panose="010A0502050306030303" pitchFamily="18" charset="0"/>
              </a:rPr>
              <a:t>տվեց</a:t>
            </a:r>
            <a:r>
              <a:rPr lang="en-US" dirty="0" smtClean="0">
                <a:latin typeface="Sylfaen" panose="010A0502050306030303" pitchFamily="18" charset="0"/>
              </a:rPr>
              <a:t> </a:t>
            </a:r>
            <a:r>
              <a:rPr lang="en-US" dirty="0" err="1" smtClean="0">
                <a:latin typeface="Sylfaen" panose="010A0502050306030303" pitchFamily="18" charset="0"/>
              </a:rPr>
              <a:t>կիեռհանցագործություններին</a:t>
            </a:r>
            <a:r>
              <a:rPr lang="en-US" dirty="0" smtClean="0">
                <a:latin typeface="Sylfaen" panose="010A0502050306030303" pitchFamily="18" charset="0"/>
              </a:rPr>
              <a:t> </a:t>
            </a:r>
            <a:r>
              <a:rPr lang="en-US" dirty="0" err="1" smtClean="0">
                <a:latin typeface="Sylfaen" panose="010A0502050306030303" pitchFamily="18" charset="0"/>
              </a:rPr>
              <a:t>պատճառել</a:t>
            </a:r>
            <a:r>
              <a:rPr lang="en-US" baseline="0" dirty="0" smtClean="0">
                <a:latin typeface="Sylfaen" panose="010A0502050306030303" pitchFamily="18" charset="0"/>
              </a:rPr>
              <a:t> </a:t>
            </a:r>
            <a:r>
              <a:rPr lang="en-US" baseline="0" dirty="0" err="1" smtClean="0">
                <a:latin typeface="Sylfaen" panose="010A0502050306030303" pitchFamily="18" charset="0"/>
              </a:rPr>
              <a:t>հարյուր</a:t>
            </a:r>
            <a:r>
              <a:rPr lang="en-US" baseline="0" dirty="0" smtClean="0">
                <a:latin typeface="Sylfaen" panose="010A0502050306030303" pitchFamily="18" charset="0"/>
              </a:rPr>
              <a:t> </a:t>
            </a:r>
            <a:r>
              <a:rPr lang="en-US" baseline="0" dirty="0" err="1" smtClean="0">
                <a:latin typeface="Sylfaen" panose="010A0502050306030303" pitchFamily="18" charset="0"/>
              </a:rPr>
              <a:t>միլիոնավոր</a:t>
            </a:r>
            <a:r>
              <a:rPr lang="en-US" baseline="0" dirty="0" smtClean="0">
                <a:latin typeface="Sylfaen" panose="010A0502050306030303" pitchFamily="18" charset="0"/>
              </a:rPr>
              <a:t> </a:t>
            </a:r>
            <a:r>
              <a:rPr lang="en-US" baseline="0" dirty="0" err="1" smtClean="0">
                <a:latin typeface="Sylfaen" panose="010A0502050306030303" pitchFamily="18" charset="0"/>
              </a:rPr>
              <a:t>դոլարների</a:t>
            </a:r>
            <a:r>
              <a:rPr lang="en-US" baseline="0" dirty="0" smtClean="0">
                <a:latin typeface="Sylfaen" panose="010A0502050306030303" pitchFamily="18" charset="0"/>
              </a:rPr>
              <a:t> </a:t>
            </a:r>
            <a:r>
              <a:rPr lang="en-US" baseline="0" dirty="0" err="1" smtClean="0">
                <a:latin typeface="Sylfaen" panose="010A0502050306030303" pitchFamily="18" charset="0"/>
              </a:rPr>
              <a:t>կորուստ</a:t>
            </a:r>
            <a:r>
              <a:rPr lang="en-US" baseline="0" dirty="0" smtClean="0">
                <a:latin typeface="Sylfaen" panose="010A0502050306030303" pitchFamily="18" charset="0"/>
              </a:rPr>
              <a:t>: </a:t>
            </a:r>
            <a:r>
              <a:rPr lang="en-US" baseline="0" dirty="0" err="1" smtClean="0">
                <a:latin typeface="Sylfaen" panose="010A0502050306030303" pitchFamily="18" charset="0"/>
              </a:rPr>
              <a:t>Օրինակ</a:t>
            </a:r>
            <a:r>
              <a:rPr lang="en-US" baseline="0" dirty="0" smtClean="0">
                <a:latin typeface="Sylfaen" panose="010A0502050306030303" pitchFamily="18" charset="0"/>
              </a:rPr>
              <a:t>, </a:t>
            </a:r>
            <a:r>
              <a:rPr lang="en-US" baseline="0" dirty="0" err="1" smtClean="0">
                <a:latin typeface="Sylfaen" panose="010A0502050306030303" pitchFamily="18" charset="0"/>
              </a:rPr>
              <a:t>հաճախորդը</a:t>
            </a:r>
            <a:r>
              <a:rPr lang="en-US" baseline="0" dirty="0" smtClean="0">
                <a:latin typeface="Sylfaen" panose="010A0502050306030303" pitchFamily="18" charset="0"/>
              </a:rPr>
              <a:t>, </a:t>
            </a:r>
            <a:r>
              <a:rPr lang="en-US" baseline="0" dirty="0" err="1" smtClean="0">
                <a:latin typeface="Sylfaen" panose="010A0502050306030303" pitchFamily="18" charset="0"/>
              </a:rPr>
              <a:t>որը</a:t>
            </a:r>
            <a:r>
              <a:rPr lang="en-US" baseline="0" dirty="0" smtClean="0">
                <a:latin typeface="Sylfaen" panose="010A0502050306030303" pitchFamily="18" charset="0"/>
              </a:rPr>
              <a:t> </a:t>
            </a:r>
            <a:r>
              <a:rPr lang="en-US" baseline="0" dirty="0" err="1" smtClean="0">
                <a:latin typeface="Sylfaen" panose="010A0502050306030303" pitchFamily="18" charset="0"/>
              </a:rPr>
              <a:t>օգտագործել</a:t>
            </a:r>
            <a:r>
              <a:rPr lang="en-US" baseline="0" dirty="0" smtClean="0">
                <a:latin typeface="Sylfaen" panose="010A0502050306030303" pitchFamily="18" charset="0"/>
              </a:rPr>
              <a:t> է &lt;&lt;Սքան4Յուն&gt;&gt; </a:t>
            </a:r>
            <a:r>
              <a:rPr lang="en-US" baseline="0" dirty="0" err="1" smtClean="0">
                <a:latin typeface="Sylfaen" panose="010A0502050306030303" pitchFamily="18" charset="0"/>
              </a:rPr>
              <a:t>փորձարկելու</a:t>
            </a:r>
            <a:r>
              <a:rPr lang="en-US" baseline="0" dirty="0" smtClean="0">
                <a:latin typeface="Sylfaen" panose="010A0502050306030303" pitchFamily="18" charset="0"/>
              </a:rPr>
              <a:t> </a:t>
            </a:r>
            <a:r>
              <a:rPr lang="en-US" baseline="0" dirty="0" err="1" smtClean="0">
                <a:latin typeface="Sylfaen" panose="010A0502050306030303" pitchFamily="18" charset="0"/>
              </a:rPr>
              <a:t>իր</a:t>
            </a:r>
            <a:r>
              <a:rPr lang="en-US" baseline="0" dirty="0" smtClean="0">
                <a:latin typeface="Sylfaen" panose="010A0502050306030303" pitchFamily="18" charset="0"/>
              </a:rPr>
              <a:t> </a:t>
            </a:r>
            <a:r>
              <a:rPr lang="en-US" baseline="0" dirty="0" err="1" smtClean="0">
                <a:latin typeface="Sylfaen" panose="010A0502050306030303" pitchFamily="18" charset="0"/>
              </a:rPr>
              <a:t>չարամիտ</a:t>
            </a:r>
            <a:r>
              <a:rPr lang="en-US" baseline="0" dirty="0" smtClean="0">
                <a:latin typeface="Sylfaen" panose="010A0502050306030303" pitchFamily="18" charset="0"/>
              </a:rPr>
              <a:t> </a:t>
            </a:r>
            <a:r>
              <a:rPr lang="en-US" baseline="0" dirty="0" err="1" smtClean="0">
                <a:latin typeface="Sylfaen" panose="010A0502050306030303" pitchFamily="18" charset="0"/>
              </a:rPr>
              <a:t>ծրագիրը</a:t>
            </a:r>
            <a:r>
              <a:rPr lang="en-US" baseline="0" dirty="0" smtClean="0">
                <a:latin typeface="Sylfaen" panose="010A0502050306030303" pitchFamily="18" charset="0"/>
              </a:rPr>
              <a:t>, </a:t>
            </a:r>
            <a:r>
              <a:rPr lang="en-US" baseline="0" dirty="0" err="1" smtClean="0">
                <a:latin typeface="Sylfaen" panose="010A0502050306030303" pitchFamily="18" charset="0"/>
              </a:rPr>
              <a:t>հաջորդիվ</a:t>
            </a:r>
            <a:r>
              <a:rPr lang="en-US" baseline="0" dirty="0" smtClean="0">
                <a:latin typeface="Sylfaen" panose="010A0502050306030303" pitchFamily="18" charset="0"/>
              </a:rPr>
              <a:t> </a:t>
            </a:r>
            <a:r>
              <a:rPr lang="en-US" baseline="0" dirty="0" err="1" smtClean="0">
                <a:latin typeface="Sylfaen" panose="010A0502050306030303" pitchFamily="18" charset="0"/>
              </a:rPr>
              <a:t>գողանում</a:t>
            </a:r>
            <a:r>
              <a:rPr lang="en-US" baseline="0" dirty="0" smtClean="0">
                <a:latin typeface="Sylfaen" panose="010A0502050306030303" pitchFamily="18" charset="0"/>
              </a:rPr>
              <a:t> է 40 </a:t>
            </a:r>
            <a:r>
              <a:rPr lang="en-US" baseline="0" dirty="0" err="1" smtClean="0">
                <a:latin typeface="Sylfaen" panose="010A0502050306030303" pitchFamily="18" charset="0"/>
              </a:rPr>
              <a:t>միլիոն</a:t>
            </a:r>
            <a:r>
              <a:rPr lang="en-US" baseline="0" dirty="0" smtClean="0">
                <a:latin typeface="Sylfaen" panose="010A0502050306030303" pitchFamily="18" charset="0"/>
              </a:rPr>
              <a:t> </a:t>
            </a:r>
            <a:r>
              <a:rPr lang="en-US" baseline="0" dirty="0" err="1" smtClean="0">
                <a:latin typeface="Sylfaen" panose="010A0502050306030303" pitchFamily="18" charset="0"/>
              </a:rPr>
              <a:t>վճարային</a:t>
            </a:r>
            <a:r>
              <a:rPr lang="en-US" baseline="0" dirty="0" smtClean="0">
                <a:latin typeface="Sylfaen" panose="010A0502050306030303" pitchFamily="18" charset="0"/>
              </a:rPr>
              <a:t> </a:t>
            </a:r>
            <a:r>
              <a:rPr lang="en-US" baseline="0" dirty="0" err="1" smtClean="0">
                <a:latin typeface="Sylfaen" panose="010A0502050306030303" pitchFamily="18" charset="0"/>
              </a:rPr>
              <a:t>քարտեր</a:t>
            </a:r>
            <a:r>
              <a:rPr lang="en-US" baseline="0" dirty="0" smtClean="0">
                <a:latin typeface="Sylfaen" panose="010A0502050306030303" pitchFamily="18" charset="0"/>
              </a:rPr>
              <a:t>, </a:t>
            </a:r>
            <a:r>
              <a:rPr lang="en-US" baseline="0" dirty="0" err="1" smtClean="0">
                <a:latin typeface="Sylfaen" panose="010A0502050306030303" pitchFamily="18" charset="0"/>
              </a:rPr>
              <a:t>մինչդեռ</a:t>
            </a:r>
            <a:r>
              <a:rPr lang="en-US" baseline="0" dirty="0" smtClean="0">
                <a:latin typeface="Sylfaen" panose="010A0502050306030303" pitchFamily="18" charset="0"/>
              </a:rPr>
              <a:t> </a:t>
            </a:r>
            <a:r>
              <a:rPr lang="en-US" baseline="0" dirty="0" err="1" smtClean="0">
                <a:latin typeface="Sylfaen" panose="010A0502050306030303" pitchFamily="18" charset="0"/>
              </a:rPr>
              <a:t>մեկ</a:t>
            </a:r>
            <a:r>
              <a:rPr lang="en-US" baseline="0" dirty="0" smtClean="0">
                <a:latin typeface="Sylfaen" panose="010A0502050306030303" pitchFamily="18" charset="0"/>
              </a:rPr>
              <a:t> </a:t>
            </a:r>
            <a:r>
              <a:rPr lang="en-US" baseline="0" dirty="0" err="1" smtClean="0">
                <a:latin typeface="Sylfaen" panose="010A0502050306030303" pitchFamily="18" charset="0"/>
              </a:rPr>
              <a:t>այլ</a:t>
            </a:r>
            <a:r>
              <a:rPr lang="en-US" baseline="0" dirty="0" smtClean="0">
                <a:latin typeface="Sylfaen" panose="010A0502050306030303" pitchFamily="18" charset="0"/>
              </a:rPr>
              <a:t> </a:t>
            </a:r>
            <a:r>
              <a:rPr lang="en-US" baseline="0" dirty="0" err="1" smtClean="0">
                <a:latin typeface="Sylfaen" panose="010A0502050306030303" pitchFamily="18" charset="0"/>
              </a:rPr>
              <a:t>անձ</a:t>
            </a:r>
            <a:r>
              <a:rPr lang="en-US" baseline="0" dirty="0" smtClean="0">
                <a:latin typeface="Sylfaen" panose="010A0502050306030303" pitchFamily="18" charset="0"/>
              </a:rPr>
              <a:t> </a:t>
            </a:r>
            <a:r>
              <a:rPr lang="en-US" baseline="0" dirty="0" err="1" smtClean="0">
                <a:latin typeface="Sylfaen" panose="010A0502050306030303" pitchFamily="18" charset="0"/>
              </a:rPr>
              <a:t>զարգացրեց</a:t>
            </a:r>
            <a:r>
              <a:rPr lang="en-US" baseline="0" dirty="0" smtClean="0">
                <a:latin typeface="Sylfaen" panose="010A0502050306030303" pitchFamily="18" charset="0"/>
              </a:rPr>
              <a:t> </a:t>
            </a:r>
            <a:r>
              <a:rPr lang="en-US" baseline="0" dirty="0" err="1" smtClean="0">
                <a:latin typeface="Sylfaen" panose="010A0502050306030303" pitchFamily="18" charset="0"/>
              </a:rPr>
              <a:t>չարամիտ</a:t>
            </a:r>
            <a:r>
              <a:rPr lang="en-US" baseline="0" dirty="0" smtClean="0">
                <a:latin typeface="Sylfaen" panose="010A0502050306030303" pitchFamily="18" charset="0"/>
              </a:rPr>
              <a:t> </a:t>
            </a:r>
            <a:r>
              <a:rPr lang="en-US" baseline="0" dirty="0" err="1" smtClean="0">
                <a:latin typeface="Sylfaen" panose="010A0502050306030303" pitchFamily="18" charset="0"/>
              </a:rPr>
              <a:t>ծրագիր</a:t>
            </a:r>
            <a:r>
              <a:rPr lang="en-US" baseline="0" dirty="0" smtClean="0">
                <a:latin typeface="Sylfaen" panose="010A0502050306030303" pitchFamily="18" charset="0"/>
              </a:rPr>
              <a:t>, </a:t>
            </a:r>
            <a:r>
              <a:rPr lang="en-US" baseline="0" dirty="0" err="1" smtClean="0">
                <a:latin typeface="Sylfaen" panose="010A0502050306030303" pitchFamily="18" charset="0"/>
              </a:rPr>
              <a:t>որը</a:t>
            </a:r>
            <a:r>
              <a:rPr lang="en-US" baseline="0" dirty="0" smtClean="0">
                <a:latin typeface="Sylfaen" panose="010A0502050306030303" pitchFamily="18" charset="0"/>
              </a:rPr>
              <a:t> </a:t>
            </a:r>
            <a:r>
              <a:rPr lang="en-US" baseline="0" dirty="0" err="1" smtClean="0">
                <a:latin typeface="Sylfaen" panose="010A0502050306030303" pitchFamily="18" charset="0"/>
              </a:rPr>
              <a:t>վարակեց</a:t>
            </a:r>
            <a:r>
              <a:rPr lang="en-US" baseline="0" dirty="0" smtClean="0">
                <a:latin typeface="Sylfaen" panose="010A0502050306030303" pitchFamily="18" charset="0"/>
              </a:rPr>
              <a:t> 11 </a:t>
            </a:r>
            <a:r>
              <a:rPr lang="en-US" baseline="0" dirty="0" err="1" smtClean="0">
                <a:latin typeface="Sylfaen" panose="010A0502050306030303" pitchFamily="18" charset="0"/>
              </a:rPr>
              <a:t>միլիոն</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համակարգիչներ</a:t>
            </a:r>
            <a:r>
              <a:rPr lang="en-US" baseline="0" dirty="0" smtClean="0">
                <a:latin typeface="Sylfaen" panose="010A0502050306030303" pitchFamily="18" charset="0"/>
              </a:rPr>
              <a:t>: </a:t>
            </a:r>
            <a:r>
              <a:rPr lang="en-US" baseline="0" dirty="0" err="1" smtClean="0">
                <a:latin typeface="Sylfaen" panose="010A0502050306030303" pitchFamily="18" charset="0"/>
              </a:rPr>
              <a:t>Դասնըթացավարը</a:t>
            </a:r>
            <a:r>
              <a:rPr lang="en-US" baseline="0" dirty="0" smtClean="0">
                <a:latin typeface="Sylfaen" panose="010A0502050306030303" pitchFamily="18" charset="0"/>
              </a:rPr>
              <a:t> </a:t>
            </a:r>
            <a:r>
              <a:rPr lang="en-US" baseline="0" dirty="0" err="1" smtClean="0">
                <a:latin typeface="Sylfaen" panose="010A0502050306030303" pitchFamily="18" charset="0"/>
              </a:rPr>
              <a:t>կարող</a:t>
            </a:r>
            <a:r>
              <a:rPr lang="en-US" baseline="0" dirty="0" smtClean="0">
                <a:latin typeface="Sylfaen" panose="010A0502050306030303" pitchFamily="18" charset="0"/>
              </a:rPr>
              <a:t> է </a:t>
            </a:r>
            <a:r>
              <a:rPr lang="en-US" baseline="0" dirty="0" err="1" smtClean="0">
                <a:latin typeface="Sylfaen" panose="010A0502050306030303" pitchFamily="18" charset="0"/>
              </a:rPr>
              <a:t>օգատգործել</a:t>
            </a:r>
            <a:r>
              <a:rPr lang="en-US" baseline="0" dirty="0" smtClean="0">
                <a:latin typeface="Sylfaen" panose="010A0502050306030303" pitchFamily="18" charset="0"/>
              </a:rPr>
              <a:t> </a:t>
            </a:r>
            <a:r>
              <a:rPr lang="en-US" baseline="0" dirty="0" err="1" smtClean="0">
                <a:latin typeface="Sylfaen" panose="010A0502050306030303" pitchFamily="18" charset="0"/>
              </a:rPr>
              <a:t>այս</a:t>
            </a:r>
            <a:r>
              <a:rPr lang="en-US" baseline="0" dirty="0" smtClean="0">
                <a:latin typeface="Sylfaen" panose="010A0502050306030303" pitchFamily="18" charset="0"/>
              </a:rPr>
              <a:t> </a:t>
            </a:r>
            <a:r>
              <a:rPr lang="en-US" baseline="0" dirty="0" err="1" smtClean="0">
                <a:latin typeface="Sylfaen" panose="010A0502050306030303" pitchFamily="18" charset="0"/>
              </a:rPr>
              <a:t>օրինակը</a:t>
            </a:r>
            <a:r>
              <a:rPr lang="en-US" baseline="0" dirty="0" smtClean="0">
                <a:latin typeface="Sylfaen" panose="010A0502050306030303" pitchFamily="18" charset="0"/>
              </a:rPr>
              <a:t> </a:t>
            </a:r>
            <a:r>
              <a:rPr lang="en-US" baseline="0" dirty="0" err="1" smtClean="0">
                <a:latin typeface="Sylfaen" panose="010A0502050306030303" pitchFamily="18" charset="0"/>
              </a:rPr>
              <a:t>որպես</a:t>
            </a:r>
            <a:r>
              <a:rPr lang="en-US" baseline="0" dirty="0" smtClean="0">
                <a:latin typeface="Sylfaen" panose="010A0502050306030303" pitchFamily="18" charset="0"/>
              </a:rPr>
              <a:t> </a:t>
            </a:r>
            <a:r>
              <a:rPr lang="en-US" baseline="0" dirty="0" err="1" smtClean="0">
                <a:latin typeface="Sylfaen" panose="010A0502050306030303" pitchFamily="18" charset="0"/>
              </a:rPr>
              <a:t>Հոդված</a:t>
            </a:r>
            <a:r>
              <a:rPr lang="en-US" baseline="0" dirty="0" smtClean="0">
                <a:latin typeface="Sylfaen" panose="010A0502050306030303" pitchFamily="18" charset="0"/>
              </a:rPr>
              <a:t> 6.1.ա.</a:t>
            </a:r>
            <a:r>
              <a:rPr lang="en-US" dirty="0" smtClean="0">
                <a:latin typeface="Sylfaen" panose="010A0502050306030303" pitchFamily="18" charset="0"/>
              </a:rPr>
              <a:t>i </a:t>
            </a:r>
            <a:r>
              <a:rPr lang="en-US" dirty="0" err="1" smtClean="0">
                <a:latin typeface="Sylfaen" panose="010A0502050306030303" pitchFamily="18" charset="0"/>
              </a:rPr>
              <a:t>դեպք</a:t>
            </a:r>
            <a:r>
              <a:rPr lang="en-US" dirty="0" smtClean="0">
                <a:latin typeface="Sylfaen" panose="010A0502050306030303" pitchFamily="18" charset="0"/>
              </a:rPr>
              <a:t>, </a:t>
            </a:r>
            <a:r>
              <a:rPr lang="en-US" dirty="0" err="1" smtClean="0">
                <a:latin typeface="Sylfaen" panose="010A0502050306030303" pitchFamily="18" charset="0"/>
              </a:rPr>
              <a:t>որտեղ</a:t>
            </a:r>
            <a:r>
              <a:rPr lang="en-US" dirty="0" smtClean="0">
                <a:latin typeface="Sylfaen" panose="010A0502050306030303" pitchFamily="18" charset="0"/>
              </a:rPr>
              <a:t> </a:t>
            </a:r>
            <a:r>
              <a:rPr lang="en-US" dirty="0" err="1" smtClean="0">
                <a:latin typeface="Sylfaen" panose="010A0502050306030303" pitchFamily="18" charset="0"/>
              </a:rPr>
              <a:t>համակարգչային</a:t>
            </a:r>
            <a:r>
              <a:rPr lang="en-US" dirty="0" smtClean="0">
                <a:latin typeface="Sylfaen" panose="010A0502050306030303" pitchFamily="18" charset="0"/>
              </a:rPr>
              <a:t> </a:t>
            </a:r>
            <a:r>
              <a:rPr lang="en-US" dirty="0" err="1" smtClean="0">
                <a:latin typeface="Sylfaen" panose="010A0502050306030303" pitchFamily="18" charset="0"/>
              </a:rPr>
              <a:t>ծրագիրը</a:t>
            </a:r>
            <a:r>
              <a:rPr lang="en-US" baseline="0" dirty="0" smtClean="0">
                <a:latin typeface="Sylfaen" panose="010A0502050306030303" pitchFamily="18" charset="0"/>
              </a:rPr>
              <a:t> </a:t>
            </a:r>
            <a:r>
              <a:rPr lang="en-US" baseline="0" dirty="0" err="1" smtClean="0">
                <a:latin typeface="Sylfaen" panose="010A0502050306030303" pitchFamily="18" charset="0"/>
              </a:rPr>
              <a:t>վաճառվում</a:t>
            </a:r>
            <a:r>
              <a:rPr lang="en-US" baseline="0" dirty="0" smtClean="0">
                <a:latin typeface="Sylfaen" panose="010A0502050306030303" pitchFamily="18" charset="0"/>
              </a:rPr>
              <a:t> է կ</a:t>
            </a:r>
            <a:r>
              <a:rPr lang="hy-AM" baseline="0" dirty="0" smtClean="0">
                <a:latin typeface="Sylfaen" panose="010A0502050306030303" pitchFamily="18" charset="0"/>
              </a:rPr>
              <a:t>իբեր</a:t>
            </a:r>
            <a:r>
              <a:rPr lang="en-US" baseline="0" dirty="0" err="1" smtClean="0">
                <a:latin typeface="Sylfaen" panose="010A0502050306030303" pitchFamily="18" charset="0"/>
              </a:rPr>
              <a:t>հանցագործություններ</a:t>
            </a:r>
            <a:r>
              <a:rPr lang="en-US" baseline="0" dirty="0" smtClean="0">
                <a:latin typeface="Sylfaen" panose="010A0502050306030303" pitchFamily="18" charset="0"/>
              </a:rPr>
              <a:t> </a:t>
            </a:r>
            <a:r>
              <a:rPr lang="en-US" baseline="0" dirty="0" err="1" smtClean="0">
                <a:latin typeface="Sylfaen" panose="010A0502050306030303" pitchFamily="18" charset="0"/>
              </a:rPr>
              <a:t>կատարելու</a:t>
            </a:r>
            <a:r>
              <a:rPr lang="en-US" baseline="0" dirty="0" smtClean="0">
                <a:latin typeface="Sylfaen" panose="010A0502050306030303" pitchFamily="18" charset="0"/>
              </a:rPr>
              <a:t> </a:t>
            </a:r>
            <a:r>
              <a:rPr lang="en-US" baseline="0" dirty="0" err="1" smtClean="0">
                <a:latin typeface="Sylfaen" panose="010A0502050306030303" pitchFamily="18" charset="0"/>
              </a:rPr>
              <a:t>նպատակով</a:t>
            </a:r>
            <a:r>
              <a:rPr lang="en-US" baseline="0" dirty="0" smtClean="0">
                <a:latin typeface="Sylfaen" panose="010A0502050306030303" pitchFamily="18" charset="0"/>
              </a:rPr>
              <a:t>: </a:t>
            </a:r>
            <a:endParaRPr lang="en-US" dirty="0">
              <a:latin typeface="Sylfaen" panose="010A0502050306030303" pitchFamily="18" charset="0"/>
            </a:endParaRPr>
          </a:p>
          <a:p>
            <a:r>
              <a:rPr lang="en-US" dirty="0">
                <a:latin typeface="Sylfaen" panose="010A0502050306030303" pitchFamily="18" charset="0"/>
              </a:rPr>
              <a:t>Link to news article: https://www.pcmag.com/news/man-convicted-for-helping-hackers-beat-antivirus-products</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67</a:t>
            </a:fld>
            <a:endParaRPr lang="en-US" altLang="en-US"/>
          </a:p>
        </p:txBody>
      </p:sp>
    </p:spTree>
    <p:extLst>
      <p:ext uri="{BB962C8B-B14F-4D97-AF65-F5344CB8AC3E}">
        <p14:creationId xmlns:p14="http://schemas.microsoft.com/office/powerpoint/2010/main" val="4869660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Նկարը</a:t>
            </a:r>
            <a:r>
              <a:rPr lang="en-US" dirty="0" smtClean="0">
                <a:latin typeface="Sylfaen" panose="010A0502050306030303" pitchFamily="18" charset="0"/>
              </a:rPr>
              <a:t> </a:t>
            </a:r>
            <a:r>
              <a:rPr lang="en-US" dirty="0" err="1" smtClean="0">
                <a:latin typeface="Sylfaen" panose="010A0502050306030303" pitchFamily="18" charset="0"/>
              </a:rPr>
              <a:t>լրատվական</a:t>
            </a:r>
            <a:r>
              <a:rPr lang="en-US" dirty="0" smtClean="0">
                <a:latin typeface="Sylfaen" panose="010A0502050306030303" pitchFamily="18" charset="0"/>
              </a:rPr>
              <a:t> </a:t>
            </a:r>
            <a:r>
              <a:rPr lang="en-US" dirty="0" err="1" smtClean="0">
                <a:latin typeface="Sylfaen" panose="010A0502050306030303" pitchFamily="18" charset="0"/>
              </a:rPr>
              <a:t>հոդվածի</a:t>
            </a:r>
            <a:r>
              <a:rPr lang="en-US" dirty="0" smtClean="0">
                <a:latin typeface="Sylfaen" panose="010A0502050306030303" pitchFamily="18" charset="0"/>
              </a:rPr>
              <a:t> </a:t>
            </a:r>
            <a:r>
              <a:rPr lang="en-US" dirty="0" err="1" smtClean="0">
                <a:latin typeface="Sylfaen" panose="010A0502050306030303" pitchFamily="18" charset="0"/>
              </a:rPr>
              <a:t>սքրինշոթ</a:t>
            </a:r>
            <a:r>
              <a:rPr lang="en-US" dirty="0" smtClean="0">
                <a:latin typeface="Sylfaen" panose="010A0502050306030303" pitchFamily="18" charset="0"/>
              </a:rPr>
              <a:t> է </a:t>
            </a:r>
            <a:r>
              <a:rPr lang="en-US" dirty="0" err="1" smtClean="0">
                <a:latin typeface="Sylfaen" panose="010A0502050306030303" pitchFamily="18" charset="0"/>
              </a:rPr>
              <a:t>ավստրալացի</a:t>
            </a:r>
            <a:r>
              <a:rPr lang="en-US" dirty="0" smtClean="0">
                <a:latin typeface="Sylfaen" panose="010A0502050306030303" pitchFamily="18" charset="0"/>
              </a:rPr>
              <a:t> </a:t>
            </a:r>
            <a:r>
              <a:rPr lang="en-US" dirty="0" err="1" smtClean="0">
                <a:latin typeface="Sylfaen" panose="010A0502050306030303" pitchFamily="18" charset="0"/>
              </a:rPr>
              <a:t>մարդու</a:t>
            </a:r>
            <a:r>
              <a:rPr lang="en-US" dirty="0" smtClean="0">
                <a:latin typeface="Sylfaen" panose="010A0502050306030303" pitchFamily="18" charset="0"/>
              </a:rPr>
              <a:t> </a:t>
            </a:r>
            <a:r>
              <a:rPr lang="en-US" dirty="0" err="1" smtClean="0">
                <a:latin typeface="Sylfaen" panose="010A0502050306030303" pitchFamily="18" charset="0"/>
              </a:rPr>
              <a:t>մասին</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ձերբակալվել</a:t>
            </a:r>
            <a:r>
              <a:rPr lang="en-US" dirty="0" smtClean="0">
                <a:latin typeface="Sylfaen" panose="010A0502050306030303" pitchFamily="18" charset="0"/>
              </a:rPr>
              <a:t> </a:t>
            </a:r>
            <a:r>
              <a:rPr lang="en-US" dirty="0" err="1" smtClean="0">
                <a:latin typeface="Sylfaen" panose="010A0502050306030303" pitchFamily="18" charset="0"/>
              </a:rPr>
              <a:t>էր</a:t>
            </a:r>
            <a:r>
              <a:rPr lang="en-US" dirty="0" smtClean="0">
                <a:latin typeface="Sylfaen" panose="010A0502050306030303" pitchFamily="18" charset="0"/>
              </a:rPr>
              <a:t> </a:t>
            </a:r>
            <a:r>
              <a:rPr lang="en-US" dirty="0" err="1" smtClean="0">
                <a:latin typeface="Sylfaen" panose="010A0502050306030303" pitchFamily="18" charset="0"/>
              </a:rPr>
              <a:t>Նեթֆլիքսի</a:t>
            </a:r>
            <a:r>
              <a:rPr lang="en-US" dirty="0" smtClean="0">
                <a:latin typeface="Sylfaen" panose="010A0502050306030303" pitchFamily="18" charset="0"/>
              </a:rPr>
              <a:t> (Netflix), </a:t>
            </a:r>
            <a:r>
              <a:rPr lang="en-US" dirty="0" err="1" smtClean="0">
                <a:latin typeface="Sylfaen" panose="010A0502050306030303" pitchFamily="18" charset="0"/>
              </a:rPr>
              <a:t>Սփոթիֆայի</a:t>
            </a:r>
            <a:r>
              <a:rPr lang="en-US" dirty="0" smtClean="0">
                <a:latin typeface="Sylfaen" panose="010A0502050306030303" pitchFamily="18" charset="0"/>
              </a:rPr>
              <a:t> (Spotify), </a:t>
            </a:r>
            <a:r>
              <a:rPr lang="en-US" dirty="0" err="1" smtClean="0">
                <a:latin typeface="Sylfaen" panose="010A0502050306030303" pitchFamily="18" charset="0"/>
              </a:rPr>
              <a:t>Հուլուի</a:t>
            </a:r>
            <a:r>
              <a:rPr lang="en-US" dirty="0" smtClean="0">
                <a:latin typeface="Sylfaen" panose="010A0502050306030303" pitchFamily="18" charset="0"/>
              </a:rPr>
              <a:t> (Hulu),</a:t>
            </a:r>
            <a:r>
              <a:rPr lang="en-US" baseline="0" dirty="0" smtClean="0">
                <a:latin typeface="Sylfaen" panose="010A0502050306030303" pitchFamily="18" charset="0"/>
              </a:rPr>
              <a:t> </a:t>
            </a:r>
            <a:r>
              <a:rPr lang="en-US" baseline="0" dirty="0" err="1" smtClean="0">
                <a:latin typeface="Sylfaen" panose="010A0502050306030303" pitchFamily="18" charset="0"/>
              </a:rPr>
              <a:t>ՓիԷսԷնի</a:t>
            </a:r>
            <a:r>
              <a:rPr lang="en-US" baseline="0" dirty="0" smtClean="0">
                <a:latin typeface="Sylfaen" panose="010A0502050306030303" pitchFamily="18" charset="0"/>
              </a:rPr>
              <a:t> (PSN) և </a:t>
            </a:r>
            <a:r>
              <a:rPr lang="en-US" baseline="0" dirty="0" err="1" smtClean="0">
                <a:latin typeface="Sylfaen" panose="010A0502050306030303" pitchFamily="18" charset="0"/>
              </a:rPr>
              <a:t>Օրիջինի</a:t>
            </a:r>
            <a:r>
              <a:rPr lang="en-US" baseline="0" dirty="0" smtClean="0">
                <a:latin typeface="Sylfaen" panose="010A0502050306030303" pitchFamily="18" charset="0"/>
              </a:rPr>
              <a:t> (Origin) </a:t>
            </a:r>
            <a:r>
              <a:rPr lang="en-US" baseline="0" dirty="0" err="1" smtClean="0">
                <a:latin typeface="Sylfaen" panose="010A0502050306030303" pitchFamily="18" charset="0"/>
              </a:rPr>
              <a:t>ծառայության</a:t>
            </a:r>
            <a:r>
              <a:rPr lang="en-US" baseline="0" dirty="0" smtClean="0">
                <a:latin typeface="Sylfaen" panose="010A0502050306030303" pitchFamily="18" charset="0"/>
              </a:rPr>
              <a:t> </a:t>
            </a:r>
            <a:r>
              <a:rPr lang="en-US" baseline="0" dirty="0" err="1" smtClean="0">
                <a:latin typeface="Sylfaen" panose="010A0502050306030303" pitchFamily="18" charset="0"/>
              </a:rPr>
              <a:t>գաղտնաբառերի</a:t>
            </a:r>
            <a:r>
              <a:rPr lang="en-US" baseline="0" dirty="0" smtClean="0">
                <a:latin typeface="Sylfaen" panose="010A0502050306030303" pitchFamily="18" charset="0"/>
              </a:rPr>
              <a:t> </a:t>
            </a:r>
            <a:r>
              <a:rPr lang="en-US" baseline="0" dirty="0" err="1" smtClean="0">
                <a:latin typeface="Sylfaen" panose="010A0502050306030303" pitchFamily="18" charset="0"/>
              </a:rPr>
              <a:t>վաճառքի</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 </a:t>
            </a:r>
            <a:r>
              <a:rPr lang="en-US" baseline="0" dirty="0" err="1" smtClean="0">
                <a:latin typeface="Sylfaen" panose="010A0502050306030303" pitchFamily="18" charset="0"/>
              </a:rPr>
              <a:t>նպատակ</a:t>
            </a:r>
            <a:r>
              <a:rPr lang="en-US" baseline="0" dirty="0" smtClean="0">
                <a:latin typeface="Sylfaen" panose="010A0502050306030303" pitchFamily="18" charset="0"/>
              </a:rPr>
              <a:t> </a:t>
            </a:r>
            <a:r>
              <a:rPr lang="en-US" baseline="0" dirty="0" err="1" smtClean="0">
                <a:latin typeface="Sylfaen" panose="010A0502050306030303" pitchFamily="18" charset="0"/>
              </a:rPr>
              <a:t>ունենալով</a:t>
            </a:r>
            <a:r>
              <a:rPr lang="en-US" baseline="0" dirty="0" smtClean="0">
                <a:latin typeface="Sylfaen" panose="010A0502050306030303" pitchFamily="18" charset="0"/>
              </a:rPr>
              <a:t> </a:t>
            </a:r>
            <a:r>
              <a:rPr lang="en-US" baseline="0" dirty="0" err="1" smtClean="0">
                <a:latin typeface="Sylfaen" panose="010A0502050306030303" pitchFamily="18" charset="0"/>
              </a:rPr>
              <a:t>որ</a:t>
            </a:r>
            <a:r>
              <a:rPr lang="en-US" baseline="0" dirty="0" smtClean="0">
                <a:latin typeface="Sylfaen" panose="010A0502050306030303" pitchFamily="18" charset="0"/>
              </a:rPr>
              <a:t> </a:t>
            </a:r>
            <a:r>
              <a:rPr lang="en-US" baseline="0" dirty="0" err="1" smtClean="0">
                <a:latin typeface="Sylfaen" panose="010A0502050306030303" pitchFamily="18" charset="0"/>
              </a:rPr>
              <a:t>դրանք</a:t>
            </a:r>
            <a:r>
              <a:rPr lang="en-US" baseline="0" dirty="0" smtClean="0">
                <a:latin typeface="Sylfaen" panose="010A0502050306030303" pitchFamily="18" charset="0"/>
              </a:rPr>
              <a:t> </a:t>
            </a:r>
            <a:r>
              <a:rPr lang="en-US" baseline="0" dirty="0" err="1" smtClean="0">
                <a:latin typeface="Sylfaen" panose="010A0502050306030303" pitchFamily="18" charset="0"/>
              </a:rPr>
              <a:t>օգտագործվեն</a:t>
            </a:r>
            <a:r>
              <a:rPr lang="en-US" baseline="0" dirty="0" smtClean="0">
                <a:latin typeface="Sylfaen" panose="010A0502050306030303" pitchFamily="18" charset="0"/>
              </a:rPr>
              <a:t> </a:t>
            </a:r>
            <a:r>
              <a:rPr lang="en-US" baseline="0" dirty="0" err="1" smtClean="0">
                <a:latin typeface="Sylfaen" panose="010A0502050306030303" pitchFamily="18" charset="0"/>
              </a:rPr>
              <a:t>առանց</a:t>
            </a:r>
            <a:r>
              <a:rPr lang="en-US" baseline="0" dirty="0" smtClean="0">
                <a:latin typeface="Sylfaen" panose="010A0502050306030303" pitchFamily="18" charset="0"/>
              </a:rPr>
              <a:t> </a:t>
            </a:r>
            <a:r>
              <a:rPr lang="en-US" baseline="0" dirty="0" err="1" smtClean="0">
                <a:latin typeface="Sylfaen" panose="010A0502050306030303" pitchFamily="18" charset="0"/>
              </a:rPr>
              <a:t>լիազորման</a:t>
            </a:r>
            <a:r>
              <a:rPr lang="en-US" baseline="0" dirty="0" smtClean="0">
                <a:latin typeface="Sylfaen" panose="010A0502050306030303" pitchFamily="18" charset="0"/>
              </a:rPr>
              <a:t> </a:t>
            </a:r>
            <a:r>
              <a:rPr lang="en-US" baseline="0" dirty="0" err="1" smtClean="0">
                <a:latin typeface="Sylfaen" panose="010A0502050306030303" pitchFamily="18" charset="0"/>
              </a:rPr>
              <a:t>մուտք</a:t>
            </a:r>
            <a:r>
              <a:rPr lang="en-US" baseline="0" dirty="0" smtClean="0">
                <a:latin typeface="Sylfaen" panose="010A0502050306030303" pitchFamily="18" charset="0"/>
              </a:rPr>
              <a:t> </a:t>
            </a:r>
            <a:r>
              <a:rPr lang="en-US" baseline="0" dirty="0" err="1" smtClean="0">
                <a:latin typeface="Sylfaen" panose="010A0502050306030303" pitchFamily="18" charset="0"/>
              </a:rPr>
              <a:t>գործելու</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 </a:t>
            </a:r>
            <a:r>
              <a:rPr lang="en-US" baseline="0" dirty="0" err="1" smtClean="0">
                <a:latin typeface="Sylfaen" panose="010A0502050306030303" pitchFamily="18" charset="0"/>
              </a:rPr>
              <a:t>Անձն</a:t>
            </a:r>
            <a:r>
              <a:rPr lang="en-US" baseline="0" dirty="0" smtClean="0">
                <a:latin typeface="Sylfaen" panose="010A0502050306030303" pitchFamily="18" charset="0"/>
              </a:rPr>
              <a:t> </a:t>
            </a:r>
            <a:r>
              <a:rPr lang="en-US" baseline="0" dirty="0" err="1" smtClean="0">
                <a:latin typeface="Sylfaen" panose="010A0502050306030303" pitchFamily="18" charset="0"/>
              </a:rPr>
              <a:t>ըստ</a:t>
            </a:r>
            <a:r>
              <a:rPr lang="en-US" baseline="0" dirty="0" smtClean="0">
                <a:latin typeface="Sylfaen" panose="010A0502050306030303" pitchFamily="18" charset="0"/>
              </a:rPr>
              <a:t> </a:t>
            </a:r>
            <a:r>
              <a:rPr lang="en-US" baseline="0" dirty="0" err="1" smtClean="0">
                <a:latin typeface="Sylfaen" panose="010A0502050306030303" pitchFamily="18" charset="0"/>
              </a:rPr>
              <a:t>լուրերի</a:t>
            </a:r>
            <a:r>
              <a:rPr lang="en-US" baseline="0" dirty="0" smtClean="0">
                <a:latin typeface="Sylfaen" panose="010A0502050306030303" pitchFamily="18" charset="0"/>
              </a:rPr>
              <a:t> </a:t>
            </a:r>
            <a:r>
              <a:rPr lang="en-US" baseline="0" dirty="0" err="1" smtClean="0">
                <a:latin typeface="Sylfaen" panose="010A0502050306030303" pitchFamily="18" charset="0"/>
              </a:rPr>
              <a:t>գաղտնաբառերի</a:t>
            </a:r>
            <a:r>
              <a:rPr lang="en-US" baseline="0" dirty="0" smtClean="0">
                <a:latin typeface="Sylfaen" panose="010A0502050306030303" pitchFamily="18" charset="0"/>
              </a:rPr>
              <a:t> </a:t>
            </a:r>
            <a:r>
              <a:rPr lang="en-US" baseline="0" dirty="0" err="1" smtClean="0">
                <a:latin typeface="Sylfaen" panose="010A0502050306030303" pitchFamily="18" charset="0"/>
              </a:rPr>
              <a:t>վաճառքից</a:t>
            </a:r>
            <a:r>
              <a:rPr lang="en-US" baseline="0" dirty="0" smtClean="0">
                <a:latin typeface="Sylfaen" panose="010A0502050306030303" pitchFamily="18" charset="0"/>
              </a:rPr>
              <a:t> </a:t>
            </a:r>
            <a:r>
              <a:rPr lang="en-US" baseline="0" dirty="0" err="1" smtClean="0">
                <a:latin typeface="Sylfaen" panose="010A0502050306030303" pitchFamily="18" charset="0"/>
              </a:rPr>
              <a:t>ունեցել</a:t>
            </a:r>
            <a:r>
              <a:rPr lang="en-US" baseline="0" dirty="0" smtClean="0">
                <a:latin typeface="Sylfaen" panose="010A0502050306030303" pitchFamily="18" charset="0"/>
              </a:rPr>
              <a:t> է </a:t>
            </a:r>
            <a:r>
              <a:rPr lang="en-US" dirty="0" smtClean="0">
                <a:latin typeface="Sylfaen" panose="010A0502050306030303" pitchFamily="18" charset="0"/>
              </a:rPr>
              <a:t>187,000 </a:t>
            </a:r>
            <a:r>
              <a:rPr lang="en-US" dirty="0" err="1" smtClean="0">
                <a:latin typeface="Sylfaen" panose="010A0502050306030303" pitchFamily="18" charset="0"/>
              </a:rPr>
              <a:t>Եվրո</a:t>
            </a:r>
            <a:r>
              <a:rPr lang="en-US" dirty="0" smtClean="0">
                <a:latin typeface="Sylfaen" panose="010A0502050306030303" pitchFamily="18" charset="0"/>
              </a:rPr>
              <a:t>՝ </a:t>
            </a:r>
            <a:r>
              <a:rPr lang="en-US" dirty="0" err="1" smtClean="0">
                <a:latin typeface="Sylfaen" panose="010A0502050306030303" pitchFamily="18" charset="0"/>
              </a:rPr>
              <a:t>վաճառելով</a:t>
            </a:r>
            <a:r>
              <a:rPr lang="en-US" dirty="0" smtClean="0">
                <a:latin typeface="Sylfaen" panose="010A0502050306030303" pitchFamily="18" charset="0"/>
              </a:rPr>
              <a:t> </a:t>
            </a:r>
            <a:r>
              <a:rPr lang="en-US" dirty="0" err="1" smtClean="0">
                <a:latin typeface="Sylfaen" panose="010A0502050306030303" pitchFamily="18" charset="0"/>
              </a:rPr>
              <a:t>դրանք</a:t>
            </a:r>
            <a:r>
              <a:rPr lang="en-US" dirty="0" smtClean="0">
                <a:latin typeface="Sylfaen" panose="010A0502050306030303" pitchFamily="18" charset="0"/>
              </a:rPr>
              <a:t> </a:t>
            </a:r>
            <a:r>
              <a:rPr lang="hy-AM" dirty="0" smtClean="0">
                <a:latin typeface="Sylfaen" panose="010A0502050306030303" pitchFamily="18" charset="0"/>
              </a:rPr>
              <a:t>Համացանց</a:t>
            </a:r>
            <a:r>
              <a:rPr lang="en-US" dirty="0" err="1" smtClean="0">
                <a:latin typeface="Sylfaen" panose="010A0502050306030303" pitchFamily="18" charset="0"/>
              </a:rPr>
              <a:t>ային</a:t>
            </a:r>
            <a:r>
              <a:rPr lang="en-US" dirty="0" smtClean="0">
                <a:latin typeface="Sylfaen" panose="010A0502050306030303" pitchFamily="18" charset="0"/>
              </a:rPr>
              <a:t> </a:t>
            </a:r>
            <a:r>
              <a:rPr lang="en-US" dirty="0" smtClean="0">
                <a:latin typeface="Sylfaen" panose="010A0502050306030303" pitchFamily="18" charset="0"/>
              </a:rPr>
              <a:t>WickedGen.com </a:t>
            </a:r>
            <a:r>
              <a:rPr lang="en-US" dirty="0" err="1" smtClean="0">
                <a:latin typeface="Sylfaen" panose="010A0502050306030303" pitchFamily="18" charset="0"/>
              </a:rPr>
              <a:t>կայքում</a:t>
            </a:r>
            <a:r>
              <a:rPr lang="en-US" dirty="0" smtClean="0">
                <a:latin typeface="Sylfaen" panose="010A0502050306030303" pitchFamily="18" charset="0"/>
              </a:rPr>
              <a:t>: </a:t>
            </a:r>
            <a:r>
              <a:rPr lang="hy-AM" dirty="0" smtClean="0">
                <a:latin typeface="Sylfaen" panose="010A0502050306030303" pitchFamily="18" charset="0"/>
              </a:rPr>
              <a:t>Վերապատրաստող</a:t>
            </a:r>
            <a:r>
              <a:rPr lang="en-US" dirty="0" smtClean="0">
                <a:latin typeface="Sylfaen" panose="010A0502050306030303" pitchFamily="18" charset="0"/>
              </a:rPr>
              <a:t>ը </a:t>
            </a:r>
            <a:r>
              <a:rPr lang="en-US" dirty="0" err="1" smtClean="0">
                <a:latin typeface="Sylfaen" panose="010A0502050306030303" pitchFamily="18" charset="0"/>
              </a:rPr>
              <a:t>կարող</a:t>
            </a:r>
            <a:r>
              <a:rPr lang="en-US" dirty="0" smtClean="0">
                <a:latin typeface="Sylfaen" panose="010A0502050306030303" pitchFamily="18" charset="0"/>
              </a:rPr>
              <a:t> է </a:t>
            </a:r>
            <a:r>
              <a:rPr lang="en-US" dirty="0" err="1" smtClean="0">
                <a:latin typeface="Sylfaen" panose="010A0502050306030303" pitchFamily="18" charset="0"/>
              </a:rPr>
              <a:t>սա</a:t>
            </a:r>
            <a:r>
              <a:rPr lang="en-US" dirty="0" smtClean="0">
                <a:latin typeface="Sylfaen" panose="010A0502050306030303" pitchFamily="18" charset="0"/>
              </a:rPr>
              <a:t> </a:t>
            </a:r>
            <a:r>
              <a:rPr lang="en-US" dirty="0" err="1" smtClean="0">
                <a:latin typeface="Sylfaen" panose="010A0502050306030303" pitchFamily="18" charset="0"/>
              </a:rPr>
              <a:t>օգատգործել</a:t>
            </a:r>
            <a:r>
              <a:rPr lang="en-US" dirty="0" smtClean="0">
                <a:latin typeface="Sylfaen" panose="010A0502050306030303" pitchFamily="18" charset="0"/>
              </a:rPr>
              <a:t> </a:t>
            </a:r>
            <a:r>
              <a:rPr lang="en-US" dirty="0" err="1" smtClean="0">
                <a:latin typeface="Sylfaen" panose="010A0502050306030303" pitchFamily="18" charset="0"/>
              </a:rPr>
              <a:t>որպես</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6.1.ա.ii </a:t>
            </a:r>
            <a:r>
              <a:rPr lang="en-US" dirty="0" err="1" smtClean="0">
                <a:latin typeface="Sylfaen" panose="010A0502050306030303" pitchFamily="18" charset="0"/>
              </a:rPr>
              <a:t>օրինակ</a:t>
            </a:r>
            <a:r>
              <a:rPr lang="en-US" dirty="0" smtClean="0">
                <a:latin typeface="Sylfaen" panose="010A0502050306030303" pitchFamily="18" charset="0"/>
              </a:rPr>
              <a:t>: </a:t>
            </a:r>
            <a:endParaRPr lang="en-US" dirty="0">
              <a:latin typeface="Sylfaen" panose="010A0502050306030303" pitchFamily="18" charset="0"/>
            </a:endParaRPr>
          </a:p>
          <a:p>
            <a:endParaRPr lang="en-US" dirty="0">
              <a:latin typeface="Sylfaen" panose="010A0502050306030303" pitchFamily="18" charset="0"/>
            </a:endParaRPr>
          </a:p>
          <a:p>
            <a:r>
              <a:rPr lang="en-US" dirty="0" err="1" smtClean="0">
                <a:latin typeface="Sylfaen" panose="010A0502050306030303" pitchFamily="18" charset="0"/>
              </a:rPr>
              <a:t>Լրատվական</a:t>
            </a:r>
            <a:r>
              <a:rPr lang="en-US" dirty="0" smtClean="0">
                <a:latin typeface="Sylfaen" panose="010A0502050306030303" pitchFamily="18" charset="0"/>
              </a:rPr>
              <a:t> </a:t>
            </a:r>
            <a:r>
              <a:rPr lang="en-US" dirty="0" err="1" smtClean="0">
                <a:latin typeface="Sylfaen" panose="010A0502050306030303" pitchFamily="18" charset="0"/>
              </a:rPr>
              <a:t>հոդվածի</a:t>
            </a:r>
            <a:r>
              <a:rPr lang="en-US" dirty="0" smtClean="0">
                <a:latin typeface="Sylfaen" panose="010A0502050306030303" pitchFamily="18" charset="0"/>
              </a:rPr>
              <a:t> </a:t>
            </a:r>
            <a:r>
              <a:rPr lang="en-US" dirty="0" err="1" smtClean="0">
                <a:latin typeface="Sylfaen" panose="010A0502050306030303" pitchFamily="18" charset="0"/>
              </a:rPr>
              <a:t>հղումը</a:t>
            </a:r>
            <a:r>
              <a:rPr lang="en-US" dirty="0" smtClean="0">
                <a:latin typeface="Sylfaen" panose="010A0502050306030303" pitchFamily="18" charset="0"/>
              </a:rPr>
              <a:t>՝ </a:t>
            </a:r>
            <a:r>
              <a:rPr lang="en-US" dirty="0">
                <a:latin typeface="Sylfaen" panose="010A0502050306030303" pitchFamily="18" charset="0"/>
              </a:rPr>
              <a:t>https://www.broadbandtvnews.com/2019/03/14/australian-man-arrested-for-selling-one-million-netflix-spotify-hulu-passwords/</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68</a:t>
            </a:fld>
            <a:endParaRPr lang="en-US" altLang="en-US"/>
          </a:p>
        </p:txBody>
      </p:sp>
    </p:spTree>
    <p:extLst>
      <p:ext uri="{BB962C8B-B14F-4D97-AF65-F5344CB8AC3E}">
        <p14:creationId xmlns:p14="http://schemas.microsoft.com/office/powerpoint/2010/main" val="36167452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6-ը՝ &lt;&lt;</a:t>
            </a:r>
            <a:r>
              <a:rPr lang="hy-AM" dirty="0" smtClean="0">
                <a:latin typeface="Sylfaen" panose="010A0502050306030303" pitchFamily="18" charset="0"/>
              </a:rPr>
              <a:t>արտադրությունը, վաճառքը</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sr-Latn-RS" dirty="0" err="1" smtClean="0">
                <a:latin typeface="Sylfaen" panose="010A0502050306030303" pitchFamily="18" charset="0"/>
              </a:rPr>
              <a:t>Հոդված</a:t>
            </a:r>
            <a:r>
              <a:rPr lang="en-GB" altLang="sr-Latn-RS" baseline="0" dirty="0" smtClean="0">
                <a:latin typeface="Sylfaen" panose="010A0502050306030303" pitchFamily="18" charset="0"/>
              </a:rPr>
              <a:t> 6-ը </a:t>
            </a:r>
            <a:r>
              <a:rPr lang="en-GB" altLang="sr-Latn-RS" baseline="0" dirty="0" err="1" smtClean="0">
                <a:latin typeface="Sylfaen" panose="010A0502050306030303" pitchFamily="18" charset="0"/>
              </a:rPr>
              <a:t>քրեականացնում</a:t>
            </a:r>
            <a:r>
              <a:rPr lang="en-GB" altLang="sr-Latn-RS" baseline="0" dirty="0" smtClean="0">
                <a:latin typeface="Sylfaen" panose="010A0502050306030303" pitchFamily="18" charset="0"/>
              </a:rPr>
              <a:t> է </a:t>
            </a:r>
            <a:r>
              <a:rPr lang="hy-AM" altLang="sr-Latn-RS" baseline="0" dirty="0" smtClean="0">
                <a:latin typeface="Sylfaen" panose="010A0502050306030303" pitchFamily="18" charset="0"/>
              </a:rPr>
              <a:t>արտադրությունը, վաճառքը, օգտագործման, ներմուծման, տարածման համար հայթայթելը և այլ կերպ մատչելի դարձնելը</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սարքերը</a:t>
            </a:r>
            <a:r>
              <a:rPr lang="en-US" altLang="sr-Latn-RS" baseline="0" dirty="0" smtClean="0">
                <a:latin typeface="Sylfaen" panose="010A0502050306030303" pitchFamily="18" charset="0"/>
              </a:rPr>
              <a:t>՝ </a:t>
            </a:r>
            <a:r>
              <a:rPr lang="hy-AM" altLang="sr-Latn-RS" baseline="0" dirty="0" smtClean="0">
                <a:latin typeface="Sylfaen" panose="010A0502050306030303" pitchFamily="18" charset="0"/>
              </a:rPr>
              <a:t>նախատեսված կամ հարմարեցված </a:t>
            </a:r>
            <a:r>
              <a:rPr lang="en-US" altLang="sr-Latn-RS" baseline="0" dirty="0" smtClean="0">
                <a:latin typeface="Sylfaen" panose="010A0502050306030303" pitchFamily="18" charset="0"/>
              </a:rPr>
              <a:t>կ</a:t>
            </a:r>
            <a:r>
              <a:rPr lang="hy-AM" altLang="sr-Latn-RS" baseline="0" dirty="0" smtClean="0">
                <a:latin typeface="Sylfaen" panose="010A0502050306030303" pitchFamily="18" charset="0"/>
              </a:rPr>
              <a:t>իբերհանցագործության կատարման համար</a:t>
            </a:r>
            <a:r>
              <a:rPr lang="en-US" altLang="sr-Latn-RS" baseline="0" dirty="0" smtClean="0">
                <a:latin typeface="Sylfaen" panose="010A0502050306030303" pitchFamily="18" charset="0"/>
              </a:rPr>
              <a:t>: </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69</a:t>
            </a:fld>
            <a:endParaRPr lang="en-US"/>
          </a:p>
        </p:txBody>
      </p:sp>
    </p:spTree>
    <p:extLst>
      <p:ext uri="{BB962C8B-B14F-4D97-AF65-F5344CB8AC3E}">
        <p14:creationId xmlns:p14="http://schemas.microsoft.com/office/powerpoint/2010/main" val="8994020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6-ը՝ &lt;&lt;</a:t>
            </a:r>
            <a:r>
              <a:rPr lang="en-US" dirty="0" err="1" smtClean="0">
                <a:latin typeface="Sylfaen" panose="010A0502050306030303" pitchFamily="18" charset="0"/>
              </a:rPr>
              <a:t>սարքը</a:t>
            </a:r>
            <a:r>
              <a:rPr lang="en-US" dirty="0" smtClean="0">
                <a:latin typeface="Sylfaen" panose="010A0502050306030303" pitchFamily="18" charset="0"/>
              </a:rPr>
              <a:t>, </a:t>
            </a:r>
            <a:r>
              <a:rPr lang="en-US" dirty="0" err="1" smtClean="0">
                <a:latin typeface="Sylfaen" panose="010A0502050306030303" pitchFamily="18" charset="0"/>
              </a:rPr>
              <a:t>համակարգչային</a:t>
            </a:r>
            <a:r>
              <a:rPr lang="en-US" dirty="0" smtClean="0">
                <a:latin typeface="Sylfaen" panose="010A0502050306030303" pitchFamily="18" charset="0"/>
              </a:rPr>
              <a:t> </a:t>
            </a:r>
            <a:r>
              <a:rPr lang="en-US" dirty="0" err="1" smtClean="0">
                <a:latin typeface="Sylfaen" panose="010A0502050306030303" pitchFamily="18" charset="0"/>
              </a:rPr>
              <a:t>ծրագիրը</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eaLnBrk="1" hangingPunct="1"/>
            <a:r>
              <a:rPr lang="en-GB" altLang="sr-Latn-RS" dirty="0" err="1" smtClean="0">
                <a:latin typeface="Sylfaen" panose="010A0502050306030303" pitchFamily="18" charset="0"/>
              </a:rPr>
              <a:t>Հոդված</a:t>
            </a:r>
            <a:r>
              <a:rPr lang="en-GB" altLang="sr-Latn-RS" dirty="0" smtClean="0">
                <a:latin typeface="Sylfaen" panose="010A0502050306030303" pitchFamily="18" charset="0"/>
              </a:rPr>
              <a:t> 6-ը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լայնացնում</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սարքերի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չարաշահման</a:t>
            </a:r>
            <a:r>
              <a:rPr lang="en-GB" altLang="sr-Latn-RS" baseline="0" dirty="0" smtClean="0">
                <a:latin typeface="Sylfaen" panose="010A0502050306030303" pitchFamily="18" charset="0"/>
              </a:rPr>
              <a:t> և </a:t>
            </a:r>
            <a:r>
              <a:rPr lang="en-GB" altLang="sr-Latn-RS" baseline="0" dirty="0" err="1" smtClean="0">
                <a:latin typeface="Sylfaen" panose="010A0502050306030303" pitchFamily="18" charset="0"/>
              </a:rPr>
              <a:t>համակարգչային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ծրագրերի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սահմանները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Սա</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նշանակում</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որ</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այն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ներառում</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այն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ծրագրերի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արտադրությունը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վաճառքը</a:t>
            </a:r>
            <a:r>
              <a:rPr lang="en-GB" altLang="sr-Latn-RS" baseline="0" dirty="0" smtClean="0">
                <a:latin typeface="Sylfaen" panose="010A0502050306030303" pitchFamily="18" charset="0"/>
              </a:rPr>
              <a:t> և </a:t>
            </a:r>
            <a:r>
              <a:rPr lang="en-GB" altLang="sr-Latn-RS" baseline="0" dirty="0" err="1" smtClean="0">
                <a:latin typeface="Sylfaen" panose="010A0502050306030303" pitchFamily="18" charset="0"/>
              </a:rPr>
              <a:t>այլն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որոնք</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նախագծված</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են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տվյալները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փոփոխելու</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կամ</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ոչնչացնելու</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համար</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կամ</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համակարգչային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համակարգերի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գործառությունն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աղավաղելու</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համար</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Նշանակում</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նաև</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որ</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վարակային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ծրագրերը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որոնք</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չեն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պարունակվում</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սարքերում</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նույնպես</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ընկնում</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են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Հոդված</a:t>
            </a:r>
            <a:r>
              <a:rPr lang="en-GB" altLang="sr-Latn-RS" baseline="0" dirty="0" smtClean="0">
                <a:latin typeface="Sylfaen" panose="010A0502050306030303" pitchFamily="18" charset="0"/>
              </a:rPr>
              <a:t> 6-ի </a:t>
            </a:r>
            <a:r>
              <a:rPr lang="en-GB" altLang="sr-Latn-RS" baseline="0" dirty="0" err="1" smtClean="0">
                <a:latin typeface="Sylfaen" panose="010A0502050306030303" pitchFamily="18" charset="0"/>
              </a:rPr>
              <a:t>ներքո</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անգամ</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երբ</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առկա</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չէ</a:t>
            </a:r>
            <a:r>
              <a:rPr lang="en-GB" altLang="sr-Latn-RS" dirty="0" smtClean="0">
                <a:latin typeface="Sylfaen" panose="010A0502050306030303" pitchFamily="18" charset="0"/>
              </a:rPr>
              <a:t> </a:t>
            </a:r>
            <a:r>
              <a:rPr lang="en-GB" altLang="sr-Latn-RS" dirty="0" err="1" smtClean="0">
                <a:latin typeface="Sylfaen" panose="010A0502050306030303" pitchFamily="18" charset="0"/>
              </a:rPr>
              <a:t>ֆիզիկական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սարքի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չարաշահում</a:t>
            </a:r>
            <a:r>
              <a:rPr lang="en-GB" altLang="sr-Latn-RS" dirty="0" smtClean="0">
                <a:latin typeface="Sylfaen" panose="010A0502050306030303" pitchFamily="18" charset="0"/>
              </a:rPr>
              <a:t>:</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70</a:t>
            </a:fld>
            <a:endParaRPr lang="en-US"/>
          </a:p>
        </p:txBody>
      </p:sp>
    </p:spTree>
    <p:extLst>
      <p:ext uri="{BB962C8B-B14F-4D97-AF65-F5344CB8AC3E}">
        <p14:creationId xmlns:p14="http://schemas.microsoft.com/office/powerpoint/2010/main" val="3732816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6-ը՝ &lt;&lt;</a:t>
            </a:r>
            <a:r>
              <a:rPr lang="en-US" dirty="0" err="1" smtClean="0">
                <a:latin typeface="Sylfaen" panose="010A0502050306030303" pitchFamily="18" charset="0"/>
              </a:rPr>
              <a:t>նախատեսված</a:t>
            </a:r>
            <a:r>
              <a:rPr lang="en-US" baseline="0" dirty="0" smtClean="0">
                <a:latin typeface="Sylfaen" panose="010A0502050306030303" pitchFamily="18" charset="0"/>
              </a:rPr>
              <a:t> </a:t>
            </a:r>
            <a:r>
              <a:rPr lang="en-US" baseline="0" dirty="0" err="1" smtClean="0">
                <a:latin typeface="Sylfaen" panose="010A0502050306030303" pitchFamily="18" charset="0"/>
              </a:rPr>
              <a:t>կամ</a:t>
            </a:r>
            <a:r>
              <a:rPr lang="en-US" baseline="0" dirty="0" smtClean="0">
                <a:latin typeface="Sylfaen" panose="010A0502050306030303" pitchFamily="18" charset="0"/>
              </a:rPr>
              <a:t> </a:t>
            </a:r>
            <a:r>
              <a:rPr lang="en-US" baseline="0" dirty="0" err="1" smtClean="0">
                <a:latin typeface="Sylfaen" panose="010A0502050306030303" pitchFamily="18" charset="0"/>
              </a:rPr>
              <a:t>հարմարեցված</a:t>
            </a:r>
            <a:r>
              <a:rPr lang="en-US" baseline="0" dirty="0" smtClean="0">
                <a:latin typeface="Sylfaen" panose="010A0502050306030303" pitchFamily="18" charset="0"/>
              </a:rPr>
              <a:t>…</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sr-Latn-RS" dirty="0" err="1" smtClean="0">
                <a:latin typeface="Sylfaen" panose="010A0502050306030303" pitchFamily="18" charset="0"/>
              </a:rPr>
              <a:t>Բուդապեշտի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կոնվենցիայի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հեղինակները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պետք</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որոշեին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արդյո՞ք</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ներառեն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թե</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բացառեն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երկակի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օգտագործման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սարքերը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Հոդված</a:t>
            </a:r>
            <a:r>
              <a:rPr lang="en-GB" altLang="sr-Latn-RS" baseline="0" dirty="0" smtClean="0">
                <a:latin typeface="Sylfaen" panose="010A0502050306030303" pitchFamily="18" charset="0"/>
              </a:rPr>
              <a:t> 6-ի </a:t>
            </a:r>
            <a:r>
              <a:rPr lang="en-GB" altLang="sr-Latn-RS" baseline="0" dirty="0" err="1" smtClean="0">
                <a:latin typeface="Sylfaen" panose="010A0502050306030303" pitchFamily="18" charset="0"/>
              </a:rPr>
              <a:t>շրջանակներից</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Երկակի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օգտագործման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սարքերի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ներառումը</a:t>
            </a:r>
            <a:r>
              <a:rPr lang="en-GB" altLang="sr-Latn-RS" baseline="0" dirty="0" smtClean="0">
                <a:latin typeface="Sylfaen" panose="010A0502050306030303" pitchFamily="18" charset="0"/>
              </a:rPr>
              <a:t> </a:t>
            </a:r>
            <a:r>
              <a:rPr lang="en-US" sz="1200" dirty="0" err="1" smtClean="0">
                <a:latin typeface="Sylfaen" panose="010A0502050306030303" pitchFamily="18" charset="0"/>
              </a:rPr>
              <a:t>կհանգեցներ</a:t>
            </a:r>
            <a:r>
              <a:rPr lang="en-US" sz="1200" dirty="0" smtClean="0">
                <a:latin typeface="Sylfaen" panose="010A0502050306030303" pitchFamily="18" charset="0"/>
              </a:rPr>
              <a:t> </a:t>
            </a:r>
            <a:r>
              <a:rPr lang="en-US" sz="1200" dirty="0" err="1" smtClean="0">
                <a:latin typeface="Sylfaen" panose="010A0502050306030303" pitchFamily="18" charset="0"/>
              </a:rPr>
              <a:t>գեր-քրեականացման</a:t>
            </a:r>
            <a:r>
              <a:rPr lang="en-US" sz="1200" dirty="0" smtClean="0">
                <a:latin typeface="Sylfaen" panose="010A0502050306030303" pitchFamily="18" charset="0"/>
              </a:rPr>
              <a:t>՝ </a:t>
            </a:r>
            <a:r>
              <a:rPr lang="en-US" sz="1200" dirty="0" err="1" smtClean="0">
                <a:latin typeface="Sylfaen" panose="010A0502050306030303" pitchFamily="18" charset="0"/>
              </a:rPr>
              <a:t>ներառելով</a:t>
            </a:r>
            <a:r>
              <a:rPr lang="en-US" sz="1200" dirty="0" smtClean="0">
                <a:latin typeface="Sylfaen" panose="010A0502050306030303" pitchFamily="18" charset="0"/>
              </a:rPr>
              <a:t> </a:t>
            </a:r>
            <a:r>
              <a:rPr lang="en-US" sz="1200" dirty="0" err="1" smtClean="0">
                <a:latin typeface="Sylfaen" panose="010A0502050306030303" pitchFamily="18" charset="0"/>
              </a:rPr>
              <a:t>բոլոր</a:t>
            </a:r>
            <a:r>
              <a:rPr lang="en-US" sz="1200" dirty="0" smtClean="0">
                <a:latin typeface="Sylfaen" panose="010A0502050306030303" pitchFamily="18" charset="0"/>
              </a:rPr>
              <a:t> </a:t>
            </a:r>
            <a:r>
              <a:rPr lang="en-US" sz="1200" dirty="0" err="1" smtClean="0">
                <a:latin typeface="Sylfaen" panose="010A0502050306030303" pitchFamily="18" charset="0"/>
              </a:rPr>
              <a:t>սարքերը</a:t>
            </a:r>
            <a:r>
              <a:rPr lang="en-US" sz="1200" dirty="0" smtClean="0">
                <a:latin typeface="Sylfaen" panose="010A0502050306030303" pitchFamily="18" charset="0"/>
              </a:rPr>
              <a:t>, </a:t>
            </a:r>
            <a:r>
              <a:rPr lang="en-US" sz="1200" dirty="0" err="1" smtClean="0">
                <a:latin typeface="Sylfaen" panose="010A0502050306030303" pitchFamily="18" charset="0"/>
              </a:rPr>
              <a:t>անգամ</a:t>
            </a:r>
            <a:r>
              <a:rPr lang="en-US" sz="1200" dirty="0" smtClean="0">
                <a:latin typeface="Sylfaen" panose="010A0502050306030303" pitchFamily="18" charset="0"/>
              </a:rPr>
              <a:t> </a:t>
            </a:r>
            <a:r>
              <a:rPr lang="en-US" sz="1200" dirty="0" err="1" smtClean="0">
                <a:latin typeface="Sylfaen" panose="010A0502050306030303" pitchFamily="18" charset="0"/>
              </a:rPr>
              <a:t>եթե</a:t>
            </a:r>
            <a:r>
              <a:rPr lang="en-US" sz="1200" dirty="0" smtClean="0">
                <a:latin typeface="Sylfaen" panose="010A0502050306030303" pitchFamily="18" charset="0"/>
              </a:rPr>
              <a:t> </a:t>
            </a:r>
            <a:r>
              <a:rPr lang="en-US" sz="1200" dirty="0" err="1" smtClean="0">
                <a:latin typeface="Sylfaen" panose="010A0502050306030303" pitchFamily="18" charset="0"/>
              </a:rPr>
              <a:t>իրավաչափորեն</a:t>
            </a:r>
            <a:r>
              <a:rPr lang="en-US" sz="1200" dirty="0" smtClean="0">
                <a:latin typeface="Sylfaen" panose="010A0502050306030303" pitchFamily="18" charset="0"/>
              </a:rPr>
              <a:t> </a:t>
            </a:r>
            <a:r>
              <a:rPr lang="en-US" sz="1200" dirty="0" err="1" smtClean="0">
                <a:latin typeface="Sylfaen" panose="010A0502050306030303" pitchFamily="18" charset="0"/>
              </a:rPr>
              <a:t>են</a:t>
            </a:r>
            <a:r>
              <a:rPr lang="en-US" sz="1200" dirty="0" smtClean="0">
                <a:latin typeface="Sylfaen" panose="010A0502050306030303" pitchFamily="18" charset="0"/>
              </a:rPr>
              <a:t> </a:t>
            </a:r>
            <a:r>
              <a:rPr lang="en-US" sz="1200" dirty="0" err="1" smtClean="0">
                <a:latin typeface="Sylfaen" panose="010A0502050306030303" pitchFamily="18" charset="0"/>
              </a:rPr>
              <a:t>արտադրված</a:t>
            </a:r>
            <a:r>
              <a:rPr lang="en-US" sz="1200" dirty="0" smtClean="0">
                <a:latin typeface="Sylfaen" panose="010A0502050306030303" pitchFamily="18" charset="0"/>
              </a:rPr>
              <a:t> </a:t>
            </a:r>
            <a:r>
              <a:rPr lang="en-US" sz="1200" dirty="0" err="1" smtClean="0">
                <a:latin typeface="Sylfaen" panose="010A0502050306030303" pitchFamily="18" charset="0"/>
              </a:rPr>
              <a:t>կամ</a:t>
            </a:r>
            <a:r>
              <a:rPr lang="en-US" sz="1200" dirty="0" smtClean="0">
                <a:latin typeface="Sylfaen" panose="010A0502050306030303" pitchFamily="18" charset="0"/>
              </a:rPr>
              <a:t> </a:t>
            </a:r>
            <a:r>
              <a:rPr lang="en-US" sz="1200" dirty="0" err="1" smtClean="0">
                <a:latin typeface="Sylfaen" panose="010A0502050306030303" pitchFamily="18" charset="0"/>
              </a:rPr>
              <a:t>բաշխված</a:t>
            </a:r>
            <a:r>
              <a:rPr lang="en-US" sz="1200" dirty="0" smtClean="0">
                <a:latin typeface="Sylfaen" panose="010A0502050306030303" pitchFamily="18" charset="0"/>
              </a:rPr>
              <a:t> </a:t>
            </a:r>
            <a:r>
              <a:rPr lang="en-US" sz="1200" dirty="0" err="1" smtClean="0">
                <a:latin typeface="Sylfaen" panose="010A0502050306030303" pitchFamily="18" charset="0"/>
              </a:rPr>
              <a:t>ու</a:t>
            </a:r>
            <a:r>
              <a:rPr lang="en-US" sz="1200" dirty="0" smtClean="0">
                <a:latin typeface="Sylfaen" panose="010A0502050306030303" pitchFamily="18" charset="0"/>
              </a:rPr>
              <a:t> </a:t>
            </a:r>
            <a:r>
              <a:rPr lang="en-US" sz="1200" dirty="0" err="1" smtClean="0">
                <a:latin typeface="Sylfaen" panose="010A0502050306030303" pitchFamily="18" charset="0"/>
              </a:rPr>
              <a:t>ոչ</a:t>
            </a:r>
            <a:r>
              <a:rPr lang="en-US" sz="1200" dirty="0" smtClean="0">
                <a:latin typeface="Sylfaen" panose="010A0502050306030303" pitchFamily="18" charset="0"/>
              </a:rPr>
              <a:t> </a:t>
            </a:r>
            <a:r>
              <a:rPr lang="en-US" sz="1200" dirty="0" err="1" smtClean="0">
                <a:latin typeface="Sylfaen" panose="010A0502050306030303" pitchFamily="18" charset="0"/>
              </a:rPr>
              <a:t>քրեական</a:t>
            </a:r>
            <a:r>
              <a:rPr lang="en-US" sz="1200" dirty="0" smtClean="0">
                <a:latin typeface="Sylfaen" panose="010A0502050306030303" pitchFamily="18" charset="0"/>
              </a:rPr>
              <a:t> </a:t>
            </a:r>
            <a:r>
              <a:rPr lang="en-US" sz="1200" dirty="0" err="1" smtClean="0">
                <a:latin typeface="Sylfaen" panose="010A0502050306030303" pitchFamily="18" charset="0"/>
              </a:rPr>
              <a:t>նպատակներով</a:t>
            </a:r>
            <a:r>
              <a:rPr lang="en-US" sz="1200" dirty="0" smtClean="0">
                <a:latin typeface="Sylfaen" panose="010A0502050306030303" pitchFamily="18" charset="0"/>
              </a:rPr>
              <a:t>: </a:t>
            </a:r>
            <a:r>
              <a:rPr lang="en-US" sz="1200" dirty="0" err="1" smtClean="0">
                <a:latin typeface="Sylfaen" panose="010A0502050306030303" pitchFamily="18" charset="0"/>
              </a:rPr>
              <a:t>Երկակի</a:t>
            </a:r>
            <a:r>
              <a:rPr lang="en-US" sz="1200" dirty="0" smtClean="0">
                <a:latin typeface="Sylfaen" panose="010A0502050306030303" pitchFamily="18" charset="0"/>
              </a:rPr>
              <a:t> </a:t>
            </a:r>
            <a:r>
              <a:rPr lang="en-US" sz="1200" dirty="0" err="1" smtClean="0">
                <a:latin typeface="Sylfaen" panose="010A0502050306030303" pitchFamily="18" charset="0"/>
              </a:rPr>
              <a:t>օգտագործման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սարքերի</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բացառումը</a:t>
            </a:r>
            <a:r>
              <a:rPr lang="en-US" sz="1200" baseline="0" dirty="0" smtClean="0">
                <a:latin typeface="Sylfaen" panose="010A0502050306030303" pitchFamily="18" charset="0"/>
              </a:rPr>
              <a:t> </a:t>
            </a:r>
            <a:r>
              <a:rPr lang="en-US" sz="1200" dirty="0" err="1" smtClean="0">
                <a:latin typeface="Sylfaen" panose="010A0502050306030303" pitchFamily="18" charset="0"/>
              </a:rPr>
              <a:t>կլիներ</a:t>
            </a:r>
            <a:r>
              <a:rPr lang="en-US" sz="1200" dirty="0" smtClean="0">
                <a:latin typeface="Sylfaen" panose="010A0502050306030303" pitchFamily="18" charset="0"/>
              </a:rPr>
              <a:t> </a:t>
            </a:r>
            <a:r>
              <a:rPr lang="en-US" sz="1200" dirty="0" err="1" smtClean="0">
                <a:latin typeface="Sylfaen" panose="010A0502050306030303" pitchFamily="18" charset="0"/>
              </a:rPr>
              <a:t>շատ</a:t>
            </a:r>
            <a:r>
              <a:rPr lang="en-US" sz="1200" dirty="0" smtClean="0">
                <a:latin typeface="Sylfaen" panose="010A0502050306030303" pitchFamily="18" charset="0"/>
              </a:rPr>
              <a:t> </a:t>
            </a:r>
            <a:r>
              <a:rPr lang="en-US" sz="1200" dirty="0" err="1" smtClean="0">
                <a:latin typeface="Sylfaen" panose="010A0502050306030303" pitchFamily="18" charset="0"/>
              </a:rPr>
              <a:t>նեղ</a:t>
            </a:r>
            <a:r>
              <a:rPr lang="en-US" sz="1200" dirty="0" smtClean="0">
                <a:latin typeface="Sylfaen" panose="010A0502050306030303" pitchFamily="18" charset="0"/>
              </a:rPr>
              <a:t> և </a:t>
            </a:r>
            <a:r>
              <a:rPr lang="en-US" sz="1200" dirty="0" err="1" smtClean="0">
                <a:latin typeface="Sylfaen" panose="010A0502050306030303" pitchFamily="18" charset="0"/>
              </a:rPr>
              <a:t>դժվար</a:t>
            </a:r>
            <a:r>
              <a:rPr lang="en-US" sz="1200" dirty="0" smtClean="0">
                <a:latin typeface="Sylfaen" panose="010A0502050306030303" pitchFamily="18" charset="0"/>
              </a:rPr>
              <a:t> </a:t>
            </a:r>
            <a:r>
              <a:rPr lang="en-US" sz="1200" dirty="0" err="1" smtClean="0">
                <a:latin typeface="Sylfaen" panose="010A0502050306030303" pitchFamily="18" charset="0"/>
              </a:rPr>
              <a:t>ապացուցվող</a:t>
            </a:r>
            <a:r>
              <a:rPr lang="en-US" sz="1200" dirty="0" smtClean="0">
                <a:latin typeface="Sylfaen" panose="010A0502050306030303" pitchFamily="18" charset="0"/>
              </a:rPr>
              <a:t>, </a:t>
            </a:r>
            <a:r>
              <a:rPr lang="en-US" sz="1200" dirty="0" err="1" smtClean="0">
                <a:latin typeface="Sylfaen" panose="010A0502050306030303" pitchFamily="18" charset="0"/>
              </a:rPr>
              <a:t>քանի</a:t>
            </a:r>
            <a:r>
              <a:rPr lang="en-US" sz="1200" dirty="0" smtClean="0">
                <a:latin typeface="Sylfaen" panose="010A0502050306030303" pitchFamily="18" charset="0"/>
              </a:rPr>
              <a:t> </a:t>
            </a:r>
            <a:r>
              <a:rPr lang="en-US" sz="1200" dirty="0" err="1" smtClean="0">
                <a:latin typeface="Sylfaen" panose="010A0502050306030303" pitchFamily="18" charset="0"/>
              </a:rPr>
              <a:t>որ</a:t>
            </a:r>
            <a:r>
              <a:rPr lang="en-US" sz="1200" dirty="0" smtClean="0">
                <a:latin typeface="Sylfaen" panose="010A0502050306030303" pitchFamily="18" charset="0"/>
              </a:rPr>
              <a:t> </a:t>
            </a:r>
            <a:r>
              <a:rPr lang="en-US" sz="1200" dirty="0" err="1" smtClean="0">
                <a:latin typeface="Sylfaen" panose="010A0502050306030303" pitchFamily="18" charset="0"/>
              </a:rPr>
              <a:t>կպահանջեր</a:t>
            </a:r>
            <a:r>
              <a:rPr lang="en-US" sz="1200" dirty="0" smtClean="0">
                <a:latin typeface="Sylfaen" panose="010A0502050306030303" pitchFamily="18" charset="0"/>
              </a:rPr>
              <a:t> </a:t>
            </a:r>
            <a:r>
              <a:rPr lang="en-US" sz="1200" dirty="0" err="1" smtClean="0">
                <a:latin typeface="Sylfaen" panose="010A0502050306030303" pitchFamily="18" charset="0"/>
              </a:rPr>
              <a:t>ապացուցել</a:t>
            </a:r>
            <a:r>
              <a:rPr lang="en-US" sz="1200" dirty="0" smtClean="0">
                <a:latin typeface="Sylfaen" panose="010A0502050306030303" pitchFamily="18" charset="0"/>
              </a:rPr>
              <a:t> </a:t>
            </a:r>
            <a:r>
              <a:rPr lang="en-US" sz="1200" dirty="0" err="1" smtClean="0">
                <a:latin typeface="Sylfaen" panose="010A0502050306030303" pitchFamily="18" charset="0"/>
              </a:rPr>
              <a:t>որ</a:t>
            </a:r>
            <a:r>
              <a:rPr lang="en-US" sz="1200" dirty="0" smtClean="0">
                <a:latin typeface="Sylfaen" panose="010A0502050306030303" pitchFamily="18" charset="0"/>
              </a:rPr>
              <a:t> </a:t>
            </a:r>
            <a:r>
              <a:rPr lang="en-US" sz="1200" dirty="0" err="1" smtClean="0">
                <a:latin typeface="Sylfaen" panose="010A0502050306030303" pitchFamily="18" charset="0"/>
              </a:rPr>
              <a:t>դրանք</a:t>
            </a:r>
            <a:r>
              <a:rPr lang="en-US" sz="1200" dirty="0" smtClean="0">
                <a:latin typeface="Sylfaen" panose="010A0502050306030303" pitchFamily="18" charset="0"/>
              </a:rPr>
              <a:t> </a:t>
            </a:r>
            <a:r>
              <a:rPr lang="en-US" sz="1200" dirty="0" err="1" smtClean="0">
                <a:latin typeface="Sylfaen" panose="010A0502050306030303" pitchFamily="18" charset="0"/>
              </a:rPr>
              <a:t>հատուկ</a:t>
            </a:r>
            <a:r>
              <a:rPr lang="en-US" sz="1200" dirty="0" smtClean="0">
                <a:latin typeface="Sylfaen" panose="010A0502050306030303" pitchFamily="18" charset="0"/>
              </a:rPr>
              <a:t> </a:t>
            </a:r>
            <a:r>
              <a:rPr lang="en-US" sz="1200" dirty="0" err="1" smtClean="0">
                <a:latin typeface="Sylfaen" panose="010A0502050306030303" pitchFamily="18" charset="0"/>
              </a:rPr>
              <a:t>արտադրված</a:t>
            </a:r>
            <a:r>
              <a:rPr lang="en-US" sz="1200" dirty="0" smtClean="0">
                <a:latin typeface="Sylfaen" panose="010A0502050306030303" pitchFamily="18" charset="0"/>
              </a:rPr>
              <a:t> </a:t>
            </a:r>
            <a:r>
              <a:rPr lang="en-US" sz="1200" dirty="0" err="1" smtClean="0">
                <a:latin typeface="Sylfaen" panose="010A0502050306030303" pitchFamily="18" charset="0"/>
              </a:rPr>
              <a:t>են</a:t>
            </a:r>
            <a:r>
              <a:rPr lang="en-US" sz="1200" dirty="0" smtClean="0">
                <a:latin typeface="Sylfaen" panose="010A0502050306030303" pitchFamily="18" charset="0"/>
              </a:rPr>
              <a:t> կ</a:t>
            </a:r>
            <a:r>
              <a:rPr lang="hy-AM" sz="1200" dirty="0" smtClean="0">
                <a:latin typeface="Sylfaen" panose="010A0502050306030303" pitchFamily="18" charset="0"/>
              </a:rPr>
              <a:t>իբեր</a:t>
            </a:r>
            <a:r>
              <a:rPr lang="en-US" sz="1200" dirty="0" err="1" smtClean="0">
                <a:latin typeface="Sylfaen" panose="010A0502050306030303" pitchFamily="18" charset="0"/>
              </a:rPr>
              <a:t>հանցագործություն</a:t>
            </a:r>
            <a:r>
              <a:rPr lang="en-US" sz="1200" dirty="0" smtClean="0">
                <a:latin typeface="Sylfaen" panose="010A0502050306030303" pitchFamily="18" charset="0"/>
              </a:rPr>
              <a:t> </a:t>
            </a:r>
            <a:r>
              <a:rPr lang="en-US" sz="1200" dirty="0" err="1" smtClean="0">
                <a:latin typeface="Sylfaen" panose="010A0502050306030303" pitchFamily="18" charset="0"/>
              </a:rPr>
              <a:t>կատարելու</a:t>
            </a:r>
            <a:r>
              <a:rPr lang="en-US" sz="1200" dirty="0" smtClean="0">
                <a:latin typeface="Sylfaen" panose="010A0502050306030303" pitchFamily="18" charset="0"/>
              </a:rPr>
              <a:t> </a:t>
            </a:r>
            <a:r>
              <a:rPr lang="en-US" sz="1200" dirty="0" err="1" smtClean="0">
                <a:latin typeface="Sylfaen" panose="010A0502050306030303" pitchFamily="18" charset="0"/>
              </a:rPr>
              <a:t>համար</a:t>
            </a:r>
            <a:r>
              <a:rPr lang="en-US" sz="1200" dirty="0" smtClean="0">
                <a:latin typeface="Sylfaen" panose="010A0502050306030303" pitchFamily="18" charset="0"/>
              </a:rPr>
              <a:t>: </a:t>
            </a:r>
            <a:r>
              <a:rPr lang="en-US" sz="1200" dirty="0" err="1" smtClean="0">
                <a:latin typeface="Sylfaen" panose="010A0502050306030303" pitchFamily="18" charset="0"/>
              </a:rPr>
              <a:t>Բուդապեշտի</a:t>
            </a:r>
            <a:r>
              <a:rPr lang="en-US" sz="1200" dirty="0" smtClean="0">
                <a:latin typeface="Sylfaen" panose="010A0502050306030303" pitchFamily="18" charset="0"/>
              </a:rPr>
              <a:t> </a:t>
            </a:r>
            <a:r>
              <a:rPr lang="en-US" sz="1200" dirty="0" err="1" smtClean="0">
                <a:latin typeface="Sylfaen" panose="010A0502050306030303" pitchFamily="18" charset="0"/>
              </a:rPr>
              <a:t>կոնվենցիան</a:t>
            </a:r>
            <a:r>
              <a:rPr lang="en-US" sz="1200" dirty="0" smtClean="0">
                <a:latin typeface="Sylfaen" panose="010A0502050306030303" pitchFamily="18" charset="0"/>
              </a:rPr>
              <a:t> </a:t>
            </a:r>
            <a:r>
              <a:rPr lang="en-US" sz="1200" dirty="0" err="1" smtClean="0">
                <a:latin typeface="Sylfaen" panose="010A0502050306030303" pitchFamily="18" charset="0"/>
              </a:rPr>
              <a:t>ընդունեց</a:t>
            </a:r>
            <a:r>
              <a:rPr lang="en-US" sz="1200" dirty="0" smtClean="0">
                <a:latin typeface="Sylfaen" panose="010A0502050306030303" pitchFamily="18" charset="0"/>
              </a:rPr>
              <a:t> </a:t>
            </a:r>
            <a:r>
              <a:rPr lang="en-US" sz="1200" dirty="0" err="1" smtClean="0">
                <a:latin typeface="Sylfaen" panose="010A0502050306030303" pitchFamily="18" charset="0"/>
              </a:rPr>
              <a:t>հավասարակշռված</a:t>
            </a:r>
            <a:r>
              <a:rPr lang="en-US" sz="1200" dirty="0" smtClean="0">
                <a:latin typeface="Sylfaen" panose="010A0502050306030303" pitchFamily="18" charset="0"/>
              </a:rPr>
              <a:t> </a:t>
            </a:r>
            <a:r>
              <a:rPr lang="en-US" sz="1200" dirty="0" err="1" smtClean="0">
                <a:latin typeface="Sylfaen" panose="010A0502050306030303" pitchFamily="18" charset="0"/>
              </a:rPr>
              <a:t>մոտեցում</a:t>
            </a:r>
            <a:r>
              <a:rPr lang="en-US" sz="1200" dirty="0" smtClean="0">
                <a:latin typeface="Sylfaen" panose="010A0502050306030303" pitchFamily="18" charset="0"/>
              </a:rPr>
              <a:t>, </a:t>
            </a:r>
            <a:r>
              <a:rPr lang="en-US" sz="1200" dirty="0" err="1" smtClean="0">
                <a:latin typeface="Sylfaen" panose="010A0502050306030303" pitchFamily="18" charset="0"/>
              </a:rPr>
              <a:t>ըստ</a:t>
            </a:r>
            <a:r>
              <a:rPr lang="en-US" sz="1200" dirty="0" smtClean="0">
                <a:latin typeface="Sylfaen" panose="010A0502050306030303" pitchFamily="18" charset="0"/>
              </a:rPr>
              <a:t> </a:t>
            </a:r>
            <a:r>
              <a:rPr lang="en-US" sz="1200" dirty="0" err="1" smtClean="0">
                <a:latin typeface="Sylfaen" panose="010A0502050306030303" pitchFamily="18" charset="0"/>
              </a:rPr>
              <a:t>որի</a:t>
            </a:r>
            <a:r>
              <a:rPr lang="en-US" sz="1200" dirty="0" smtClean="0">
                <a:latin typeface="Sylfaen" panose="010A0502050306030303" pitchFamily="18" charset="0"/>
              </a:rPr>
              <a:t>՝ </a:t>
            </a:r>
            <a:r>
              <a:rPr lang="en-US" dirty="0" err="1" smtClean="0">
                <a:latin typeface="Sylfaen" panose="010A0502050306030303" pitchFamily="18" charset="0"/>
              </a:rPr>
              <a:t>սարքը</a:t>
            </a:r>
            <a:r>
              <a:rPr lang="en-US" dirty="0" smtClean="0">
                <a:latin typeface="Sylfaen" panose="010A0502050306030303" pitchFamily="18" charset="0"/>
              </a:rPr>
              <a:t> </a:t>
            </a:r>
            <a:r>
              <a:rPr lang="en-US" dirty="0" err="1" smtClean="0">
                <a:latin typeface="Sylfaen" panose="010A0502050306030303" pitchFamily="18" charset="0"/>
              </a:rPr>
              <a:t>նախատեսված</a:t>
            </a:r>
            <a:r>
              <a:rPr lang="en-US" dirty="0" smtClean="0">
                <a:latin typeface="Sylfaen" panose="010A0502050306030303" pitchFamily="18" charset="0"/>
              </a:rPr>
              <a:t> </a:t>
            </a:r>
            <a:r>
              <a:rPr lang="en-US" dirty="0" err="1" smtClean="0">
                <a:latin typeface="Sylfaen" panose="010A0502050306030303" pitchFamily="18" charset="0"/>
              </a:rPr>
              <a:t>կամ</a:t>
            </a:r>
            <a:r>
              <a:rPr lang="en-US" dirty="0" smtClean="0">
                <a:latin typeface="Sylfaen" panose="010A0502050306030303" pitchFamily="18" charset="0"/>
              </a:rPr>
              <a:t> </a:t>
            </a:r>
            <a:r>
              <a:rPr lang="en-US" dirty="0" err="1" smtClean="0">
                <a:latin typeface="Sylfaen" panose="010A0502050306030303" pitchFamily="18" charset="0"/>
              </a:rPr>
              <a:t>հարմարեցված</a:t>
            </a:r>
            <a:r>
              <a:rPr lang="en-US" dirty="0" smtClean="0">
                <a:latin typeface="Sylfaen" panose="010A0502050306030303" pitchFamily="18" charset="0"/>
              </a:rPr>
              <a:t> </a:t>
            </a:r>
            <a:r>
              <a:rPr lang="en-US" dirty="0" err="1" smtClean="0">
                <a:latin typeface="Sylfaen" panose="010A0502050306030303" pitchFamily="18" charset="0"/>
              </a:rPr>
              <a:t>լինի</a:t>
            </a:r>
            <a:r>
              <a:rPr lang="en-US" dirty="0" smtClean="0">
                <a:latin typeface="Sylfaen" panose="010A0502050306030303" pitchFamily="18" charset="0"/>
              </a:rPr>
              <a:t> </a:t>
            </a:r>
            <a:r>
              <a:rPr lang="en-US" dirty="0" err="1" smtClean="0">
                <a:latin typeface="Sylfaen" panose="010A0502050306030303" pitchFamily="18" charset="0"/>
              </a:rPr>
              <a:t>առաջին</a:t>
            </a:r>
            <a:r>
              <a:rPr lang="en-US" dirty="0" smtClean="0">
                <a:latin typeface="Sylfaen" panose="010A0502050306030303" pitchFamily="18" charset="0"/>
              </a:rPr>
              <a:t> </a:t>
            </a:r>
            <a:r>
              <a:rPr lang="en-US" dirty="0" err="1" smtClean="0">
                <a:latin typeface="Sylfaen" panose="010A0502050306030303" pitchFamily="18" charset="0"/>
              </a:rPr>
              <a:t>հերթին</a:t>
            </a:r>
            <a:r>
              <a:rPr lang="en-US" dirty="0" smtClean="0">
                <a:latin typeface="Sylfaen" panose="010A0502050306030303" pitchFamily="18" charset="0"/>
              </a:rPr>
              <a:t> (</a:t>
            </a:r>
            <a:r>
              <a:rPr lang="en-US" dirty="0" err="1" smtClean="0">
                <a:latin typeface="Sylfaen" panose="010A0502050306030303" pitchFamily="18" charset="0"/>
              </a:rPr>
              <a:t>այց</a:t>
            </a:r>
            <a:r>
              <a:rPr lang="en-US" dirty="0" smtClean="0">
                <a:latin typeface="Sylfaen" panose="010A0502050306030303" pitchFamily="18" charset="0"/>
              </a:rPr>
              <a:t> </a:t>
            </a:r>
            <a:r>
              <a:rPr lang="en-US" dirty="0" err="1" smtClean="0">
                <a:latin typeface="Sylfaen" panose="010A0502050306030303" pitchFamily="18" charset="0"/>
              </a:rPr>
              <a:t>ոչ</a:t>
            </a:r>
            <a:r>
              <a:rPr lang="en-US" dirty="0" smtClean="0">
                <a:latin typeface="Sylfaen" panose="010A0502050306030303" pitchFamily="18" charset="0"/>
              </a:rPr>
              <a:t> </a:t>
            </a:r>
            <a:r>
              <a:rPr lang="en-US" dirty="0" err="1" smtClean="0">
                <a:latin typeface="Sylfaen" panose="010A0502050306030303" pitchFamily="18" charset="0"/>
              </a:rPr>
              <a:t>միայն</a:t>
            </a:r>
            <a:r>
              <a:rPr lang="en-US" dirty="0" smtClean="0">
                <a:latin typeface="Sylfaen" panose="010A0502050306030303" pitchFamily="18" charset="0"/>
              </a:rPr>
              <a:t>) </a:t>
            </a:r>
            <a:r>
              <a:rPr lang="hy-AM" dirty="0" smtClean="0">
                <a:latin typeface="Sylfaen" panose="010A0502050306030303" pitchFamily="18" charset="0"/>
              </a:rPr>
              <a:t>2-5-րդ հոդվածներում սահմանված յուրաքանչյուր հանցագործության կատարման համար</a:t>
            </a:r>
            <a:r>
              <a:rPr lang="en-US" baseline="0" dirty="0" smtClean="0">
                <a:latin typeface="Sylfaen" panose="010A0502050306030303" pitchFamily="18" charset="0"/>
              </a:rPr>
              <a:t> </a:t>
            </a:r>
            <a:r>
              <a:rPr lang="en-GB" altLang="sr-Latn-RS" dirty="0" smtClean="0">
                <a:latin typeface="Sylfaen" panose="010A0502050306030303" pitchFamily="18" charset="0"/>
              </a:rPr>
              <a:t>(</a:t>
            </a:r>
            <a:r>
              <a:rPr lang="en-GB" altLang="sr-Latn-RS" dirty="0" err="1" smtClean="0">
                <a:latin typeface="Sylfaen" panose="010A0502050306030303" pitchFamily="18" charset="0"/>
              </a:rPr>
              <a:t>անօրինական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մուտք</a:t>
            </a:r>
            <a:r>
              <a:rPr lang="en-GB" altLang="sr-Latn-RS" dirty="0" smtClean="0">
                <a:latin typeface="Sylfaen" panose="010A0502050306030303" pitchFamily="18" charset="0"/>
              </a:rPr>
              <a:t>, </a:t>
            </a:r>
            <a:r>
              <a:rPr lang="en-GB" altLang="sr-Latn-RS" dirty="0" err="1" smtClean="0">
                <a:latin typeface="Sylfaen" panose="010A0502050306030303" pitchFamily="18" charset="0"/>
              </a:rPr>
              <a:t>անօրինական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կերպով</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հաղորդակցություն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գաղտնի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որսալ</a:t>
            </a:r>
            <a:r>
              <a:rPr lang="en-GB" altLang="sr-Latn-RS" dirty="0" smtClean="0">
                <a:latin typeface="Sylfaen" panose="010A0502050306030303" pitchFamily="18" charset="0"/>
              </a:rPr>
              <a:t>, </a:t>
            </a:r>
            <a:r>
              <a:rPr lang="en-GB" altLang="sr-Latn-RS" dirty="0" err="1" smtClean="0">
                <a:latin typeface="Sylfaen" panose="010A0502050306030303" pitchFamily="18" charset="0"/>
              </a:rPr>
              <a:t>տվյալների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մեջ</a:t>
            </a:r>
            <a:r>
              <a:rPr lang="en-GB" altLang="sr-Latn-RS" dirty="0" smtClean="0">
                <a:latin typeface="Sylfaen" panose="010A0502050306030303" pitchFamily="18" charset="0"/>
              </a:rPr>
              <a:t> </a:t>
            </a:r>
            <a:r>
              <a:rPr lang="en-GB" altLang="sr-Latn-RS" dirty="0" err="1" smtClean="0">
                <a:latin typeface="Sylfaen" panose="010A0502050306030303" pitchFamily="18" charset="0"/>
              </a:rPr>
              <a:t>միջամտություն</a:t>
            </a:r>
            <a:r>
              <a:rPr lang="en-GB" altLang="sr-Latn-RS" baseline="0" dirty="0" smtClean="0">
                <a:latin typeface="Sylfaen" panose="010A0502050306030303" pitchFamily="18" charset="0"/>
              </a:rPr>
              <a:t> և </a:t>
            </a:r>
            <a:r>
              <a:rPr lang="en-GB" altLang="sr-Latn-RS" baseline="0" dirty="0" err="1" smtClean="0">
                <a:latin typeface="Sylfaen" panose="010A0502050306030303" pitchFamily="18" charset="0"/>
              </a:rPr>
              <a:t>համակարգի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աղավաղում</a:t>
            </a:r>
            <a:r>
              <a:rPr lang="en-GB" altLang="sr-Latn-RS" dirty="0" smtClean="0">
                <a:latin typeface="Sylfaen" panose="010A0502050306030303" pitchFamily="18" charset="0"/>
              </a:rPr>
              <a:t>):</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71</a:t>
            </a:fld>
            <a:endParaRPr lang="en-US"/>
          </a:p>
        </p:txBody>
      </p:sp>
    </p:spTree>
    <p:extLst>
      <p:ext uri="{BB962C8B-B14F-4D97-AF65-F5344CB8AC3E}">
        <p14:creationId xmlns:p14="http://schemas.microsoft.com/office/powerpoint/2010/main" val="41411326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6-ը՝ &lt;&lt;</a:t>
            </a:r>
            <a:r>
              <a:rPr lang="en-US" dirty="0" err="1" smtClean="0">
                <a:latin typeface="Sylfaen" panose="010A0502050306030303" pitchFamily="18" charset="0"/>
              </a:rPr>
              <a:t>համակարգչի</a:t>
            </a:r>
            <a:r>
              <a:rPr lang="en-US" dirty="0" smtClean="0">
                <a:latin typeface="Sylfaen" panose="010A0502050306030303" pitchFamily="18" charset="0"/>
              </a:rPr>
              <a:t> </a:t>
            </a:r>
            <a:r>
              <a:rPr lang="en-US" dirty="0" err="1" smtClean="0">
                <a:latin typeface="Sylfaen" panose="010A0502050306030303" pitchFamily="18" charset="0"/>
              </a:rPr>
              <a:t>ծածկագիրը</a:t>
            </a:r>
            <a:r>
              <a:rPr lang="en-US" dirty="0" smtClean="0">
                <a:latin typeface="Sylfaen" panose="010A0502050306030303" pitchFamily="18" charset="0"/>
              </a:rPr>
              <a:t>, </a:t>
            </a:r>
            <a:r>
              <a:rPr lang="en-US" dirty="0" err="1" smtClean="0">
                <a:latin typeface="Sylfaen" panose="010A0502050306030303" pitchFamily="18" charset="0"/>
              </a:rPr>
              <a:t>մուտքի</a:t>
            </a:r>
            <a:r>
              <a:rPr lang="en-US" dirty="0" smtClean="0">
                <a:latin typeface="Sylfaen" panose="010A0502050306030303" pitchFamily="18" charset="0"/>
              </a:rPr>
              <a:t> </a:t>
            </a:r>
            <a:r>
              <a:rPr lang="en-US" dirty="0" err="1" smtClean="0">
                <a:latin typeface="Sylfaen" panose="010A0502050306030303" pitchFamily="18" charset="0"/>
              </a:rPr>
              <a:t>կոդը</a:t>
            </a:r>
            <a:r>
              <a:rPr lang="en-US" baseline="0" dirty="0" smtClean="0">
                <a:latin typeface="Sylfaen" panose="010A0502050306030303" pitchFamily="18" charset="0"/>
              </a:rPr>
              <a:t>…</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GB" altLang="sr-Latn-RS" dirty="0" smtClean="0">
                <a:latin typeface="Sylfaen" panose="010A0502050306030303" pitchFamily="18" charset="0"/>
              </a:rPr>
              <a:t>Ի </a:t>
            </a:r>
            <a:r>
              <a:rPr lang="en-GB" altLang="sr-Latn-RS" dirty="0" err="1" smtClean="0">
                <a:latin typeface="Sylfaen" panose="010A0502050306030303" pitchFamily="18" charset="0"/>
              </a:rPr>
              <a:t>լրումն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սարքերի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չարաշահմանն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ու</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համակարգչային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ծրագրերին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Հոդված</a:t>
            </a:r>
            <a:r>
              <a:rPr lang="en-GB" altLang="sr-Latn-RS" dirty="0" smtClean="0">
                <a:latin typeface="Sylfaen" panose="010A0502050306030303" pitchFamily="18" charset="0"/>
              </a:rPr>
              <a:t> 6-ը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նաև</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քրեականացնում</a:t>
            </a:r>
            <a:r>
              <a:rPr lang="en-GB" altLang="sr-Latn-RS" baseline="0" dirty="0" smtClean="0">
                <a:latin typeface="Sylfaen" panose="010A0502050306030303" pitchFamily="18" charset="0"/>
              </a:rPr>
              <a:t> է </a:t>
            </a:r>
            <a:r>
              <a:rPr lang="hy-AM" sz="1200" kern="1200" dirty="0" smtClean="0">
                <a:solidFill>
                  <a:schemeClr val="tx1"/>
                </a:solidFill>
                <a:latin typeface="Sylfaen" panose="010A0502050306030303" pitchFamily="18" charset="0"/>
                <a:ea typeface="+mn-ea"/>
                <a:cs typeface="+mn-cs"/>
              </a:rPr>
              <a:t>համակարգչի ծածկագ</a:t>
            </a:r>
            <a:r>
              <a:rPr lang="en-US" sz="1200" kern="1200" dirty="0" err="1" smtClean="0">
                <a:solidFill>
                  <a:schemeClr val="tx1"/>
                </a:solidFill>
                <a:latin typeface="Sylfaen" panose="010A0502050306030303" pitchFamily="18" charset="0"/>
                <a:ea typeface="+mn-ea"/>
                <a:cs typeface="+mn-cs"/>
              </a:rPr>
              <a:t>րի</a:t>
            </a:r>
            <a:r>
              <a:rPr lang="hy-AM" sz="1200" kern="1200" dirty="0" smtClean="0">
                <a:solidFill>
                  <a:schemeClr val="tx1"/>
                </a:solidFill>
                <a:latin typeface="Sylfaen" panose="010A0502050306030303" pitchFamily="18" charset="0"/>
                <a:ea typeface="+mn-ea"/>
                <a:cs typeface="+mn-cs"/>
              </a:rPr>
              <a:t>, մուտքի կոդ</a:t>
            </a:r>
            <a:r>
              <a:rPr lang="en-US" sz="1200" kern="1200" dirty="0" smtClean="0">
                <a:solidFill>
                  <a:schemeClr val="tx1"/>
                </a:solidFill>
                <a:latin typeface="Sylfaen" panose="010A0502050306030303" pitchFamily="18" charset="0"/>
                <a:ea typeface="+mn-ea"/>
                <a:cs typeface="+mn-cs"/>
              </a:rPr>
              <a:t>ի</a:t>
            </a:r>
            <a:r>
              <a:rPr lang="hy-AM" sz="1200" kern="1200" dirty="0" smtClean="0">
                <a:solidFill>
                  <a:schemeClr val="tx1"/>
                </a:solidFill>
                <a:latin typeface="Sylfaen" panose="010A0502050306030303" pitchFamily="18" charset="0"/>
                <a:ea typeface="+mn-ea"/>
                <a:cs typeface="+mn-cs"/>
              </a:rPr>
              <a:t> կամ նման տվյալներ</a:t>
            </a:r>
            <a:r>
              <a:rPr lang="en-US" sz="1200" kern="1200" dirty="0" smtClean="0">
                <a:solidFill>
                  <a:schemeClr val="tx1"/>
                </a:solidFill>
                <a:latin typeface="Sylfaen" panose="010A0502050306030303" pitchFamily="18" charset="0"/>
                <a:ea typeface="+mn-ea"/>
                <a:cs typeface="+mn-cs"/>
              </a:rPr>
              <a:t>ի</a:t>
            </a:r>
            <a:r>
              <a:rPr lang="hy-AM" sz="1200" kern="1200" dirty="0" smtClean="0">
                <a:solidFill>
                  <a:schemeClr val="tx1"/>
                </a:solidFill>
                <a:latin typeface="Sylfaen" panose="010A0502050306030303" pitchFamily="18" charset="0"/>
                <a:ea typeface="+mn-ea"/>
                <a:cs typeface="+mn-cs"/>
              </a:rPr>
              <a:t>, որոնց միջոցով ամբողջությամբ կամ մասամբ հնարավոր է մուտք գործել համակարգչային համակարգ</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արտադրությունը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վաճառքը</a:t>
            </a:r>
            <a:r>
              <a:rPr lang="en-GB" altLang="sr-Latn-RS" baseline="0" dirty="0" smtClean="0">
                <a:latin typeface="Sylfaen" panose="010A0502050306030303" pitchFamily="18" charset="0"/>
              </a:rPr>
              <a:t> և </a:t>
            </a:r>
            <a:r>
              <a:rPr lang="en-GB" altLang="sr-Latn-RS" baseline="0" dirty="0" err="1" smtClean="0">
                <a:latin typeface="Sylfaen" panose="010A0502050306030303" pitchFamily="18" charset="0"/>
              </a:rPr>
              <a:t>այլն</a:t>
            </a:r>
            <a:r>
              <a:rPr lang="en-GB" altLang="sr-Latn-RS" baseline="0" dirty="0" smtClean="0">
                <a:latin typeface="Sylfaen" panose="010A0502050306030303" pitchFamily="18" charset="0"/>
              </a:rPr>
              <a:t>:</a:t>
            </a:r>
            <a:endParaRPr lang="en-PK" dirty="0">
              <a:latin typeface="Sylfaen" panose="010A0502050306030303" pitchFamily="18" charset="0"/>
            </a:endParaRPr>
          </a:p>
          <a:p>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72</a:t>
            </a:fld>
            <a:endParaRPr lang="en-US"/>
          </a:p>
        </p:txBody>
      </p:sp>
    </p:spTree>
    <p:extLst>
      <p:ext uri="{BB962C8B-B14F-4D97-AF65-F5344CB8AC3E}">
        <p14:creationId xmlns:p14="http://schemas.microsoft.com/office/powerpoint/2010/main" val="6998888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6-ը՝ &lt;&lt;</a:t>
            </a:r>
            <a:r>
              <a:rPr lang="en-US" dirty="0" err="1" smtClean="0">
                <a:latin typeface="Sylfaen" panose="010A0502050306030303" pitchFamily="18" charset="0"/>
              </a:rPr>
              <a:t>տիրապետելը</a:t>
            </a:r>
            <a:r>
              <a:rPr lang="en-US" baseline="0" dirty="0" smtClean="0">
                <a:latin typeface="Sylfaen" panose="010A0502050306030303" pitchFamily="18" charset="0"/>
              </a:rPr>
              <a:t>…</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eaLnBrk="1" hangingPunct="1"/>
            <a:r>
              <a:rPr lang="en-GB" altLang="sr-Latn-RS" dirty="0" smtClean="0">
                <a:latin typeface="Sylfaen" panose="010A0502050306030303" pitchFamily="18" charset="0"/>
              </a:rPr>
              <a:t>Ի </a:t>
            </a:r>
            <a:r>
              <a:rPr lang="en-GB" altLang="sr-Latn-RS" dirty="0" err="1" smtClean="0">
                <a:latin typeface="Sylfaen" panose="010A0502050306030303" pitchFamily="18" charset="0"/>
              </a:rPr>
              <a:t>լրումն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սարքերի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համակարգչային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ծրագրերի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գաղտնաբառերի</a:t>
            </a:r>
            <a:r>
              <a:rPr lang="en-GB" altLang="sr-Latn-RS" dirty="0" smtClean="0">
                <a:latin typeface="Sylfaen" panose="010A0502050306030303" pitchFamily="18" charset="0"/>
              </a:rPr>
              <a:t>,</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մուտքի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կոդերի</a:t>
            </a:r>
            <a:r>
              <a:rPr lang="en-GB" altLang="sr-Latn-RS" baseline="0" dirty="0" smtClean="0">
                <a:latin typeface="Sylfaen" panose="010A0502050306030303" pitchFamily="18" charset="0"/>
              </a:rPr>
              <a:t> և </a:t>
            </a:r>
            <a:r>
              <a:rPr lang="en-GB" altLang="sr-Latn-RS" baseline="0" dirty="0" err="1" smtClean="0">
                <a:latin typeface="Sylfaen" panose="010A0502050306030303" pitchFamily="18" charset="0"/>
              </a:rPr>
              <a:t>այլնի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արտադրությանն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ու</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տարածմանը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Հոդված</a:t>
            </a:r>
            <a:r>
              <a:rPr lang="en-GB" altLang="sr-Latn-RS" baseline="0" dirty="0" smtClean="0">
                <a:latin typeface="Sylfaen" panose="010A0502050306030303" pitchFamily="18" charset="0"/>
              </a:rPr>
              <a:t> 6-ը </a:t>
            </a:r>
            <a:r>
              <a:rPr lang="en-GB" altLang="sr-Latn-RS" baseline="0" dirty="0" err="1" smtClean="0">
                <a:latin typeface="Sylfaen" panose="010A0502050306030303" pitchFamily="18" charset="0"/>
              </a:rPr>
              <a:t>նաև</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քրեականացնում</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դրանց</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տիրապետումը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եթե</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դա</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արվում</a:t>
            </a:r>
            <a:r>
              <a:rPr lang="en-GB" altLang="sr-Latn-RS" baseline="0" dirty="0" smtClean="0">
                <a:latin typeface="Sylfaen" panose="010A0502050306030303" pitchFamily="18" charset="0"/>
              </a:rPr>
              <a:t> է կ</a:t>
            </a:r>
            <a:r>
              <a:rPr lang="hy-AM" altLang="sr-Latn-RS" baseline="0" dirty="0" smtClean="0">
                <a:latin typeface="Sylfaen" panose="010A0502050306030303" pitchFamily="18" charset="0"/>
              </a:rPr>
              <a:t>իբեր</a:t>
            </a:r>
            <a:r>
              <a:rPr lang="en-GB" altLang="sr-Latn-RS" baseline="0" dirty="0" err="1" smtClean="0">
                <a:latin typeface="Sylfaen" panose="010A0502050306030303" pitchFamily="18" charset="0"/>
              </a:rPr>
              <a:t>հանցագործություն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կատարելու</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նպատակով</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Սա</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թույլ</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տալիս</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կողմերին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տիրապետումը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քրեականացնել</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որոշակի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նվազագույն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քանակի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համար</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որը</a:t>
            </a:r>
            <a:r>
              <a:rPr lang="en-GB" altLang="sr-Latn-RS" dirty="0" smtClean="0">
                <a:latin typeface="Sylfaen" panose="010A0502050306030303" pitchFamily="18" charset="0"/>
              </a:rPr>
              <a:t> </a:t>
            </a:r>
            <a:r>
              <a:rPr lang="en-GB" altLang="sr-Latn-RS" dirty="0" err="1" smtClean="0">
                <a:latin typeface="Sylfaen" panose="010A0502050306030303" pitchFamily="18" charset="0"/>
              </a:rPr>
              <a:t>կարող</a:t>
            </a:r>
            <a:r>
              <a:rPr lang="en-GB" altLang="sr-Latn-RS" dirty="0" smtClean="0">
                <a:latin typeface="Sylfaen" panose="010A0502050306030303" pitchFamily="18" charset="0"/>
              </a:rPr>
              <a:t> է </a:t>
            </a:r>
            <a:r>
              <a:rPr lang="en-GB" altLang="sr-Latn-RS" dirty="0" err="1" smtClean="0">
                <a:latin typeface="Sylfaen" panose="010A0502050306030303" pitchFamily="18" charset="0"/>
              </a:rPr>
              <a:t>կիրառվել</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միայն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կոմերցիոն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նպատակներով</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տիրապետումը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քրեականացնելու</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համար</a:t>
            </a:r>
            <a:r>
              <a:rPr lang="en-GB" altLang="sr-Latn-RS" dirty="0" smtClean="0">
                <a:latin typeface="Sylfaen" panose="010A0502050306030303" pitchFamily="18" charset="0"/>
              </a:rPr>
              <a:t>): </a:t>
            </a:r>
            <a:endParaRPr lang="en-GB" altLang="sr-Latn-R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73</a:t>
            </a:fld>
            <a:endParaRPr lang="en-US"/>
          </a:p>
        </p:txBody>
      </p:sp>
    </p:spTree>
    <p:extLst>
      <p:ext uri="{BB962C8B-B14F-4D97-AF65-F5344CB8AC3E}">
        <p14:creationId xmlns:p14="http://schemas.microsoft.com/office/powerpoint/2010/main" val="18813298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6-ը՝ &lt;&lt;</a:t>
            </a:r>
            <a:r>
              <a:rPr lang="en-US" dirty="0" err="1" smtClean="0">
                <a:latin typeface="Sylfaen" panose="010A0502050306030303" pitchFamily="18" charset="0"/>
              </a:rPr>
              <a:t>հանցագործությունների</a:t>
            </a:r>
            <a:r>
              <a:rPr lang="en-US" dirty="0" smtClean="0">
                <a:latin typeface="Sylfaen" panose="010A0502050306030303" pitchFamily="18" charset="0"/>
              </a:rPr>
              <a:t> </a:t>
            </a:r>
            <a:r>
              <a:rPr lang="en-US" dirty="0" err="1" smtClean="0">
                <a:latin typeface="Sylfaen" panose="010A0502050306030303" pitchFamily="18" charset="0"/>
              </a:rPr>
              <a:t>կատարման</a:t>
            </a:r>
            <a:r>
              <a:rPr lang="en-US" dirty="0" smtClean="0">
                <a:latin typeface="Sylfaen" panose="010A0502050306030303" pitchFamily="18" charset="0"/>
              </a:rPr>
              <a:t> </a:t>
            </a:r>
            <a:r>
              <a:rPr lang="en-US" dirty="0" err="1" smtClean="0">
                <a:latin typeface="Sylfaen" panose="010A0502050306030303" pitchFamily="18" charset="0"/>
              </a:rPr>
              <a:t>նպատակով</a:t>
            </a:r>
            <a:r>
              <a:rPr lang="en-US" dirty="0" smtClean="0">
                <a:latin typeface="Sylfaen" panose="010A0502050306030303" pitchFamily="18" charset="0"/>
              </a:rPr>
              <a:t> </a:t>
            </a:r>
            <a:r>
              <a:rPr lang="en-US" dirty="0" err="1" smtClean="0">
                <a:latin typeface="Sylfaen" panose="010A0502050306030303" pitchFamily="18" charset="0"/>
              </a:rPr>
              <a:t>չէ</a:t>
            </a:r>
            <a:r>
              <a:rPr lang="en-US" baseline="0" dirty="0" smtClean="0">
                <a:latin typeface="Sylfaen" panose="010A0502050306030303" pitchFamily="18" charset="0"/>
              </a:rPr>
              <a:t>…</a:t>
            </a:r>
            <a:r>
              <a:rPr lang="en-US" dirty="0" smtClean="0">
                <a:latin typeface="Sylfaen" panose="010A0502050306030303" pitchFamily="18" charset="0"/>
              </a:rPr>
              <a:t>&gt;&gt;</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բաղադրիչն</a:t>
            </a:r>
            <a:r>
              <a:rPr lang="en-US" baseline="0" dirty="0" smtClean="0">
                <a:latin typeface="Sylfaen" panose="010A0502050306030303" pitchFamily="18" charset="0"/>
              </a:rPr>
              <a:t>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a:t>
            </a:r>
            <a:r>
              <a:rPr lang="en-US" baseline="0" dirty="0" smtClean="0">
                <a:latin typeface="Sylfaen" panose="010A0502050306030303" pitchFamily="18" charset="0"/>
              </a:rPr>
              <a:t> </a:t>
            </a:r>
            <a:r>
              <a:rPr lang="en-US" baseline="0" dirty="0" err="1" smtClean="0">
                <a:latin typeface="Sylfaen" panose="010A0502050306030303" pitchFamily="18" charset="0"/>
              </a:rPr>
              <a:t>ներկայացնում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ընդգծված</a:t>
            </a:r>
            <a:r>
              <a:rPr lang="en-US" baseline="0" dirty="0" smtClean="0">
                <a:latin typeface="Sylfaen" panose="010A0502050306030303" pitchFamily="18" charset="0"/>
              </a:rPr>
              <a:t> </a:t>
            </a:r>
            <a:r>
              <a:rPr lang="en-US" baseline="0" dirty="0" err="1" smtClean="0">
                <a:latin typeface="Sylfaen" panose="010A0502050306030303" pitchFamily="18" charset="0"/>
              </a:rPr>
              <a:t>բաղադրիչի</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բացատրությունը</a:t>
            </a:r>
            <a:r>
              <a:rPr lang="en-US" baseline="0" dirty="0" smtClean="0">
                <a:latin typeface="Sylfaen" panose="010A0502050306030303" pitchFamily="18" charset="0"/>
              </a:rPr>
              <a:t>:</a:t>
            </a:r>
            <a:r>
              <a:rPr lang="en-US" dirty="0" smtClean="0">
                <a:latin typeface="Sylfaen" panose="010A0502050306030303"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Sylfaen" panose="010A0502050306030303" pitchFamily="18" charset="0"/>
              </a:rPr>
              <a:t>Այս</a:t>
            </a:r>
            <a:r>
              <a:rPr lang="en-US" dirty="0" smtClean="0">
                <a:latin typeface="Sylfaen" panose="010A0502050306030303" pitchFamily="18" charset="0"/>
              </a:rPr>
              <a:t> </a:t>
            </a:r>
            <a:r>
              <a:rPr lang="en-US" dirty="0" err="1" smtClean="0">
                <a:latin typeface="Sylfaen" panose="010A0502050306030303" pitchFamily="18" charset="0"/>
              </a:rPr>
              <a:t>արարքը</a:t>
            </a:r>
            <a:r>
              <a:rPr lang="en-US" dirty="0" smtClean="0">
                <a:latin typeface="Sylfaen" panose="010A0502050306030303" pitchFamily="18" charset="0"/>
              </a:rPr>
              <a:t> </a:t>
            </a:r>
            <a:r>
              <a:rPr lang="en-US" dirty="0" err="1" smtClean="0">
                <a:latin typeface="Sylfaen" panose="010A0502050306030303" pitchFamily="18" charset="0"/>
              </a:rPr>
              <a:t>բացատրում</a:t>
            </a:r>
            <a:r>
              <a:rPr lang="en-US" dirty="0" smtClean="0">
                <a:latin typeface="Sylfaen" panose="010A0502050306030303" pitchFamily="18" charset="0"/>
              </a:rPr>
              <a:t> է </a:t>
            </a:r>
            <a:r>
              <a:rPr lang="en-US" dirty="0" err="1" smtClean="0">
                <a:latin typeface="Sylfaen" panose="010A0502050306030303" pitchFamily="18" charset="0"/>
              </a:rPr>
              <a:t>որոշակի</a:t>
            </a:r>
            <a:r>
              <a:rPr lang="en-US" dirty="0" smtClean="0">
                <a:latin typeface="Sylfaen" panose="010A0502050306030303" pitchFamily="18" charset="0"/>
              </a:rPr>
              <a:t> </a:t>
            </a:r>
            <a:r>
              <a:rPr lang="en-US" dirty="0" err="1" smtClean="0">
                <a:latin typeface="Sylfaen" panose="010A0502050306030303" pitchFamily="18" charset="0"/>
              </a:rPr>
              <a:t>բացառություններ</a:t>
            </a:r>
            <a:r>
              <a:rPr lang="en-US" dirty="0" smtClean="0">
                <a:latin typeface="Sylfaen" panose="010A0502050306030303" pitchFamily="18" charset="0"/>
              </a:rPr>
              <a:t> </a:t>
            </a:r>
            <a:r>
              <a:rPr lang="en-US" dirty="0" err="1" smtClean="0">
                <a:latin typeface="Sylfaen" panose="010A0502050306030303" pitchFamily="18" charset="0"/>
              </a:rPr>
              <a:t>հանցագործության</a:t>
            </a:r>
            <a:r>
              <a:rPr lang="en-US" dirty="0" smtClean="0">
                <a:latin typeface="Sylfaen" panose="010A0502050306030303" pitchFamily="18" charset="0"/>
              </a:rPr>
              <a:t> </a:t>
            </a:r>
            <a:r>
              <a:rPr lang="en-US" dirty="0" err="1" smtClean="0">
                <a:latin typeface="Sylfaen" panose="010A0502050306030303" pitchFamily="18" charset="0"/>
              </a:rPr>
              <a:t>շրջանակից</a:t>
            </a:r>
            <a:r>
              <a:rPr lang="en-US" dirty="0" smtClean="0">
                <a:latin typeface="Sylfaen" panose="010A0502050306030303" pitchFamily="18" charset="0"/>
              </a:rPr>
              <a:t>:</a:t>
            </a:r>
            <a:r>
              <a:rPr lang="en-US" baseline="0" dirty="0" smtClean="0">
                <a:latin typeface="Sylfaen" panose="010A0502050306030303" pitchFamily="18" charset="0"/>
              </a:rPr>
              <a:t> </a:t>
            </a:r>
            <a:r>
              <a:rPr lang="en-US" baseline="0" dirty="0" err="1" smtClean="0">
                <a:latin typeface="Sylfaen" panose="010A0502050306030303" pitchFamily="18" charset="0"/>
              </a:rPr>
              <a:t>Ինչպես</a:t>
            </a:r>
            <a:r>
              <a:rPr lang="en-US" baseline="0" dirty="0" smtClean="0">
                <a:latin typeface="Sylfaen" panose="010A0502050306030303" pitchFamily="18" charset="0"/>
              </a:rPr>
              <a:t> </a:t>
            </a:r>
            <a:r>
              <a:rPr lang="en-US" baseline="0" dirty="0" err="1" smtClean="0">
                <a:latin typeface="Sylfaen" panose="010A0502050306030303" pitchFamily="18" charset="0"/>
              </a:rPr>
              <a:t>մյուս</a:t>
            </a:r>
            <a:r>
              <a:rPr lang="en-US" baseline="0" dirty="0" smtClean="0">
                <a:latin typeface="Sylfaen" panose="010A0502050306030303" pitchFamily="18" charset="0"/>
              </a:rPr>
              <a:t> </a:t>
            </a:r>
            <a:r>
              <a:rPr lang="en-US" baseline="0" dirty="0" err="1" smtClean="0">
                <a:latin typeface="Sylfaen" panose="010A0502050306030303" pitchFamily="18" charset="0"/>
              </a:rPr>
              <a:t>հանցագործությունները</a:t>
            </a:r>
            <a:r>
              <a:rPr lang="en-US" baseline="0" dirty="0" smtClean="0">
                <a:latin typeface="Sylfaen" panose="010A0502050306030303" pitchFamily="18" charset="0"/>
              </a:rPr>
              <a:t>, </a:t>
            </a:r>
            <a:r>
              <a:rPr lang="en-US" baseline="0" dirty="0" err="1" smtClean="0">
                <a:latin typeface="Sylfaen" panose="010A0502050306030303" pitchFamily="18" charset="0"/>
              </a:rPr>
              <a:t>Հոդված</a:t>
            </a:r>
            <a:r>
              <a:rPr lang="en-US" baseline="0" dirty="0" smtClean="0">
                <a:latin typeface="Sylfaen" panose="010A0502050306030303" pitchFamily="18" charset="0"/>
              </a:rPr>
              <a:t> 6-ը </a:t>
            </a:r>
            <a:r>
              <a:rPr lang="en-US" baseline="0" dirty="0" err="1" smtClean="0">
                <a:latin typeface="Sylfaen" panose="010A0502050306030303" pitchFamily="18" charset="0"/>
              </a:rPr>
              <a:t>չի</a:t>
            </a:r>
            <a:r>
              <a:rPr lang="en-US" baseline="0" dirty="0" smtClean="0">
                <a:latin typeface="Sylfaen" panose="010A0502050306030303" pitchFamily="18" charset="0"/>
              </a:rPr>
              <a:t> </a:t>
            </a:r>
            <a:r>
              <a:rPr lang="en-US" baseline="0" dirty="0" err="1" smtClean="0">
                <a:latin typeface="Sylfaen" panose="010A0502050306030303" pitchFamily="18" charset="0"/>
              </a:rPr>
              <a:t>տարածվում</a:t>
            </a:r>
            <a:r>
              <a:rPr lang="en-US" baseline="0" dirty="0" smtClean="0">
                <a:latin typeface="Sylfaen" panose="010A0502050306030303" pitchFamily="18" charset="0"/>
              </a:rPr>
              <a:t> </a:t>
            </a:r>
            <a:r>
              <a:rPr lang="en-US" baseline="0" dirty="0" err="1" smtClean="0">
                <a:latin typeface="Sylfaen" panose="010A0502050306030303" pitchFamily="18" charset="0"/>
              </a:rPr>
              <a:t>օրինական</a:t>
            </a:r>
            <a:r>
              <a:rPr lang="en-US" baseline="0" dirty="0" smtClean="0">
                <a:latin typeface="Sylfaen" panose="010A0502050306030303" pitchFamily="18" charset="0"/>
              </a:rPr>
              <a:t> </a:t>
            </a:r>
            <a:r>
              <a:rPr lang="en-US" baseline="0" dirty="0" err="1" smtClean="0">
                <a:latin typeface="Sylfaen" panose="010A0502050306030303" pitchFamily="18" charset="0"/>
              </a:rPr>
              <a:t>կերպով</a:t>
            </a:r>
            <a:r>
              <a:rPr lang="en-US" baseline="0" dirty="0" smtClean="0">
                <a:latin typeface="Sylfaen" panose="010A0502050306030303" pitchFamily="18" charset="0"/>
              </a:rPr>
              <a:t> </a:t>
            </a:r>
            <a:r>
              <a:rPr lang="en-US" baseline="0" dirty="0" err="1" smtClean="0">
                <a:latin typeface="Sylfaen" panose="010A0502050306030303" pitchFamily="18" charset="0"/>
              </a:rPr>
              <a:t>կատարված</a:t>
            </a:r>
            <a:r>
              <a:rPr lang="en-US" baseline="0" dirty="0" smtClean="0">
                <a:latin typeface="Sylfaen" panose="010A0502050306030303" pitchFamily="18" charset="0"/>
              </a:rPr>
              <a:t> </a:t>
            </a:r>
            <a:r>
              <a:rPr lang="en-US" baseline="0" dirty="0" err="1" smtClean="0">
                <a:latin typeface="Sylfaen" panose="010A0502050306030303" pitchFamily="18" charset="0"/>
              </a:rPr>
              <a:t>արարքների</a:t>
            </a:r>
            <a:r>
              <a:rPr lang="en-US" baseline="0" dirty="0" smtClean="0">
                <a:latin typeface="Sylfaen" panose="010A0502050306030303" pitchFamily="18" charset="0"/>
              </a:rPr>
              <a:t> </a:t>
            </a:r>
            <a:r>
              <a:rPr lang="en-US" baseline="0" dirty="0" err="1" smtClean="0">
                <a:latin typeface="Sylfaen" panose="010A0502050306030303" pitchFamily="18" charset="0"/>
              </a:rPr>
              <a:t>վրա</a:t>
            </a:r>
            <a:r>
              <a:rPr lang="en-US" baseline="0" dirty="0" smtClean="0">
                <a:latin typeface="Sylfaen" panose="010A0502050306030303" pitchFamily="18" charset="0"/>
              </a:rPr>
              <a:t>: </a:t>
            </a:r>
            <a:r>
              <a:rPr lang="en-US" baseline="0" dirty="0" err="1" smtClean="0">
                <a:latin typeface="Sylfaen" panose="010A0502050306030303" pitchFamily="18" charset="0"/>
              </a:rPr>
              <a:t>Դա</a:t>
            </a:r>
            <a:r>
              <a:rPr lang="en-US" baseline="0" dirty="0" smtClean="0">
                <a:latin typeface="Sylfaen" panose="010A0502050306030303" pitchFamily="18" charset="0"/>
              </a:rPr>
              <a:t> </a:t>
            </a:r>
            <a:r>
              <a:rPr lang="en-US" baseline="0" dirty="0" err="1" smtClean="0">
                <a:latin typeface="Sylfaen" panose="010A0502050306030303" pitchFamily="18" charset="0"/>
              </a:rPr>
              <a:t>կարող</a:t>
            </a:r>
            <a:r>
              <a:rPr lang="en-US" baseline="0" dirty="0" smtClean="0">
                <a:latin typeface="Sylfaen" panose="010A0502050306030303" pitchFamily="18" charset="0"/>
              </a:rPr>
              <a:t> է </a:t>
            </a:r>
            <a:r>
              <a:rPr lang="en-US" baseline="0" dirty="0" err="1" smtClean="0">
                <a:latin typeface="Sylfaen" panose="010A0502050306030303" pitchFamily="18" charset="0"/>
              </a:rPr>
              <a:t>ներառել</a:t>
            </a:r>
            <a:r>
              <a:rPr lang="en-US" baseline="0" dirty="0" smtClean="0">
                <a:latin typeface="Sylfaen" panose="010A0502050306030303" pitchFamily="18" charset="0"/>
              </a:rPr>
              <a:t>, </a:t>
            </a:r>
            <a:r>
              <a:rPr lang="en-US" baseline="0" dirty="0" err="1" smtClean="0">
                <a:latin typeface="Sylfaen" panose="010A0502050306030303" pitchFamily="18" charset="0"/>
              </a:rPr>
              <a:t>որպես</a:t>
            </a:r>
            <a:r>
              <a:rPr lang="en-US" baseline="0" dirty="0" smtClean="0">
                <a:latin typeface="Sylfaen" panose="010A0502050306030303" pitchFamily="18" charset="0"/>
              </a:rPr>
              <a:t> </a:t>
            </a:r>
            <a:r>
              <a:rPr lang="en-US" baseline="0" dirty="0" err="1" smtClean="0">
                <a:latin typeface="Sylfaen" panose="010A0502050306030303" pitchFamily="18" charset="0"/>
              </a:rPr>
              <a:t>օրինակ</a:t>
            </a:r>
            <a:r>
              <a:rPr lang="en-US" baseline="0" dirty="0" smtClean="0">
                <a:latin typeface="Sylfaen" panose="010A0502050306030303" pitchFamily="18" charset="0"/>
              </a:rPr>
              <a:t>՝ </a:t>
            </a:r>
            <a:r>
              <a:rPr lang="hy-AM" sz="1200" dirty="0" smtClean="0">
                <a:latin typeface="Sylfaen" panose="010A0502050306030303" pitchFamily="18" charset="0"/>
              </a:rPr>
              <a:t>Հ</a:t>
            </a:r>
            <a:r>
              <a:rPr lang="en-US" sz="1200" dirty="0" err="1" smtClean="0">
                <a:latin typeface="Sylfaen" panose="010A0502050306030303" pitchFamily="18" charset="0"/>
              </a:rPr>
              <a:t>ամակարգչային</a:t>
            </a:r>
            <a:r>
              <a:rPr lang="en-US" sz="1200" dirty="0" smtClean="0">
                <a:latin typeface="Sylfaen" panose="010A0502050306030303" pitchFamily="18" charset="0"/>
              </a:rPr>
              <a:t> </a:t>
            </a:r>
            <a:r>
              <a:rPr lang="en-US" sz="1200" dirty="0" err="1" smtClean="0">
                <a:latin typeface="Sylfaen" panose="010A0502050306030303" pitchFamily="18" charset="0"/>
              </a:rPr>
              <a:t>համակարգի</a:t>
            </a:r>
            <a:r>
              <a:rPr lang="en-US" sz="1200" dirty="0" smtClean="0">
                <a:latin typeface="Sylfaen" panose="010A0502050306030303" pitchFamily="18" charset="0"/>
              </a:rPr>
              <a:t> </a:t>
            </a:r>
            <a:r>
              <a:rPr lang="en-US" sz="1200" dirty="0" err="1" smtClean="0">
                <a:latin typeface="Sylfaen" panose="010A0502050306030303" pitchFamily="18" charset="0"/>
              </a:rPr>
              <a:t>թույլատրող</a:t>
            </a:r>
            <a:r>
              <a:rPr lang="en-US" sz="1200" dirty="0" smtClean="0">
                <a:latin typeface="Sylfaen" panose="010A0502050306030303" pitchFamily="18" charset="0"/>
              </a:rPr>
              <a:t> </a:t>
            </a:r>
            <a:r>
              <a:rPr lang="en-US" sz="1200" dirty="0" err="1" smtClean="0">
                <a:latin typeface="Sylfaen" panose="010A0502050306030303" pitchFamily="18" charset="0"/>
              </a:rPr>
              <a:t>ստուգման</a:t>
            </a:r>
            <a:r>
              <a:rPr lang="en-US" sz="1200" dirty="0" smtClean="0">
                <a:latin typeface="Sylfaen" panose="010A0502050306030303" pitchFamily="18" charset="0"/>
              </a:rPr>
              <a:t> </a:t>
            </a:r>
            <a:r>
              <a:rPr lang="en-US" sz="1200" dirty="0" err="1" smtClean="0">
                <a:latin typeface="Sylfaen" panose="010A0502050306030303" pitchFamily="18" charset="0"/>
              </a:rPr>
              <a:t>կամ</a:t>
            </a:r>
            <a:r>
              <a:rPr lang="en-US" sz="1200" dirty="0" smtClean="0">
                <a:latin typeface="Sylfaen" panose="010A0502050306030303" pitchFamily="18" charset="0"/>
              </a:rPr>
              <a:t> </a:t>
            </a:r>
            <a:r>
              <a:rPr lang="en-US" sz="1200" dirty="0" err="1" smtClean="0">
                <a:latin typeface="Sylfaen" panose="010A0502050306030303" pitchFamily="18" charset="0"/>
              </a:rPr>
              <a:t>պաշտպանության</a:t>
            </a:r>
            <a:r>
              <a:rPr lang="en-US" sz="1200" dirty="0" smtClean="0">
                <a:latin typeface="Sylfaen" panose="010A0502050306030303" pitchFamily="18" charset="0"/>
              </a:rPr>
              <a:t> </a:t>
            </a:r>
            <a:r>
              <a:rPr lang="en-US" sz="1200" dirty="0" err="1" smtClean="0">
                <a:latin typeface="Sylfaen" panose="010A0502050306030303" pitchFamily="18" charset="0"/>
              </a:rPr>
              <a:t>կատարումը</a:t>
            </a:r>
            <a:r>
              <a:rPr lang="en-US" sz="1200" dirty="0" smtClean="0">
                <a:latin typeface="Sylfaen" panose="010A0502050306030303" pitchFamily="18" charset="0"/>
              </a:rPr>
              <a:t>:</a:t>
            </a:r>
            <a:endParaRPr lang="en-PK"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74</a:t>
            </a:fld>
            <a:endParaRPr lang="en-US"/>
          </a:p>
        </p:txBody>
      </p:sp>
    </p:spTree>
    <p:extLst>
      <p:ext uri="{BB962C8B-B14F-4D97-AF65-F5344CB8AC3E}">
        <p14:creationId xmlns:p14="http://schemas.microsoft.com/office/powerpoint/2010/main" val="16689455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Sylfaen" panose="010A0502050306030303" pitchFamily="18" charset="0"/>
              </a:rPr>
              <a:t>Ճիշտ</a:t>
            </a:r>
            <a:r>
              <a:rPr lang="en-US" dirty="0" smtClean="0">
                <a:latin typeface="Sylfaen" panose="010A0502050306030303" pitchFamily="18" charset="0"/>
              </a:rPr>
              <a:t> </a:t>
            </a:r>
            <a:r>
              <a:rPr lang="en-US" dirty="0" err="1" smtClean="0">
                <a:latin typeface="Sylfaen" panose="010A0502050306030303" pitchFamily="18" charset="0"/>
              </a:rPr>
              <a:t>պատասխանն</a:t>
            </a:r>
            <a:r>
              <a:rPr lang="en-US" baseline="0" dirty="0" smtClean="0">
                <a:latin typeface="Sylfaen" panose="010A0502050306030303" pitchFamily="18" charset="0"/>
              </a:rPr>
              <a:t> է Բ. </a:t>
            </a:r>
            <a:r>
              <a:rPr lang="en-US" baseline="0" dirty="0" err="1" smtClean="0">
                <a:latin typeface="Sylfaen" panose="010A0502050306030303" pitchFamily="18" charset="0"/>
              </a:rPr>
              <a:t>Ոչ</a:t>
            </a:r>
            <a:r>
              <a:rPr lang="en-US" baseline="0" dirty="0" smtClean="0">
                <a:latin typeface="Sylfaen" panose="010A0502050306030303" pitchFamily="18" charset="0"/>
              </a:rPr>
              <a:t>: </a:t>
            </a:r>
            <a:r>
              <a:rPr lang="en-US" dirty="0" smtClean="0">
                <a:latin typeface="Sylfaen" panose="010A0502050306030303" pitchFamily="18" charset="0"/>
              </a:rPr>
              <a:t> </a:t>
            </a:r>
            <a:r>
              <a:rPr lang="en-US" dirty="0" err="1" smtClean="0">
                <a:latin typeface="Sylfaen" panose="010A0502050306030303" pitchFamily="18" charset="0"/>
              </a:rPr>
              <a:t>Սարքի</a:t>
            </a:r>
            <a:r>
              <a:rPr lang="en-US" dirty="0" smtClean="0">
                <a:latin typeface="Sylfaen" panose="010A0502050306030303" pitchFamily="18" charset="0"/>
              </a:rPr>
              <a:t> </a:t>
            </a:r>
            <a:r>
              <a:rPr lang="en-US" dirty="0" err="1" smtClean="0">
                <a:latin typeface="Sylfaen" panose="010A0502050306030303" pitchFamily="18" charset="0"/>
              </a:rPr>
              <a:t>օգտագործումը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sz="1200" kern="1200" dirty="0" err="1" smtClean="0">
                <a:solidFill>
                  <a:schemeClr val="tx1">
                    <a:lumMod val="65000"/>
                    <a:lumOff val="35000"/>
                  </a:schemeClr>
                </a:solidFill>
                <a:latin typeface="Sylfaen" panose="010A0502050306030303" pitchFamily="18" charset="0"/>
                <a:ea typeface="+mn-ea"/>
                <a:cs typeface="+mn-cs"/>
              </a:rPr>
              <a:t>նախատեսված</a:t>
            </a:r>
            <a:r>
              <a:rPr lang="en-US" sz="1200" kern="1200" dirty="0" smtClean="0">
                <a:solidFill>
                  <a:schemeClr val="tx1">
                    <a:lumMod val="65000"/>
                    <a:lumOff val="35000"/>
                  </a:schemeClr>
                </a:solidFill>
                <a:latin typeface="Sylfaen" panose="010A0502050306030303" pitchFamily="18" charset="0"/>
                <a:ea typeface="+mn-ea"/>
                <a:cs typeface="+mn-cs"/>
              </a:rPr>
              <a:t> է </a:t>
            </a:r>
            <a:r>
              <a:rPr lang="en-US" sz="1200" kern="1200" dirty="0" err="1" smtClean="0">
                <a:solidFill>
                  <a:schemeClr val="tx1">
                    <a:lumMod val="65000"/>
                    <a:lumOff val="35000"/>
                  </a:schemeClr>
                </a:solidFill>
                <a:latin typeface="Sylfaen" panose="010A0502050306030303" pitchFamily="18" charset="0"/>
                <a:ea typeface="+mn-ea"/>
                <a:cs typeface="+mn-cs"/>
              </a:rPr>
              <a:t>հնարավորություն</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տալու</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մուտք</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գործել</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համակարգիչ</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առանց</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լիազորման</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հանցագործություն</a:t>
            </a:r>
            <a:r>
              <a:rPr lang="en-US" sz="1200" kern="1200" dirty="0" smtClean="0">
                <a:solidFill>
                  <a:schemeClr val="tx1">
                    <a:lumMod val="65000"/>
                    <a:lumOff val="35000"/>
                  </a:schemeClr>
                </a:solidFill>
                <a:latin typeface="Sylfaen" panose="010A0502050306030303" pitchFamily="18" charset="0"/>
                <a:ea typeface="+mn-ea"/>
                <a:cs typeface="+mn-cs"/>
              </a:rPr>
              <a:t> է </a:t>
            </a:r>
            <a:r>
              <a:rPr lang="en-US" sz="1200" kern="1200" dirty="0" err="1" smtClean="0">
                <a:solidFill>
                  <a:schemeClr val="tx1">
                    <a:lumMod val="65000"/>
                    <a:lumOff val="35000"/>
                  </a:schemeClr>
                </a:solidFill>
                <a:latin typeface="Sylfaen" panose="010A0502050306030303" pitchFamily="18" charset="0"/>
                <a:ea typeface="+mn-ea"/>
                <a:cs typeface="+mn-cs"/>
              </a:rPr>
              <a:t>միայն</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եթե</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դա</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արվել</a:t>
            </a:r>
            <a:r>
              <a:rPr lang="en-US" sz="1200" kern="1200" dirty="0" smtClean="0">
                <a:solidFill>
                  <a:schemeClr val="tx1">
                    <a:lumMod val="65000"/>
                    <a:lumOff val="35000"/>
                  </a:schemeClr>
                </a:solidFill>
                <a:latin typeface="Sylfaen" panose="010A0502050306030303" pitchFamily="18" charset="0"/>
                <a:ea typeface="+mn-ea"/>
                <a:cs typeface="+mn-cs"/>
              </a:rPr>
              <a:t> է </a:t>
            </a:r>
            <a:r>
              <a:rPr lang="en-US" sz="1200" kern="1200" dirty="0" err="1" smtClean="0">
                <a:solidFill>
                  <a:schemeClr val="tx1">
                    <a:lumMod val="65000"/>
                    <a:lumOff val="35000"/>
                  </a:schemeClr>
                </a:solidFill>
                <a:latin typeface="Sylfaen" panose="010A0502050306030303" pitchFamily="18" charset="0"/>
                <a:ea typeface="+mn-ea"/>
                <a:cs typeface="+mn-cs"/>
              </a:rPr>
              <a:t>Բուդապեշտի</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կոնվենցիայի</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սահմանած</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հանցագործությունների</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կատարման</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նպատակով</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Այս</a:t>
            </a:r>
            <a:r>
              <a:rPr lang="en-US" sz="1200" kern="1200" baseline="0" dirty="0" smtClean="0">
                <a:solidFill>
                  <a:schemeClr val="tx1">
                    <a:lumMod val="65000"/>
                    <a:lumOff val="35000"/>
                  </a:schemeClr>
                </a:solidFill>
                <a:latin typeface="Sylfaen" panose="010A0502050306030303" pitchFamily="18" charset="0"/>
                <a:ea typeface="+mn-ea"/>
                <a:cs typeface="+mn-cs"/>
              </a:rPr>
              <a:t> </a:t>
            </a:r>
            <a:r>
              <a:rPr lang="en-US" sz="1200" kern="1200" baseline="0" dirty="0" err="1" smtClean="0">
                <a:solidFill>
                  <a:schemeClr val="tx1">
                    <a:lumMod val="65000"/>
                    <a:lumOff val="35000"/>
                  </a:schemeClr>
                </a:solidFill>
                <a:latin typeface="Sylfaen" panose="010A0502050306030303" pitchFamily="18" charset="0"/>
                <a:ea typeface="+mn-ea"/>
                <a:cs typeface="+mn-cs"/>
              </a:rPr>
              <a:t>դեպքում</a:t>
            </a:r>
            <a:r>
              <a:rPr lang="en-US" sz="1200" kern="1200" baseline="0" dirty="0" smtClean="0">
                <a:solidFill>
                  <a:schemeClr val="tx1">
                    <a:lumMod val="65000"/>
                    <a:lumOff val="35000"/>
                  </a:schemeClr>
                </a:solidFill>
                <a:latin typeface="Sylfaen" panose="010A0502050306030303" pitchFamily="18" charset="0"/>
                <a:ea typeface="+mn-ea"/>
                <a:cs typeface="+mn-cs"/>
              </a:rPr>
              <a:t>, </a:t>
            </a:r>
            <a:r>
              <a:rPr lang="en-US" sz="1200" kern="1200" baseline="0" dirty="0" err="1" smtClean="0">
                <a:solidFill>
                  <a:schemeClr val="tx1">
                    <a:lumMod val="65000"/>
                    <a:lumOff val="35000"/>
                  </a:schemeClr>
                </a:solidFill>
                <a:latin typeface="Sylfaen" panose="010A0502050306030303" pitchFamily="18" charset="0"/>
                <a:ea typeface="+mn-ea"/>
                <a:cs typeface="+mn-cs"/>
              </a:rPr>
              <a:t>անհատն</a:t>
            </a:r>
            <a:r>
              <a:rPr lang="en-US" sz="1200" kern="1200" baseline="0" dirty="0" smtClean="0">
                <a:solidFill>
                  <a:schemeClr val="tx1">
                    <a:lumMod val="65000"/>
                    <a:lumOff val="35000"/>
                  </a:schemeClr>
                </a:solidFill>
                <a:latin typeface="Sylfaen" panose="010A0502050306030303" pitchFamily="18" charset="0"/>
                <a:ea typeface="+mn-ea"/>
                <a:cs typeface="+mn-cs"/>
              </a:rPr>
              <a:t> </a:t>
            </a:r>
            <a:r>
              <a:rPr lang="en-US" sz="1200" kern="1200" baseline="0" dirty="0" err="1" smtClean="0">
                <a:solidFill>
                  <a:schemeClr val="tx1">
                    <a:lumMod val="65000"/>
                    <a:lumOff val="35000"/>
                  </a:schemeClr>
                </a:solidFill>
                <a:latin typeface="Sylfaen" panose="010A0502050306030303" pitchFamily="18" charset="0"/>
                <a:ea typeface="+mn-ea"/>
                <a:cs typeface="+mn-cs"/>
              </a:rPr>
              <a:t>օգտագործում</a:t>
            </a:r>
            <a:r>
              <a:rPr lang="en-US" sz="1200" kern="1200" baseline="0" dirty="0" smtClean="0">
                <a:solidFill>
                  <a:schemeClr val="tx1">
                    <a:lumMod val="65000"/>
                    <a:lumOff val="35000"/>
                  </a:schemeClr>
                </a:solidFill>
                <a:latin typeface="Sylfaen" panose="010A0502050306030303" pitchFamily="18" charset="0"/>
                <a:ea typeface="+mn-ea"/>
                <a:cs typeface="+mn-cs"/>
              </a:rPr>
              <a:t> է </a:t>
            </a:r>
            <a:r>
              <a:rPr lang="en-US" sz="1200" kern="1200" baseline="0" dirty="0" err="1" smtClean="0">
                <a:solidFill>
                  <a:schemeClr val="tx1">
                    <a:lumMod val="65000"/>
                    <a:lumOff val="35000"/>
                  </a:schemeClr>
                </a:solidFill>
                <a:latin typeface="Sylfaen" panose="010A0502050306030303" pitchFamily="18" charset="0"/>
                <a:ea typeface="+mn-ea"/>
                <a:cs typeface="+mn-cs"/>
              </a:rPr>
              <a:t>սարքը</a:t>
            </a:r>
            <a:r>
              <a:rPr lang="en-US" sz="1200" kern="1200" baseline="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համակարգչային</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համակարգի</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թույլատրված</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փորձարկում</a:t>
            </a:r>
            <a:r>
              <a:rPr lang="en-US" sz="1200" kern="1200" dirty="0" smtClean="0">
                <a:solidFill>
                  <a:schemeClr val="tx1">
                    <a:lumMod val="65000"/>
                    <a:lumOff val="35000"/>
                  </a:schemeClr>
                </a:solidFill>
                <a:latin typeface="Sylfaen" panose="010A0502050306030303" pitchFamily="18" charset="0"/>
                <a:ea typeface="+mn-ea"/>
                <a:cs typeface="+mn-cs"/>
              </a:rPr>
              <a:t>/</a:t>
            </a:r>
            <a:r>
              <a:rPr lang="en-US" sz="1200" kern="1200" dirty="0" err="1" smtClean="0">
                <a:solidFill>
                  <a:schemeClr val="tx1">
                    <a:lumMod val="65000"/>
                    <a:lumOff val="35000"/>
                  </a:schemeClr>
                </a:solidFill>
                <a:latin typeface="Sylfaen" panose="010A0502050306030303" pitchFamily="18" charset="0"/>
                <a:ea typeface="+mn-ea"/>
                <a:cs typeface="+mn-cs"/>
              </a:rPr>
              <a:t>ստուգում</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իրականացնելու</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համար</a:t>
            </a:r>
            <a:r>
              <a:rPr lang="en-US" sz="1200" kern="1200" dirty="0" smtClean="0">
                <a:solidFill>
                  <a:schemeClr val="tx1">
                    <a:lumMod val="65000"/>
                    <a:lumOff val="35000"/>
                  </a:schemeClr>
                </a:solidFill>
                <a:latin typeface="Sylfaen" panose="010A0502050306030303" pitchFamily="18" charset="0"/>
                <a:ea typeface="+mn-ea"/>
                <a:cs typeface="+mn-cs"/>
              </a:rPr>
              <a:t>, և </a:t>
            </a:r>
            <a:r>
              <a:rPr lang="en-US" sz="1200" kern="1200" dirty="0" err="1" smtClean="0">
                <a:solidFill>
                  <a:schemeClr val="tx1">
                    <a:lumMod val="65000"/>
                    <a:lumOff val="35000"/>
                  </a:schemeClr>
                </a:solidFill>
                <a:latin typeface="Sylfaen" panose="010A0502050306030303" pitchFamily="18" charset="0"/>
                <a:ea typeface="+mn-ea"/>
                <a:cs typeface="+mn-cs"/>
              </a:rPr>
              <a:t>ոչ</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թե</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հանցագործություն</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կատարելու</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նպատակով</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Հետևաբար</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դա</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հանցագործություն</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չէ</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ըստ</a:t>
            </a:r>
            <a:r>
              <a:rPr lang="en-US" sz="1200" kern="1200" dirty="0" smtClean="0">
                <a:solidFill>
                  <a:schemeClr val="tx1">
                    <a:lumMod val="65000"/>
                    <a:lumOff val="35000"/>
                  </a:schemeClr>
                </a:solidFill>
                <a:latin typeface="Sylfaen" panose="010A0502050306030303" pitchFamily="18" charset="0"/>
                <a:ea typeface="+mn-ea"/>
                <a:cs typeface="+mn-cs"/>
              </a:rPr>
              <a:t> </a:t>
            </a:r>
            <a:r>
              <a:rPr lang="en-US" sz="1200" kern="1200" dirty="0" err="1" smtClean="0">
                <a:solidFill>
                  <a:schemeClr val="tx1">
                    <a:lumMod val="65000"/>
                    <a:lumOff val="35000"/>
                  </a:schemeClr>
                </a:solidFill>
                <a:latin typeface="Sylfaen" panose="010A0502050306030303" pitchFamily="18" charset="0"/>
                <a:ea typeface="+mn-ea"/>
                <a:cs typeface="+mn-cs"/>
              </a:rPr>
              <a:t>Հոդված</a:t>
            </a:r>
            <a:r>
              <a:rPr lang="en-US" sz="1200" kern="1200" dirty="0" smtClean="0">
                <a:solidFill>
                  <a:schemeClr val="tx1">
                    <a:lumMod val="65000"/>
                    <a:lumOff val="35000"/>
                  </a:schemeClr>
                </a:solidFill>
                <a:latin typeface="Sylfaen" panose="010A0502050306030303" pitchFamily="18" charset="0"/>
                <a:ea typeface="+mn-ea"/>
                <a:cs typeface="+mn-cs"/>
              </a:rPr>
              <a:t> 6-ի:</a:t>
            </a:r>
            <a:endParaRPr lang="en-US" dirty="0">
              <a:latin typeface="Sylfaen" panose="010A0502050306030303" pitchFamily="18" charset="0"/>
            </a:endParaRPr>
          </a:p>
          <a:p>
            <a:endParaRPr lang="en-US" b="0" u="none" baseline="0"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75</a:t>
            </a:fld>
            <a:endParaRPr lang="en-US"/>
          </a:p>
        </p:txBody>
      </p:sp>
    </p:spTree>
    <p:extLst>
      <p:ext uri="{BB962C8B-B14F-4D97-AF65-F5344CB8AC3E}">
        <p14:creationId xmlns:p14="http://schemas.microsoft.com/office/powerpoint/2010/main" val="25000084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3600" dirty="0" err="1" smtClean="0">
                <a:latin typeface="Sylfaen" panose="010A0502050306030303" pitchFamily="18" charset="0"/>
              </a:rPr>
              <a:t>Այս</a:t>
            </a:r>
            <a:r>
              <a:rPr lang="en-GB" sz="3600" dirty="0" smtClean="0">
                <a:latin typeface="Sylfaen" panose="010A0502050306030303" pitchFamily="18" charset="0"/>
              </a:rPr>
              <a:t> </a:t>
            </a:r>
            <a:r>
              <a:rPr lang="hy-AM" sz="3600" dirty="0" smtClean="0">
                <a:latin typeface="Sylfaen" panose="010A0502050306030303" pitchFamily="18" charset="0"/>
              </a:rPr>
              <a:t>սահիկ</a:t>
            </a:r>
            <a:r>
              <a:rPr lang="en-GB" sz="3600" dirty="0" smtClean="0">
                <a:latin typeface="Sylfaen" panose="010A0502050306030303" pitchFamily="18" charset="0"/>
              </a:rPr>
              <a:t>ը </a:t>
            </a:r>
            <a:r>
              <a:rPr lang="en-GB" sz="3600" dirty="0" err="1" smtClean="0">
                <a:latin typeface="Sylfaen" panose="010A0502050306030303" pitchFamily="18" charset="0"/>
              </a:rPr>
              <a:t>կրկնում</a:t>
            </a:r>
            <a:r>
              <a:rPr lang="en-GB" sz="3600" baseline="0" dirty="0" smtClean="0">
                <a:latin typeface="Sylfaen" panose="010A0502050306030303" pitchFamily="18" charset="0"/>
              </a:rPr>
              <a:t> է </a:t>
            </a:r>
            <a:r>
              <a:rPr lang="hy-AM" sz="3600" baseline="0" dirty="0" smtClean="0">
                <a:latin typeface="Sylfaen" panose="010A0502050306030303" pitchFamily="18" charset="0"/>
              </a:rPr>
              <a:t>դասընթաց</a:t>
            </a:r>
            <a:r>
              <a:rPr lang="en-GB" sz="3600" baseline="0" dirty="0" smtClean="0">
                <a:latin typeface="Sylfaen" panose="010A0502050306030303" pitchFamily="18" charset="0"/>
              </a:rPr>
              <a:t>ի </a:t>
            </a:r>
            <a:r>
              <a:rPr lang="en-GB" sz="3600" baseline="0" dirty="0" err="1" smtClean="0">
                <a:latin typeface="Sylfaen" panose="010A0502050306030303" pitchFamily="18" charset="0"/>
              </a:rPr>
              <a:t>խնդիրները</a:t>
            </a:r>
            <a:r>
              <a:rPr lang="en-GB" sz="3600" baseline="0" dirty="0" smtClean="0">
                <a:latin typeface="Sylfaen" panose="010A0502050306030303" pitchFamily="18" charset="0"/>
              </a:rPr>
              <a:t>: </a:t>
            </a:r>
            <a:r>
              <a:rPr lang="hy-AM" sz="3600" baseline="0" dirty="0" smtClean="0">
                <a:latin typeface="Sylfaen" panose="010A0502050306030303" pitchFamily="18" charset="0"/>
              </a:rPr>
              <a:t>Վերապատրաստող</a:t>
            </a:r>
            <a:r>
              <a:rPr lang="en-GB" sz="3600" baseline="0" dirty="0" smtClean="0">
                <a:latin typeface="Sylfaen" panose="010A0502050306030303" pitchFamily="18" charset="0"/>
              </a:rPr>
              <a:t>ը </a:t>
            </a:r>
            <a:r>
              <a:rPr lang="en-GB" sz="3600" baseline="0" dirty="0" err="1" smtClean="0">
                <a:latin typeface="Sylfaen" panose="010A0502050306030303" pitchFamily="18" charset="0"/>
              </a:rPr>
              <a:t>կարող</a:t>
            </a:r>
            <a:r>
              <a:rPr lang="en-GB" sz="3600" baseline="0" dirty="0" smtClean="0">
                <a:latin typeface="Sylfaen" panose="010A0502050306030303" pitchFamily="18" charset="0"/>
              </a:rPr>
              <a:t> է </a:t>
            </a:r>
            <a:r>
              <a:rPr lang="en-GB" sz="3600" baseline="0" dirty="0" err="1" smtClean="0">
                <a:latin typeface="Sylfaen" panose="010A0502050306030303" pitchFamily="18" charset="0"/>
              </a:rPr>
              <a:t>անցնել</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այս</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խնդիրներով</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համոզվելու</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համար</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որ</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այս</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ասպեկտները</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քննարկվել</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են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մոդուլում</a:t>
            </a:r>
            <a:r>
              <a:rPr lang="en-GB" sz="3600" baseline="0" dirty="0" smtClean="0">
                <a:latin typeface="Sylfaen" panose="010A0502050306030303" pitchFamily="18" charset="0"/>
              </a:rPr>
              <a:t>:</a:t>
            </a:r>
            <a:endParaRPr lang="en-GB" sz="3600" dirty="0">
              <a:latin typeface="Sylfaen" panose="010A0502050306030303" pitchFamily="18" charset="0"/>
            </a:endParaRPr>
          </a:p>
        </p:txBody>
      </p:sp>
    </p:spTree>
    <p:extLst>
      <p:ext uri="{BB962C8B-B14F-4D97-AF65-F5344CB8AC3E}">
        <p14:creationId xmlns:p14="http://schemas.microsoft.com/office/powerpoint/2010/main" val="1360285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1բ-ի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en-US" dirty="0" err="1" smtClean="0">
                <a:latin typeface="Sylfaen" panose="010A0502050306030303" pitchFamily="18" charset="0"/>
              </a:rPr>
              <a:t>համակարգչային</a:t>
            </a:r>
            <a:r>
              <a:rPr lang="en-US" dirty="0" smtClean="0">
                <a:latin typeface="Sylfaen" panose="010A0502050306030303" pitchFamily="18" charset="0"/>
              </a:rPr>
              <a:t> </a:t>
            </a:r>
            <a:r>
              <a:rPr lang="en-US" dirty="0" err="1" smtClean="0">
                <a:latin typeface="Sylfaen" panose="010A0502050306030303" pitchFamily="18" charset="0"/>
              </a:rPr>
              <a:t>տվյալներ</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endParaRPr lang="en-US" dirty="0">
              <a:latin typeface="Sylfaen" panose="010A0502050306030303" pitchFamily="18" charset="0"/>
            </a:endParaRPr>
          </a:p>
          <a:p>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eaLnBrk="1" hangingPunct="1"/>
            <a:r>
              <a:rPr lang="en-US" altLang="sr-Latn-RS" dirty="0" err="1" smtClean="0">
                <a:latin typeface="Sylfaen" panose="010A0502050306030303" pitchFamily="18" charset="0"/>
              </a:rPr>
              <a:t>Համակարգչային</a:t>
            </a:r>
            <a:r>
              <a:rPr lang="en-US" altLang="sr-Latn-RS" dirty="0" smtClean="0">
                <a:latin typeface="Sylfaen" panose="010A0502050306030303" pitchFamily="18" charset="0"/>
              </a:rPr>
              <a:t> </a:t>
            </a:r>
            <a:r>
              <a:rPr lang="en-US" altLang="sr-Latn-RS" dirty="0" err="1" smtClean="0">
                <a:latin typeface="Sylfaen" panose="010A0502050306030303" pitchFamily="18" charset="0"/>
              </a:rPr>
              <a:t>տվյալների</a:t>
            </a:r>
            <a:r>
              <a:rPr lang="en-US" altLang="sr-Latn-RS" dirty="0" smtClean="0">
                <a:latin typeface="Sylfaen" panose="010A0502050306030303" pitchFamily="18" charset="0"/>
              </a:rPr>
              <a:t> </a:t>
            </a:r>
            <a:r>
              <a:rPr lang="en-US" altLang="sr-Latn-RS" dirty="0" err="1" smtClean="0">
                <a:latin typeface="Sylfaen" panose="010A0502050306030303" pitchFamily="18" charset="0"/>
              </a:rPr>
              <a:t>հասկացությունը</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հիմնված</a:t>
            </a:r>
            <a:r>
              <a:rPr lang="en-US" altLang="sr-Latn-RS" baseline="0" dirty="0" smtClean="0">
                <a:latin typeface="Sylfaen" panose="010A0502050306030303" pitchFamily="18" charset="0"/>
              </a:rPr>
              <a:t> է </a:t>
            </a:r>
            <a:r>
              <a:rPr lang="en-US" altLang="sr-Latn-RS" baseline="0" dirty="0" err="1" smtClean="0">
                <a:latin typeface="Sylfaen" panose="010A0502050306030303" pitchFamily="18" charset="0"/>
              </a:rPr>
              <a:t>տվյալների</a:t>
            </a:r>
            <a:r>
              <a:rPr lang="en-US" altLang="sr-Latn-RS" baseline="0" dirty="0" smtClean="0">
                <a:latin typeface="Sylfaen" panose="010A0502050306030303" pitchFamily="18" charset="0"/>
              </a:rPr>
              <a:t> ISO-ի </a:t>
            </a:r>
            <a:r>
              <a:rPr lang="en-US" altLang="sr-Latn-RS" baseline="0" dirty="0" err="1" smtClean="0">
                <a:latin typeface="Sylfaen" panose="010A0502050306030303" pitchFamily="18" charset="0"/>
              </a:rPr>
              <a:t>կողմից</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տրված</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հասկացության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վրա</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Այս</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հասկացությունը</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ներառում</a:t>
            </a:r>
            <a:r>
              <a:rPr lang="en-US" altLang="sr-Latn-RS" baseline="0" dirty="0" smtClean="0">
                <a:latin typeface="Sylfaen" panose="010A0502050306030303" pitchFamily="18" charset="0"/>
              </a:rPr>
              <a:t> է &lt;&lt;</a:t>
            </a:r>
            <a:r>
              <a:rPr lang="en-US" altLang="sr-Latn-RS" baseline="0" dirty="0" err="1" smtClean="0">
                <a:latin typeface="Sylfaen" panose="010A0502050306030303" pitchFamily="18" charset="0"/>
              </a:rPr>
              <a:t>հարմար</a:t>
            </a:r>
            <a:r>
              <a:rPr lang="en-US" altLang="sr-Latn-RS" baseline="0" dirty="0" smtClean="0">
                <a:latin typeface="Sylfaen" panose="010A0502050306030303" pitchFamily="18" charset="0"/>
              </a:rPr>
              <a:t> է </a:t>
            </a:r>
            <a:r>
              <a:rPr lang="en-US" altLang="sr-Latn-RS" baseline="0" dirty="0" err="1" smtClean="0">
                <a:latin typeface="Sylfaen" panose="010A0502050306030303" pitchFamily="18" charset="0"/>
              </a:rPr>
              <a:t>մշակման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համար</a:t>
            </a:r>
            <a:r>
              <a:rPr lang="en-US" altLang="sr-Latn-RS" baseline="0" dirty="0" smtClean="0">
                <a:latin typeface="Sylfaen" panose="010A0502050306030303" pitchFamily="18" charset="0"/>
              </a:rPr>
              <a:t>&gt;&gt; </a:t>
            </a:r>
            <a:r>
              <a:rPr lang="en-US" altLang="sr-Latn-RS" baseline="0" dirty="0" err="1" smtClean="0">
                <a:latin typeface="Sylfaen" panose="010A0502050306030303" pitchFamily="18" charset="0"/>
              </a:rPr>
              <a:t>արտահայտությունը</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Այսինքն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տվյալները</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այնպես</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են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ձևավորված</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որ</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կարող</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են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ուղղակիորեն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մշակվել</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համակարգչային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համակարգի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կողմից</a:t>
            </a:r>
            <a:r>
              <a:rPr lang="en-US" altLang="sr-Latn-RS" baseline="0" dirty="0" smtClean="0">
                <a:latin typeface="Sylfaen" panose="010A0502050306030303" pitchFamily="18" charset="0"/>
              </a:rPr>
              <a:t>: &lt;&lt;</a:t>
            </a:r>
            <a:r>
              <a:rPr lang="en-US" altLang="sr-Latn-RS" baseline="0" dirty="0" err="1" smtClean="0">
                <a:latin typeface="Sylfaen" panose="010A0502050306030303" pitchFamily="18" charset="0"/>
              </a:rPr>
              <a:t>Համակարգչային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տվյալներ</a:t>
            </a:r>
            <a:r>
              <a:rPr lang="en-US" altLang="sr-Latn-RS" baseline="0" dirty="0" smtClean="0">
                <a:latin typeface="Sylfaen" panose="010A0502050306030303" pitchFamily="18" charset="0"/>
              </a:rPr>
              <a:t>&gt;&gt; </a:t>
            </a:r>
            <a:r>
              <a:rPr lang="en-US" altLang="sr-Latn-RS" baseline="0" dirty="0" err="1" smtClean="0">
                <a:latin typeface="Sylfaen" panose="010A0502050306030303" pitchFamily="18" charset="0"/>
              </a:rPr>
              <a:t>հասկացությունը</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ներկայացվել</a:t>
            </a:r>
            <a:r>
              <a:rPr lang="en-US" altLang="sr-Latn-RS" baseline="0" dirty="0" smtClean="0">
                <a:latin typeface="Sylfaen" panose="010A0502050306030303" pitchFamily="18" charset="0"/>
              </a:rPr>
              <a:t> է </a:t>
            </a:r>
            <a:r>
              <a:rPr lang="en-US" altLang="sr-Latn-RS" baseline="0" dirty="0" err="1" smtClean="0">
                <a:latin typeface="Sylfaen" panose="010A0502050306030303" pitchFamily="18" charset="0"/>
              </a:rPr>
              <a:t>այն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նպատակով</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որ</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պարզ</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լինի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Բուդապեշտի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կոնվենցիայի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սահմանած</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տվյալները</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պետք</a:t>
            </a:r>
            <a:r>
              <a:rPr lang="en-US" altLang="sr-Latn-RS" baseline="0" dirty="0" smtClean="0">
                <a:latin typeface="Sylfaen" panose="010A0502050306030303" pitchFamily="18" charset="0"/>
              </a:rPr>
              <a:t> է </a:t>
            </a:r>
            <a:r>
              <a:rPr lang="en-US" altLang="sr-Latn-RS" baseline="0" dirty="0" err="1" smtClean="0">
                <a:latin typeface="Sylfaen" panose="010A0502050306030303" pitchFamily="18" charset="0"/>
              </a:rPr>
              <a:t>հասկացվեն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որպես</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էլեկտրոնային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կամ</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այլ</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ուղղակիորեն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մշակվող</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ձևով</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տվյալներ</a:t>
            </a:r>
            <a:r>
              <a:rPr lang="en-US" altLang="sr-Latn-RS" baseline="0" dirty="0" smtClean="0">
                <a:latin typeface="Sylfaen" panose="010A0502050306030303" pitchFamily="18" charset="0"/>
              </a:rPr>
              <a:t>:</a:t>
            </a:r>
            <a:r>
              <a:rPr lang="en-US" altLang="sr-Latn-RS" dirty="0" smtClean="0">
                <a:latin typeface="Sylfaen" panose="010A0502050306030303" pitchFamily="18" charset="0"/>
              </a:rPr>
              <a:t> </a:t>
            </a:r>
            <a:endParaRPr lang="en-US" altLang="sr-Latn-RS" dirty="0">
              <a:latin typeface="Sylfaen" panose="010A0502050306030303" pitchFamily="18" charset="0"/>
            </a:endParaRPr>
          </a:p>
          <a:p>
            <a:pPr eaLnBrk="1" hangingPunct="1"/>
            <a:endParaRPr lang="en-US" altLang="sr-Latn-RS" dirty="0">
              <a:latin typeface="Sylfaen" panose="010A0502050306030303" pitchFamily="18" charset="0"/>
            </a:endParaRPr>
          </a:p>
          <a:p>
            <a:pPr eaLnBrk="1" hangingPunct="1"/>
            <a:r>
              <a:rPr lang="en-US" altLang="sr-Latn-RS" dirty="0" err="1" smtClean="0">
                <a:latin typeface="Sylfaen" panose="010A0502050306030303" pitchFamily="18" charset="0"/>
              </a:rPr>
              <a:t>Սահմանված</a:t>
            </a:r>
            <a:r>
              <a:rPr lang="en-US" altLang="sr-Latn-RS" dirty="0" smtClean="0">
                <a:latin typeface="Sylfaen" panose="010A0502050306030303" pitchFamily="18" charset="0"/>
              </a:rPr>
              <a:t> </a:t>
            </a:r>
            <a:r>
              <a:rPr lang="en-US" altLang="sr-Latn-RS" dirty="0" err="1" smtClean="0">
                <a:latin typeface="Sylfaen" panose="010A0502050306030303" pitchFamily="18" charset="0"/>
              </a:rPr>
              <a:t>համակարգչային</a:t>
            </a:r>
            <a:r>
              <a:rPr lang="en-US" altLang="sr-Latn-RS" dirty="0" smtClean="0">
                <a:latin typeface="Sylfaen" panose="010A0502050306030303" pitchFamily="18" charset="0"/>
              </a:rPr>
              <a:t> </a:t>
            </a:r>
            <a:r>
              <a:rPr lang="en-US" altLang="sr-Latn-RS" dirty="0" err="1" smtClean="0">
                <a:latin typeface="Sylfaen" panose="010A0502050306030303" pitchFamily="18" charset="0"/>
              </a:rPr>
              <a:t>տվյալները</a:t>
            </a:r>
            <a:r>
              <a:rPr lang="en-US" altLang="sr-Latn-RS" dirty="0" smtClean="0">
                <a:latin typeface="Sylfaen" panose="010A0502050306030303" pitchFamily="18" charset="0"/>
              </a:rPr>
              <a:t> </a:t>
            </a:r>
            <a:r>
              <a:rPr lang="en-US" altLang="sr-Latn-RS" dirty="0" err="1" smtClean="0">
                <a:latin typeface="Sylfaen" panose="010A0502050306030303" pitchFamily="18" charset="0"/>
              </a:rPr>
              <a:t>կարող</a:t>
            </a:r>
            <a:r>
              <a:rPr lang="en-US" altLang="sr-Latn-RS" dirty="0" smtClean="0">
                <a:latin typeface="Sylfaen" panose="010A0502050306030303" pitchFamily="18" charset="0"/>
              </a:rPr>
              <a:t> </a:t>
            </a:r>
            <a:r>
              <a:rPr lang="en-US" altLang="sr-Latn-RS" dirty="0" err="1" smtClean="0">
                <a:latin typeface="Sylfaen" panose="010A0502050306030303" pitchFamily="18" charset="0"/>
              </a:rPr>
              <a:t>են</a:t>
            </a:r>
            <a:r>
              <a:rPr lang="en-US" altLang="sr-Latn-RS" dirty="0" smtClean="0">
                <a:latin typeface="Sylfaen" panose="010A0502050306030303" pitchFamily="18" charset="0"/>
              </a:rPr>
              <a:t> </a:t>
            </a:r>
            <a:r>
              <a:rPr lang="en-US" altLang="sr-Latn-RS" dirty="0" err="1" smtClean="0">
                <a:latin typeface="Sylfaen" panose="010A0502050306030303" pitchFamily="18" charset="0"/>
              </a:rPr>
              <a:t>լինել</a:t>
            </a:r>
            <a:r>
              <a:rPr lang="en-US" altLang="sr-Latn-RS" dirty="0" smtClean="0">
                <a:latin typeface="Sylfaen" panose="010A0502050306030303" pitchFamily="18" charset="0"/>
              </a:rPr>
              <a:t> </a:t>
            </a:r>
            <a:r>
              <a:rPr lang="hy-AM" altLang="sr-Latn-RS" dirty="0" smtClean="0">
                <a:latin typeface="Sylfaen" panose="010A0502050306030303" pitchFamily="18" charset="0"/>
              </a:rPr>
              <a:t>Բուդապեշտի կոնվենցիայով սահմանված քրեական հանցանքների թիրախ </a:t>
            </a:r>
            <a:r>
              <a:rPr lang="en-US" altLang="sr-Latn-RS" dirty="0" smtClean="0">
                <a:latin typeface="Sylfaen" panose="010A0502050306030303" pitchFamily="18" charset="0"/>
              </a:rPr>
              <a:t>(</a:t>
            </a:r>
            <a:r>
              <a:rPr lang="en-US" altLang="sr-Latn-RS" dirty="0" err="1" smtClean="0">
                <a:latin typeface="Sylfaen" panose="010A0502050306030303" pitchFamily="18" charset="0"/>
              </a:rPr>
              <a:t>Գլուխ</a:t>
            </a:r>
            <a:r>
              <a:rPr lang="en-US" altLang="sr-Latn-RS" dirty="0" smtClean="0">
                <a:latin typeface="Sylfaen" panose="010A0502050306030303" pitchFamily="18" charset="0"/>
              </a:rPr>
              <a:t> 2, </a:t>
            </a:r>
            <a:r>
              <a:rPr lang="en-US" altLang="sr-Latn-RS" dirty="0" err="1" smtClean="0">
                <a:latin typeface="Sylfaen" panose="010A0502050306030303" pitchFamily="18" charset="0"/>
              </a:rPr>
              <a:t>Բաժին</a:t>
            </a:r>
            <a:r>
              <a:rPr lang="en-US" altLang="sr-Latn-RS" dirty="0" smtClean="0">
                <a:latin typeface="Sylfaen" panose="010A0502050306030303" pitchFamily="18" charset="0"/>
              </a:rPr>
              <a:t> 1) </a:t>
            </a:r>
            <a:r>
              <a:rPr lang="hy-AM" altLang="sr-Latn-RS" dirty="0" smtClean="0">
                <a:latin typeface="Sylfaen" panose="010A0502050306030303" pitchFamily="18" charset="0"/>
              </a:rPr>
              <a:t>կամ քննչական միջոցների</a:t>
            </a:r>
            <a:r>
              <a:rPr lang="en-US" altLang="sr-Latn-RS" dirty="0" smtClean="0">
                <a:latin typeface="Sylfaen" panose="010A0502050306030303" pitchFamily="18" charset="0"/>
              </a:rPr>
              <a:t>ց </a:t>
            </a:r>
            <a:r>
              <a:rPr lang="en-US" altLang="sr-Latn-RS" dirty="0" err="1" smtClean="0">
                <a:latin typeface="Sylfaen" panose="010A0502050306030303" pitchFamily="18" charset="0"/>
              </a:rPr>
              <a:t>որևէ</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մեկի</a:t>
            </a:r>
            <a:r>
              <a:rPr lang="hy-AM" altLang="sr-Latn-RS" dirty="0" smtClean="0">
                <a:latin typeface="Sylfaen" panose="010A0502050306030303" pitchFamily="18" charset="0"/>
              </a:rPr>
              <a:t> կիրառման օբյեկտ</a:t>
            </a:r>
            <a:r>
              <a:rPr lang="en-US" altLang="sr-Latn-RS" baseline="0" dirty="0" smtClean="0">
                <a:latin typeface="Sylfaen" panose="010A0502050306030303" pitchFamily="18" charset="0"/>
              </a:rPr>
              <a:t> </a:t>
            </a:r>
            <a:r>
              <a:rPr lang="en-US" altLang="sr-Latn-RS" dirty="0" smtClean="0">
                <a:latin typeface="Sylfaen" panose="010A0502050306030303" pitchFamily="18" charset="0"/>
              </a:rPr>
              <a:t>(</a:t>
            </a:r>
            <a:r>
              <a:rPr lang="en-US" altLang="sr-Latn-RS" dirty="0" err="1" smtClean="0">
                <a:latin typeface="Sylfaen" panose="010A0502050306030303" pitchFamily="18" charset="0"/>
              </a:rPr>
              <a:t>Գլուխ</a:t>
            </a:r>
            <a:r>
              <a:rPr lang="en-US" altLang="sr-Latn-RS" dirty="0" smtClean="0">
                <a:latin typeface="Sylfaen" panose="010A0502050306030303" pitchFamily="18" charset="0"/>
              </a:rPr>
              <a:t> 2</a:t>
            </a:r>
            <a:r>
              <a:rPr lang="en-US" altLang="sr-Latn-RS" dirty="0">
                <a:latin typeface="Sylfaen" panose="010A0502050306030303" pitchFamily="18" charset="0"/>
              </a:rPr>
              <a:t>, </a:t>
            </a:r>
            <a:r>
              <a:rPr lang="en-US" altLang="sr-Latn-RS" dirty="0" err="1" smtClean="0">
                <a:latin typeface="Sylfaen" panose="010A0502050306030303" pitchFamily="18" charset="0"/>
              </a:rPr>
              <a:t>Բաժին</a:t>
            </a:r>
            <a:r>
              <a:rPr lang="en-US" altLang="sr-Latn-RS" dirty="0" smtClean="0">
                <a:latin typeface="Sylfaen" panose="010A0502050306030303" pitchFamily="18" charset="0"/>
              </a:rPr>
              <a:t> 2):</a:t>
            </a:r>
            <a:endParaRPr lang="en-GB" sz="1200" kern="1200" dirty="0">
              <a:solidFill>
                <a:schemeClr val="tx1"/>
              </a:solidFill>
              <a:latin typeface="Sylfaen" panose="010A0502050306030303" pitchFamily="18" charset="0"/>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a:t>
            </a:fld>
            <a:endParaRPr lang="en-US" altLang="en-US"/>
          </a:p>
        </p:txBody>
      </p:sp>
    </p:spTree>
    <p:extLst>
      <p:ext uri="{BB962C8B-B14F-4D97-AF65-F5344CB8AC3E}">
        <p14:creationId xmlns:p14="http://schemas.microsoft.com/office/powerpoint/2010/main" val="1895685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1գ-ի</a:t>
            </a:r>
            <a:r>
              <a:rPr lang="en-US" baseline="0" dirty="0" smtClean="0">
                <a:latin typeface="Sylfaen" panose="010A0502050306030303" pitchFamily="18" charset="0"/>
              </a:rPr>
              <a:t> </a:t>
            </a:r>
            <a:r>
              <a:rPr lang="en-US" baseline="0" dirty="0" err="1" smtClean="0">
                <a:latin typeface="Sylfaen" panose="010A0502050306030303" pitchFamily="18" charset="0"/>
              </a:rPr>
              <a:t>տեքստը</a:t>
            </a:r>
            <a:r>
              <a:rPr lang="en-US" baseline="0" dirty="0" smtClean="0">
                <a:latin typeface="Sylfaen" panose="010A0502050306030303" pitchFamily="18" charset="0"/>
              </a:rPr>
              <a:t>, </a:t>
            </a:r>
            <a:r>
              <a:rPr lang="en-US" baseline="0" dirty="0" err="1" smtClean="0">
                <a:latin typeface="Sylfaen" panose="010A0502050306030303" pitchFamily="18" charset="0"/>
              </a:rPr>
              <a:t>որը</a:t>
            </a:r>
            <a:r>
              <a:rPr lang="en-US" baseline="0" dirty="0" smtClean="0">
                <a:latin typeface="Sylfaen" panose="010A0502050306030303" pitchFamily="18" charset="0"/>
              </a:rPr>
              <a:t> </a:t>
            </a:r>
            <a:r>
              <a:rPr lang="en-US" baseline="0" dirty="0" err="1" smtClean="0">
                <a:latin typeface="Sylfaen" panose="010A0502050306030303" pitchFamily="18" charset="0"/>
              </a:rPr>
              <a:t>սահմանում</a:t>
            </a:r>
            <a:r>
              <a:rPr lang="en-US" baseline="0" dirty="0" smtClean="0">
                <a:latin typeface="Sylfaen" panose="010A0502050306030303" pitchFamily="18" charset="0"/>
              </a:rPr>
              <a:t> է &lt;&lt;</a:t>
            </a:r>
            <a:r>
              <a:rPr lang="en-US" baseline="0" dirty="0" err="1" smtClean="0">
                <a:latin typeface="Sylfaen" panose="010A0502050306030303" pitchFamily="18" charset="0"/>
              </a:rPr>
              <a:t>ծառայություն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տրամադրող</a:t>
            </a:r>
            <a:r>
              <a:rPr lang="en-US" baseline="0" dirty="0" smtClean="0">
                <a:latin typeface="Sylfaen" panose="010A0502050306030303" pitchFamily="18" charset="0"/>
              </a:rPr>
              <a:t>&gt;&gt; </a:t>
            </a:r>
            <a:r>
              <a:rPr lang="en-US" baseline="0" dirty="0" err="1" smtClean="0">
                <a:latin typeface="Sylfaen" panose="010A0502050306030303" pitchFamily="18" charset="0"/>
              </a:rPr>
              <a:t>հասկացությունը</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sr-Latn-RS" dirty="0" err="1" smtClean="0">
                <a:latin typeface="Sylfaen" panose="010A0502050306030303" pitchFamily="18" charset="0"/>
              </a:rPr>
              <a:t>Ծառայություն</a:t>
            </a:r>
            <a:r>
              <a:rPr lang="en-US" altLang="sr-Latn-RS" dirty="0" smtClean="0">
                <a:latin typeface="Sylfaen" panose="010A0502050306030303" pitchFamily="18" charset="0"/>
              </a:rPr>
              <a:t> </a:t>
            </a:r>
            <a:r>
              <a:rPr lang="en-US" altLang="sr-Latn-RS" dirty="0" err="1" smtClean="0">
                <a:latin typeface="Sylfaen" panose="010A0502050306030303" pitchFamily="18" charset="0"/>
              </a:rPr>
              <a:t>տրամադրողի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հասկացությունը</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սահմանված</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Բուդապեշտի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կոնվենցիայով</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ընդգրկում</a:t>
            </a:r>
            <a:r>
              <a:rPr lang="en-US" altLang="sr-Latn-RS" baseline="0" dirty="0" smtClean="0">
                <a:latin typeface="Sylfaen" panose="010A0502050306030303" pitchFamily="18" charset="0"/>
              </a:rPr>
              <a:t> է </a:t>
            </a:r>
            <a:r>
              <a:rPr lang="en-US" altLang="sr-Latn-RS" baseline="0" dirty="0" err="1" smtClean="0">
                <a:latin typeface="Sylfaen" panose="010A0502050306030303" pitchFamily="18" charset="0"/>
              </a:rPr>
              <a:t>մարդկանց</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լայն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շրջանակ</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որոնք</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որոշակի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դեր</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են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խաղում</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կապված</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տվյալների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հաղորդակցման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կամ</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մշակման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հետ</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համակարգչային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համակարգերում</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Այն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ներառում</a:t>
            </a:r>
            <a:r>
              <a:rPr lang="en-US" altLang="sr-Latn-RS" baseline="0" dirty="0" smtClean="0">
                <a:latin typeface="Sylfaen" panose="010A0502050306030303" pitchFamily="18" charset="0"/>
              </a:rPr>
              <a:t> է </a:t>
            </a:r>
            <a:r>
              <a:rPr lang="en-US" altLang="sr-Latn-RS" baseline="0" dirty="0" err="1" smtClean="0">
                <a:latin typeface="Sylfaen" panose="010A0502050306030303" pitchFamily="18" charset="0"/>
              </a:rPr>
              <a:t>մասնավոր</a:t>
            </a:r>
            <a:r>
              <a:rPr lang="en-US" altLang="sr-Latn-RS" baseline="0" dirty="0" smtClean="0">
                <a:latin typeface="Sylfaen" panose="010A0502050306030303" pitchFamily="18" charset="0"/>
              </a:rPr>
              <a:t> և </a:t>
            </a:r>
            <a:r>
              <a:rPr lang="en-US" altLang="sr-Latn-RS" baseline="0" dirty="0" err="1" smtClean="0">
                <a:latin typeface="Sylfaen" panose="010A0502050306030303" pitchFamily="18" charset="0"/>
              </a:rPr>
              <a:t>հանրային</a:t>
            </a:r>
            <a:r>
              <a:rPr lang="en-US" altLang="sr-Latn-RS" dirty="0" smtClean="0">
                <a:latin typeface="Sylfaen" panose="010A0502050306030303" pitchFamily="18" charset="0"/>
              </a:rPr>
              <a:t> </a:t>
            </a:r>
            <a:r>
              <a:rPr lang="en-US" altLang="sr-Latn-RS" dirty="0" err="1" smtClean="0">
                <a:latin typeface="Sylfaen" panose="010A0502050306030303" pitchFamily="18" charset="0"/>
              </a:rPr>
              <a:t>սուբյեկտները</a:t>
            </a:r>
            <a:r>
              <a:rPr lang="en-US" altLang="sr-Latn-RS" dirty="0" smtClean="0">
                <a:latin typeface="Sylfaen" panose="010A0502050306030303" pitchFamily="18" charset="0"/>
              </a:rPr>
              <a:t>, </a:t>
            </a:r>
            <a:r>
              <a:rPr lang="en-US" altLang="sr-Latn-RS" dirty="0" err="1" smtClean="0">
                <a:latin typeface="Sylfaen" panose="010A0502050306030303" pitchFamily="18" charset="0"/>
              </a:rPr>
              <a:t>ծածկում</a:t>
            </a:r>
            <a:r>
              <a:rPr lang="en-US" altLang="sr-Latn-RS" dirty="0" smtClean="0">
                <a:latin typeface="Sylfaen" panose="010A0502050306030303" pitchFamily="18" charset="0"/>
              </a:rPr>
              <a:t> է </a:t>
            </a:r>
            <a:r>
              <a:rPr lang="en-US" altLang="sr-Latn-RS" dirty="0" err="1" smtClean="0">
                <a:latin typeface="Sylfaen" panose="010A0502050306030303" pitchFamily="18" charset="0"/>
              </a:rPr>
              <a:t>փակ</a:t>
            </a:r>
            <a:r>
              <a:rPr lang="en-US" altLang="sr-Latn-RS" dirty="0" smtClean="0">
                <a:latin typeface="Sylfaen" panose="010A0502050306030303" pitchFamily="18" charset="0"/>
              </a:rPr>
              <a:t> </a:t>
            </a:r>
            <a:r>
              <a:rPr lang="en-US" altLang="sr-Latn-RS" dirty="0" err="1" smtClean="0">
                <a:latin typeface="Sylfaen" panose="010A0502050306030303" pitchFamily="18" charset="0"/>
              </a:rPr>
              <a:t>խմբերին</a:t>
            </a:r>
            <a:r>
              <a:rPr lang="en-US" altLang="sr-Latn-RS" dirty="0" smtClean="0">
                <a:latin typeface="Sylfaen" panose="010A0502050306030303" pitchFamily="18" charset="0"/>
              </a:rPr>
              <a:t> </a:t>
            </a:r>
            <a:r>
              <a:rPr lang="en-US" altLang="sr-Latn-RS" dirty="0" err="1" smtClean="0">
                <a:latin typeface="Sylfaen" panose="010A0502050306030303" pitchFamily="18" charset="0"/>
              </a:rPr>
              <a:t>կամ</a:t>
            </a:r>
            <a:r>
              <a:rPr lang="en-US" altLang="sr-Latn-RS" dirty="0" smtClean="0">
                <a:latin typeface="Sylfaen" panose="010A0502050306030303" pitchFamily="18" charset="0"/>
              </a:rPr>
              <a:t> </a:t>
            </a:r>
            <a:r>
              <a:rPr lang="en-US" altLang="sr-Latn-RS" dirty="0" err="1" smtClean="0">
                <a:latin typeface="Sylfaen" panose="010A0502050306030303" pitchFamily="18" charset="0"/>
              </a:rPr>
              <a:t>հանրությանը</a:t>
            </a:r>
            <a:r>
              <a:rPr lang="en-US" altLang="sr-Latn-RS" dirty="0" smtClean="0">
                <a:latin typeface="Sylfaen" panose="010A0502050306030303" pitchFamily="18" charset="0"/>
              </a:rPr>
              <a:t> </a:t>
            </a:r>
            <a:r>
              <a:rPr lang="en-US" altLang="sr-Latn-RS" dirty="0" err="1" smtClean="0">
                <a:latin typeface="Sylfaen" panose="010A0502050306030303" pitchFamily="18" charset="0"/>
              </a:rPr>
              <a:t>ծառայության</a:t>
            </a:r>
            <a:r>
              <a:rPr lang="en-US" altLang="sr-Latn-RS" dirty="0" smtClean="0">
                <a:latin typeface="Sylfaen" panose="010A0502050306030303" pitchFamily="18" charset="0"/>
              </a:rPr>
              <a:t> </a:t>
            </a:r>
            <a:r>
              <a:rPr lang="en-US" altLang="sr-Latn-RS" dirty="0" err="1" smtClean="0">
                <a:latin typeface="Sylfaen" panose="010A0502050306030303" pitchFamily="18" charset="0"/>
              </a:rPr>
              <a:t>մատուցումը</a:t>
            </a:r>
            <a:r>
              <a:rPr lang="en-US" altLang="sr-Latn-RS" dirty="0" smtClean="0">
                <a:latin typeface="Sylfaen" panose="010A0502050306030303" pitchFamily="18" charset="0"/>
              </a:rPr>
              <a:t>, </a:t>
            </a:r>
            <a:r>
              <a:rPr lang="en-US" altLang="sr-Latn-RS" dirty="0" err="1" smtClean="0">
                <a:latin typeface="Sylfaen" panose="010A0502050306030303" pitchFamily="18" charset="0"/>
              </a:rPr>
              <a:t>վճարովի</a:t>
            </a:r>
            <a:r>
              <a:rPr lang="en-US" altLang="sr-Latn-RS" dirty="0" smtClean="0">
                <a:latin typeface="Sylfaen" panose="010A0502050306030303" pitchFamily="18" charset="0"/>
              </a:rPr>
              <a:t> </a:t>
            </a:r>
            <a:r>
              <a:rPr lang="en-US" altLang="sr-Latn-RS" dirty="0" err="1" smtClean="0">
                <a:latin typeface="Sylfaen" panose="010A0502050306030303" pitchFamily="18" charset="0"/>
              </a:rPr>
              <a:t>կամ</a:t>
            </a:r>
            <a:r>
              <a:rPr lang="en-US" altLang="sr-Latn-RS" dirty="0" smtClean="0">
                <a:latin typeface="Sylfaen" panose="010A0502050306030303" pitchFamily="18" charset="0"/>
              </a:rPr>
              <a:t> </a:t>
            </a:r>
            <a:r>
              <a:rPr lang="en-US" altLang="sr-Latn-RS" dirty="0" err="1" smtClean="0">
                <a:latin typeface="Sylfaen" panose="010A0502050306030303" pitchFamily="18" charset="0"/>
              </a:rPr>
              <a:t>անվճար</a:t>
            </a:r>
            <a:r>
              <a:rPr lang="en-US" altLang="sr-Latn-RS" dirty="0" smtClean="0">
                <a:latin typeface="Sylfaen" panose="010A0502050306030303" pitchFamily="18" charset="0"/>
              </a:rPr>
              <a:t> </a:t>
            </a:r>
            <a:r>
              <a:rPr lang="en-US" altLang="sr-Latn-RS" dirty="0" err="1" smtClean="0">
                <a:latin typeface="Sylfaen" panose="010A0502050306030303" pitchFamily="18" charset="0"/>
              </a:rPr>
              <a:t>ծառայությունները</a:t>
            </a:r>
            <a:r>
              <a:rPr lang="en-US" altLang="sr-Latn-RS" dirty="0" smtClean="0">
                <a:latin typeface="Sylfaen" panose="010A0502050306030303" pitchFamily="18" charset="0"/>
              </a:rPr>
              <a:t>: </a:t>
            </a:r>
            <a:endParaRPr lang="en-US" altLang="sr-Latn-R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8</a:t>
            </a:fld>
            <a:endParaRPr lang="en-US" altLang="en-US"/>
          </a:p>
        </p:txBody>
      </p:sp>
    </p:spTree>
    <p:extLst>
      <p:ext uri="{BB962C8B-B14F-4D97-AF65-F5344CB8AC3E}">
        <p14:creationId xmlns:p14="http://schemas.microsoft.com/office/powerpoint/2010/main" val="3903094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1դ-ի</a:t>
            </a:r>
            <a:r>
              <a:rPr lang="en-US" baseline="0" dirty="0" smtClean="0">
                <a:latin typeface="Sylfaen" panose="010A0502050306030303" pitchFamily="18" charset="0"/>
              </a:rPr>
              <a:t> </a:t>
            </a:r>
            <a:r>
              <a:rPr lang="en-US" baseline="0" dirty="0" err="1" smtClean="0">
                <a:latin typeface="Sylfaen" panose="010A0502050306030303" pitchFamily="18" charset="0"/>
              </a:rPr>
              <a:t>տեքստը</a:t>
            </a:r>
            <a:r>
              <a:rPr lang="en-US" baseline="0" dirty="0" smtClean="0">
                <a:latin typeface="Sylfaen" panose="010A0502050306030303" pitchFamily="18" charset="0"/>
              </a:rPr>
              <a:t>, </a:t>
            </a:r>
            <a:r>
              <a:rPr lang="en-US" baseline="0" dirty="0" err="1" smtClean="0">
                <a:latin typeface="Sylfaen" panose="010A0502050306030303" pitchFamily="18" charset="0"/>
              </a:rPr>
              <a:t>որը</a:t>
            </a:r>
            <a:r>
              <a:rPr lang="en-US" baseline="0" dirty="0" smtClean="0">
                <a:latin typeface="Sylfaen" panose="010A0502050306030303" pitchFamily="18" charset="0"/>
              </a:rPr>
              <a:t> </a:t>
            </a:r>
            <a:r>
              <a:rPr lang="en-US" baseline="0" dirty="0" err="1" smtClean="0">
                <a:latin typeface="Sylfaen" panose="010A0502050306030303" pitchFamily="18" charset="0"/>
              </a:rPr>
              <a:t>սահմանում</a:t>
            </a:r>
            <a:r>
              <a:rPr lang="en-US" baseline="0" dirty="0" smtClean="0">
                <a:latin typeface="Sylfaen" panose="010A0502050306030303" pitchFamily="18" charset="0"/>
              </a:rPr>
              <a:t> է &lt;&lt;</a:t>
            </a:r>
            <a:r>
              <a:rPr lang="en-US" baseline="0" dirty="0" err="1" smtClean="0">
                <a:latin typeface="Sylfaen" panose="010A0502050306030303" pitchFamily="18" charset="0"/>
              </a:rPr>
              <a:t>փոխանցվող</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a:t>
            </a:r>
            <a:r>
              <a:rPr lang="en-US" baseline="0" dirty="0" smtClean="0">
                <a:latin typeface="Sylfaen" panose="010A0502050306030303" pitchFamily="18" charset="0"/>
              </a:rPr>
              <a:t>&gt;&gt; </a:t>
            </a:r>
            <a:r>
              <a:rPr lang="en-US" baseline="0" dirty="0" err="1" smtClean="0">
                <a:latin typeface="Sylfaen" panose="010A0502050306030303" pitchFamily="18" charset="0"/>
              </a:rPr>
              <a:t>հասկացությունը</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r>
              <a:rPr lang="en-US" sz="1200" kern="1200" dirty="0" err="1" smtClean="0">
                <a:solidFill>
                  <a:schemeClr val="tx1"/>
                </a:solidFill>
                <a:latin typeface="Sylfaen" panose="010A0502050306030303" pitchFamily="18" charset="0"/>
                <a:ea typeface="MS PGothic" pitchFamily="34" charset="-128"/>
                <a:cs typeface="ＭＳ Ｐゴシック" charset="0"/>
              </a:rPr>
              <a:t>Բուդապեշտի</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կոնվենցիայով</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սահմանված</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փոխանցվող</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տվյալները</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հանդիսանում</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են</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համակարգչային</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տվյալների</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կատեգորիա</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որը</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ենթակա</a:t>
            </a:r>
            <a:r>
              <a:rPr lang="en-US" sz="1200" kern="1200" dirty="0" smtClean="0">
                <a:solidFill>
                  <a:schemeClr val="tx1"/>
                </a:solidFill>
                <a:latin typeface="Sylfaen" panose="010A0502050306030303" pitchFamily="18" charset="0"/>
                <a:ea typeface="MS PGothic" pitchFamily="34" charset="-128"/>
                <a:cs typeface="ＭＳ Ｐゴシック" charset="0"/>
              </a:rPr>
              <a:t> է </a:t>
            </a:r>
            <a:r>
              <a:rPr lang="en-US" sz="1200" kern="1200" dirty="0" err="1" smtClean="0">
                <a:solidFill>
                  <a:schemeClr val="tx1"/>
                </a:solidFill>
                <a:latin typeface="Sylfaen" panose="010A0502050306030303" pitchFamily="18" charset="0"/>
                <a:ea typeface="MS PGothic" pitchFamily="34" charset="-128"/>
                <a:cs typeface="ＭＳ Ｐゴシック" charset="0"/>
              </a:rPr>
              <a:t>հատուկ</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իրավական</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ռեժիմի</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Այս</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en-US" sz="1200" kern="1200" dirty="0" err="1" smtClean="0">
                <a:solidFill>
                  <a:schemeClr val="tx1"/>
                </a:solidFill>
                <a:latin typeface="Sylfaen" panose="010A0502050306030303" pitchFamily="18" charset="0"/>
                <a:ea typeface="MS PGothic" pitchFamily="34" charset="-128"/>
                <a:cs typeface="ＭＳ Ｐゴシック" charset="0"/>
              </a:rPr>
              <a:t>տվյալն</a:t>
            </a:r>
            <a:r>
              <a:rPr lang="en-US" sz="1200" kern="1200" dirty="0" smtClean="0">
                <a:solidFill>
                  <a:schemeClr val="tx1"/>
                </a:solidFill>
                <a:latin typeface="Sylfaen" panose="010A0502050306030303" pitchFamily="18" charset="0"/>
                <a:ea typeface="MS PGothic" pitchFamily="34" charset="-128"/>
                <a:cs typeface="ＭＳ Ｐゴシック" charset="0"/>
              </a:rPr>
              <a:t> </a:t>
            </a:r>
            <a:r>
              <a:rPr lang="hy-AM" sz="1200" dirty="0" smtClean="0">
                <a:latin typeface="Sylfaen" panose="010A0502050306030303" pitchFamily="18" charset="0"/>
                <a:ea typeface="Verdana" panose="020B0604030504040204" pitchFamily="34" charset="0"/>
              </a:rPr>
              <a:t>առաջացել է ստեղծված համակարգչային համակարգով, որը ձևավորված է որպես հաղորդակցության շղթայի մի մաս</a:t>
            </a:r>
            <a:r>
              <a:rPr lang="en-US" sz="1200" dirty="0" smtClean="0">
                <a:latin typeface="Sylfaen" panose="010A0502050306030303" pitchFamily="18" charset="0"/>
                <a:ea typeface="Verdana" panose="020B0604030504040204" pitchFamily="34" charset="0"/>
              </a:rPr>
              <a:t>,</a:t>
            </a:r>
            <a:r>
              <a:rPr lang="en-US" sz="1200" baseline="0" dirty="0" smtClean="0">
                <a:latin typeface="Sylfaen" panose="010A0502050306030303" pitchFamily="18" charset="0"/>
                <a:ea typeface="Verdana" panose="020B0604030504040204" pitchFamily="34" charset="0"/>
              </a:rPr>
              <a:t> </a:t>
            </a:r>
            <a:r>
              <a:rPr lang="en-US" sz="1200" baseline="0" dirty="0" err="1" smtClean="0">
                <a:latin typeface="Sylfaen" panose="010A0502050306030303" pitchFamily="18" charset="0"/>
                <a:ea typeface="Verdana" panose="020B0604030504040204" pitchFamily="34" charset="0"/>
              </a:rPr>
              <a:t>որպեսզի</a:t>
            </a:r>
            <a:r>
              <a:rPr lang="en-US" sz="1200" baseline="0" dirty="0" smtClean="0">
                <a:latin typeface="Sylfaen" panose="010A0502050306030303" pitchFamily="18" charset="0"/>
                <a:ea typeface="Verdana" panose="020B0604030504040204" pitchFamily="34" charset="0"/>
              </a:rPr>
              <a:t> </a:t>
            </a:r>
            <a:r>
              <a:rPr lang="en-US" sz="1200" baseline="0" dirty="0" err="1" smtClean="0">
                <a:latin typeface="Sylfaen" panose="010A0502050306030303" pitchFamily="18" charset="0"/>
                <a:ea typeface="Verdana" panose="020B0604030504040204" pitchFamily="34" charset="0"/>
              </a:rPr>
              <a:t>այն</a:t>
            </a:r>
            <a:r>
              <a:rPr lang="en-US" sz="1200" baseline="0" dirty="0" smtClean="0">
                <a:latin typeface="Sylfaen" panose="010A0502050306030303" pitchFamily="18" charset="0"/>
                <a:ea typeface="Verdana" panose="020B0604030504040204" pitchFamily="34" charset="0"/>
              </a:rPr>
              <a:t> </a:t>
            </a:r>
            <a:r>
              <a:rPr lang="en-US" sz="1200" baseline="0" dirty="0" err="1" smtClean="0">
                <a:latin typeface="Sylfaen" panose="010A0502050306030303" pitchFamily="18" charset="0"/>
                <a:ea typeface="Verdana" panose="020B0604030504040204" pitchFamily="34" charset="0"/>
              </a:rPr>
              <a:t>ուղղվի</a:t>
            </a:r>
            <a:r>
              <a:rPr lang="en-US" sz="1200" baseline="0" dirty="0" smtClean="0">
                <a:latin typeface="Sylfaen" panose="010A0502050306030303" pitchFamily="18" charset="0"/>
                <a:ea typeface="Verdana" panose="020B0604030504040204" pitchFamily="34" charset="0"/>
              </a:rPr>
              <a:t> </a:t>
            </a:r>
            <a:r>
              <a:rPr lang="en-US" sz="1200" baseline="0" dirty="0" err="1" smtClean="0">
                <a:latin typeface="Sylfaen" panose="010A0502050306030303" pitchFamily="18" charset="0"/>
                <a:ea typeface="Verdana" panose="020B0604030504040204" pitchFamily="34" charset="0"/>
              </a:rPr>
              <a:t>ծագումից</a:t>
            </a:r>
            <a:r>
              <a:rPr lang="en-US" sz="1200" baseline="0" dirty="0" smtClean="0">
                <a:latin typeface="Sylfaen" panose="010A0502050306030303" pitchFamily="18" charset="0"/>
                <a:ea typeface="Verdana" panose="020B0604030504040204" pitchFamily="34" charset="0"/>
              </a:rPr>
              <a:t> </a:t>
            </a:r>
            <a:r>
              <a:rPr lang="en-US" sz="1200" baseline="0" dirty="0" err="1" smtClean="0">
                <a:latin typeface="Sylfaen" panose="010A0502050306030303" pitchFamily="18" charset="0"/>
                <a:ea typeface="Verdana" panose="020B0604030504040204" pitchFamily="34" charset="0"/>
              </a:rPr>
              <a:t>մինչ</a:t>
            </a:r>
            <a:r>
              <a:rPr lang="en-US" sz="1200" baseline="0" dirty="0" smtClean="0">
                <a:latin typeface="Sylfaen" panose="010A0502050306030303" pitchFamily="18" charset="0"/>
                <a:ea typeface="Verdana" panose="020B0604030504040204" pitchFamily="34" charset="0"/>
              </a:rPr>
              <a:t> </a:t>
            </a:r>
            <a:r>
              <a:rPr lang="en-US" sz="1200" baseline="0" dirty="0" err="1" smtClean="0">
                <a:latin typeface="Sylfaen" panose="010A0502050306030303" pitchFamily="18" charset="0"/>
                <a:ea typeface="Verdana" panose="020B0604030504040204" pitchFamily="34" charset="0"/>
              </a:rPr>
              <a:t>վերջնակետ</a:t>
            </a:r>
            <a:r>
              <a:rPr lang="en-US" sz="1200" baseline="0" dirty="0" smtClean="0">
                <a:latin typeface="Sylfaen" panose="010A0502050306030303" pitchFamily="18" charset="0"/>
                <a:ea typeface="Verdana" panose="020B0604030504040204" pitchFamily="34" charset="0"/>
              </a:rPr>
              <a:t>: </a:t>
            </a:r>
            <a:r>
              <a:rPr lang="en-US" sz="1200" baseline="0" dirty="0" err="1" smtClean="0">
                <a:latin typeface="Sylfaen" panose="010A0502050306030303" pitchFamily="18" charset="0"/>
                <a:ea typeface="Verdana" panose="020B0604030504040204" pitchFamily="34" charset="0"/>
              </a:rPr>
              <a:t>Հետևաբար</a:t>
            </a:r>
            <a:r>
              <a:rPr lang="en-US" sz="1200" baseline="0" dirty="0" smtClean="0">
                <a:latin typeface="Sylfaen" panose="010A0502050306030303" pitchFamily="18" charset="0"/>
                <a:ea typeface="Verdana" panose="020B0604030504040204" pitchFamily="34" charset="0"/>
              </a:rPr>
              <a:t>, </a:t>
            </a:r>
            <a:r>
              <a:rPr lang="en-US" sz="1200" baseline="0" dirty="0" err="1" smtClean="0">
                <a:latin typeface="Sylfaen" panose="010A0502050306030303" pitchFamily="18" charset="0"/>
                <a:ea typeface="Verdana" panose="020B0604030504040204" pitchFamily="34" charset="0"/>
              </a:rPr>
              <a:t>այն</a:t>
            </a:r>
            <a:r>
              <a:rPr lang="en-US" sz="1200" baseline="0" dirty="0" smtClean="0">
                <a:latin typeface="Sylfaen" panose="010A0502050306030303" pitchFamily="18" charset="0"/>
                <a:ea typeface="Verdana" panose="020B0604030504040204" pitchFamily="34" charset="0"/>
              </a:rPr>
              <a:t> </a:t>
            </a:r>
            <a:r>
              <a:rPr lang="en-US" sz="1200" baseline="0" dirty="0" err="1" smtClean="0">
                <a:latin typeface="Sylfaen" panose="010A0502050306030303" pitchFamily="18" charset="0"/>
                <a:ea typeface="Verdana" panose="020B0604030504040204" pitchFamily="34" charset="0"/>
              </a:rPr>
              <a:t>հաղորդակցությանն</a:t>
            </a:r>
            <a:r>
              <a:rPr lang="en-US" sz="1200" baseline="0" dirty="0" smtClean="0">
                <a:latin typeface="Sylfaen" panose="010A0502050306030303" pitchFamily="18" charset="0"/>
                <a:ea typeface="Verdana" panose="020B0604030504040204" pitchFamily="34" charset="0"/>
              </a:rPr>
              <a:t> </a:t>
            </a:r>
            <a:r>
              <a:rPr lang="en-US" sz="1200" baseline="0" dirty="0" err="1" smtClean="0">
                <a:latin typeface="Sylfaen" panose="010A0502050306030303" pitchFamily="18" charset="0"/>
                <a:ea typeface="Verdana" panose="020B0604030504040204" pitchFamily="34" charset="0"/>
              </a:rPr>
              <a:t>օժանդակող</a:t>
            </a:r>
            <a:r>
              <a:rPr lang="en-US" sz="1200" baseline="0" dirty="0" smtClean="0">
                <a:latin typeface="Sylfaen" panose="010A0502050306030303" pitchFamily="18" charset="0"/>
                <a:ea typeface="Verdana" panose="020B0604030504040204" pitchFamily="34" charset="0"/>
              </a:rPr>
              <a:t> է: Ս</a:t>
            </a:r>
            <a:r>
              <a:rPr lang="hy-AM" sz="1200" baseline="0" dirty="0" smtClean="0">
                <a:latin typeface="Sylfaen" panose="010A0502050306030303" pitchFamily="18" charset="0"/>
                <a:ea typeface="Verdana" panose="020B0604030504040204" pitchFamily="34" charset="0"/>
              </a:rPr>
              <a:t>ահիկ</a:t>
            </a:r>
            <a:r>
              <a:rPr lang="en-US" sz="1200" baseline="0" dirty="0" smtClean="0">
                <a:latin typeface="Sylfaen" panose="010A0502050306030303" pitchFamily="18" charset="0"/>
                <a:ea typeface="Verdana" panose="020B0604030504040204" pitchFamily="34" charset="0"/>
              </a:rPr>
              <a:t>ը </a:t>
            </a:r>
            <a:r>
              <a:rPr lang="en-US" sz="1200" baseline="0" dirty="0" err="1" smtClean="0">
                <a:latin typeface="Sylfaen" panose="010A0502050306030303" pitchFamily="18" charset="0"/>
                <a:ea typeface="Verdana" panose="020B0604030504040204" pitchFamily="34" charset="0"/>
              </a:rPr>
              <a:t>բնութագրում</a:t>
            </a:r>
            <a:r>
              <a:rPr lang="en-US" sz="1200" baseline="0" dirty="0" smtClean="0">
                <a:latin typeface="Sylfaen" panose="010A0502050306030303" pitchFamily="18" charset="0"/>
                <a:ea typeface="Verdana" panose="020B0604030504040204" pitchFamily="34" charset="0"/>
              </a:rPr>
              <a:t> է </a:t>
            </a:r>
            <a:r>
              <a:rPr lang="en-US" sz="1200" baseline="0" dirty="0" err="1" smtClean="0">
                <a:latin typeface="Sylfaen" panose="010A0502050306030303" pitchFamily="18" charset="0"/>
                <a:ea typeface="Verdana" panose="020B0604030504040204" pitchFamily="34" charset="0"/>
              </a:rPr>
              <a:t>փոխանցվող</a:t>
            </a:r>
            <a:r>
              <a:rPr lang="en-US" sz="1200" baseline="0" dirty="0" smtClean="0">
                <a:latin typeface="Sylfaen" panose="010A0502050306030303" pitchFamily="18" charset="0"/>
                <a:ea typeface="Verdana" panose="020B0604030504040204" pitchFamily="34" charset="0"/>
              </a:rPr>
              <a:t> </a:t>
            </a:r>
            <a:r>
              <a:rPr lang="en-US" sz="1200" baseline="0" dirty="0" err="1" smtClean="0">
                <a:latin typeface="Sylfaen" panose="010A0502050306030303" pitchFamily="18" charset="0"/>
                <a:ea typeface="Verdana" panose="020B0604030504040204" pitchFamily="34" charset="0"/>
              </a:rPr>
              <a:t>տվյալների</a:t>
            </a:r>
            <a:r>
              <a:rPr lang="en-US" sz="1200" baseline="0" dirty="0" smtClean="0">
                <a:latin typeface="Sylfaen" panose="010A0502050306030303" pitchFamily="18" charset="0"/>
                <a:ea typeface="Verdana" panose="020B0604030504040204" pitchFamily="34" charset="0"/>
              </a:rPr>
              <a:t> </a:t>
            </a:r>
            <a:r>
              <a:rPr lang="en-US" sz="1200" baseline="0" dirty="0" err="1" smtClean="0">
                <a:latin typeface="Sylfaen" panose="010A0502050306030303" pitchFamily="18" charset="0"/>
                <a:ea typeface="Verdana" panose="020B0604030504040204" pitchFamily="34" charset="0"/>
              </a:rPr>
              <a:t>որոշ</a:t>
            </a:r>
            <a:r>
              <a:rPr lang="en-US" sz="1200" baseline="0" dirty="0" smtClean="0">
                <a:latin typeface="Sylfaen" panose="010A0502050306030303" pitchFamily="18" charset="0"/>
                <a:ea typeface="Verdana" panose="020B0604030504040204" pitchFamily="34" charset="0"/>
              </a:rPr>
              <a:t> </a:t>
            </a:r>
            <a:r>
              <a:rPr lang="en-US" sz="1200" baseline="0" dirty="0" err="1" smtClean="0">
                <a:latin typeface="Sylfaen" panose="010A0502050306030303" pitchFamily="18" charset="0"/>
                <a:ea typeface="Verdana" panose="020B0604030504040204" pitchFamily="34" charset="0"/>
              </a:rPr>
              <a:t>հիմնական</a:t>
            </a:r>
            <a:r>
              <a:rPr lang="en-US" sz="1200" baseline="0" dirty="0" smtClean="0">
                <a:latin typeface="Sylfaen" panose="010A0502050306030303" pitchFamily="18" charset="0"/>
                <a:ea typeface="Verdana" panose="020B0604030504040204" pitchFamily="34" charset="0"/>
              </a:rPr>
              <a:t> </a:t>
            </a:r>
            <a:r>
              <a:rPr lang="en-US" sz="1200" baseline="0" dirty="0" err="1" smtClean="0">
                <a:latin typeface="Sylfaen" panose="010A0502050306030303" pitchFamily="18" charset="0"/>
                <a:ea typeface="Verdana" panose="020B0604030504040204" pitchFamily="34" charset="0"/>
              </a:rPr>
              <a:t>բնորոշիչներ</a:t>
            </a:r>
            <a:r>
              <a:rPr lang="en-US" sz="1200" baseline="0" dirty="0" smtClean="0">
                <a:latin typeface="Sylfaen" panose="010A0502050306030303" pitchFamily="18" charset="0"/>
                <a:ea typeface="Verdana" panose="020B0604030504040204" pitchFamily="34" charset="0"/>
              </a:rPr>
              <a:t>:</a:t>
            </a:r>
            <a:endParaRPr lang="en-GB" sz="1200" kern="1200" dirty="0">
              <a:solidFill>
                <a:schemeClr val="tx1"/>
              </a:solidFill>
              <a:latin typeface="Sylfaen" panose="010A0502050306030303" pitchFamily="18" charset="0"/>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9</a:t>
            </a:fld>
            <a:endParaRPr lang="en-US" altLang="en-US"/>
          </a:p>
        </p:txBody>
      </p:sp>
    </p:spTree>
    <p:extLst>
      <p:ext uri="{BB962C8B-B14F-4D97-AF65-F5344CB8AC3E}">
        <p14:creationId xmlns:p14="http://schemas.microsoft.com/office/powerpoint/2010/main" val="4221252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DE959-8F66-48C8-9B75-7129AEC57E19}"/>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pic>
        <p:nvPicPr>
          <p:cNvPr id="6" name="Picture 5">
            <a:extLst>
              <a:ext uri="{FF2B5EF4-FFF2-40B4-BE49-F238E27FC236}">
                <a16:creationId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13453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17/05/2021</a:t>
            </a:fld>
            <a:endParaRPr lang="en-GB"/>
          </a:p>
        </p:txBody>
      </p:sp>
      <p:sp>
        <p:nvSpPr>
          <p:cNvPr id="5" name="Footer Placeholder 4">
            <a:extLst>
              <a:ext uri="{FF2B5EF4-FFF2-40B4-BE49-F238E27FC236}">
                <a16:creationId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C23F55A-8CF0-4C9C-A0A6-604CE946188C}"/>
              </a:ext>
            </a:extLst>
          </p:cNvPr>
          <p:cNvSpPr>
            <a:spLocks noGrp="1"/>
          </p:cNvSpPr>
          <p:nvPr>
            <p:ph type="sldNum" sz="quarter" idx="12"/>
          </p:nvPr>
        </p:nvSpPr>
        <p:spPr>
          <a:xfrm>
            <a:off x="7086600" y="6588125"/>
            <a:ext cx="2057400" cy="285810"/>
          </a:xfrm>
          <a:prstGeom prst="rect">
            <a:avLst/>
          </a:prstGeom>
        </p:spPr>
        <p:txBody>
          <a:bodyPr/>
          <a:lstStyle>
            <a:lvl1pPr>
              <a:defRPr/>
            </a:lvl1pPr>
          </a:lstStyle>
          <a:p>
            <a:fld id="{3B3521C2-0219-4B01-9135-CC48710C7539}" type="slidenum">
              <a:rPr lang="en-GB" altLang="en-US"/>
              <a:pPr/>
              <a:t>‹#›</a:t>
            </a:fld>
            <a:endParaRPr lang="en-GB" altLang="en-US"/>
          </a:p>
        </p:txBody>
      </p:sp>
    </p:spTree>
    <p:extLst>
      <p:ext uri="{BB962C8B-B14F-4D97-AF65-F5344CB8AC3E}">
        <p14:creationId xmlns:p14="http://schemas.microsoft.com/office/powerpoint/2010/main" val="365638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17/05/2021</a:t>
            </a:fld>
            <a:endParaRPr lang="en-GB"/>
          </a:p>
        </p:txBody>
      </p:sp>
      <p:sp>
        <p:nvSpPr>
          <p:cNvPr id="5" name="Footer Placeholder 4">
            <a:extLst>
              <a:ext uri="{FF2B5EF4-FFF2-40B4-BE49-F238E27FC236}">
                <a16:creationId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36EC1A9-0935-48AF-98AC-717D1CEB4CF4}"/>
              </a:ext>
            </a:extLst>
          </p:cNvPr>
          <p:cNvSpPr>
            <a:spLocks noGrp="1"/>
          </p:cNvSpPr>
          <p:nvPr>
            <p:ph type="sldNum" sz="quarter" idx="12"/>
          </p:nvPr>
        </p:nvSpPr>
        <p:spPr>
          <a:xfrm>
            <a:off x="7086600" y="6588125"/>
            <a:ext cx="2057400" cy="285810"/>
          </a:xfrm>
          <a:prstGeom prst="rect">
            <a:avLst/>
          </a:prstGeom>
        </p:spPr>
        <p:txBody>
          <a:bodyPr/>
          <a:lstStyle>
            <a:lvl1pPr>
              <a:defRPr/>
            </a:lvl1pPr>
          </a:lstStyle>
          <a:p>
            <a:fld id="{A4A5ECFF-5C9A-42B4-A985-E4790B0921A2}" type="slidenum">
              <a:rPr lang="en-GB" altLang="en-US"/>
              <a:pPr/>
              <a:t>‹#›</a:t>
            </a:fld>
            <a:endParaRPr lang="en-GB" altLang="en-US" dirty="0"/>
          </a:p>
        </p:txBody>
      </p:sp>
    </p:spTree>
    <p:extLst>
      <p:ext uri="{BB962C8B-B14F-4D97-AF65-F5344CB8AC3E}">
        <p14:creationId xmlns:p14="http://schemas.microsoft.com/office/powerpoint/2010/main" val="156882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85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17/05/2021</a:t>
            </a:fld>
            <a:endParaRPr lang="en-GB"/>
          </a:p>
        </p:txBody>
      </p:sp>
      <p:sp>
        <p:nvSpPr>
          <p:cNvPr id="5" name="Footer Placeholder 4">
            <a:extLst>
              <a:ext uri="{FF2B5EF4-FFF2-40B4-BE49-F238E27FC236}">
                <a16:creationId xmlns:a16="http://schemas.microsoft.com/office/drawing/2014/main" id="{B041ED0F-3F4F-4191-95D9-03287ACFF4E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pPr/>
              <a:t>‹#›</a:t>
            </a:fld>
            <a:endParaRPr lang="en-GB" altLang="en-US"/>
          </a:p>
        </p:txBody>
      </p:sp>
    </p:spTree>
    <p:extLst>
      <p:ext uri="{BB962C8B-B14F-4D97-AF65-F5344CB8AC3E}">
        <p14:creationId xmlns:p14="http://schemas.microsoft.com/office/powerpoint/2010/main" val="4039913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11730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Slide Number Placeholder 4">
            <a:extLst>
              <a:ext uri="{FF2B5EF4-FFF2-40B4-BE49-F238E27FC236}">
                <a16:creationId xmlns:a16="http://schemas.microsoft.com/office/drawing/2014/main"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a16="http://schemas.microsoft.com/office/drawing/2014/main"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baseline="0" dirty="0">
                <a:solidFill>
                  <a:srgbClr val="FFFFFF"/>
                </a:solidFill>
                <a:latin typeface="Verdana" panose="020B0604030504040204" pitchFamily="34" charset="0"/>
              </a:rPr>
              <a:t>www.coe.int/cybercrime			</a:t>
            </a:r>
          </a:p>
        </p:txBody>
      </p:sp>
      <p:sp>
        <p:nvSpPr>
          <p:cNvPr id="15" name="Text Placeholder 11">
            <a:extLst>
              <a:ext uri="{FF2B5EF4-FFF2-40B4-BE49-F238E27FC236}">
                <a16:creationId xmlns:a16="http://schemas.microsoft.com/office/drawing/2014/main"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20A8AF00-8302-4EB6-B590-39BD369534E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95200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9F79EE9D-52D5-4B6B-99C5-F7B7EF500FF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D8D75C77-33AE-4D9D-81BB-E8443987728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3D9741-60F0-480D-8B47-D9BDE25B27A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1" name="Picture 2" descr="Asking questions | TeachingEnglish | British Council | BBC">
            <a:extLst>
              <a:ext uri="{FF2B5EF4-FFF2-40B4-BE49-F238E27FC236}">
                <a16:creationId xmlns:a16="http://schemas.microsoft.com/office/drawing/2014/main" id="{4847C7E7-B06A-4BDA-9B87-24735A9E2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2225616"/>
            <a:ext cx="4572000" cy="2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34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9F9D650-1009-46ED-8222-4EE43ED1429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D9BE315B-93AB-4182-A682-D2D6C37D4D23}"/>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8" name="Picture 4">
            <a:extLst>
              <a:ext uri="{FF2B5EF4-FFF2-40B4-BE49-F238E27FC236}">
                <a16:creationId xmlns:a16="http://schemas.microsoft.com/office/drawing/2014/main" id="{4840FB52-8F74-4C62-BC14-146E3735258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AD8571B3-F2B3-4C41-8AB6-8D4158A1697F}"/>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dirty="0"/>
          </a:p>
        </p:txBody>
      </p:sp>
      <p:sp>
        <p:nvSpPr>
          <p:cNvPr id="11" name="Rectangle 11">
            <a:extLst>
              <a:ext uri="{FF2B5EF4-FFF2-40B4-BE49-F238E27FC236}">
                <a16:creationId xmlns:a16="http://schemas.microsoft.com/office/drawing/2014/main" id="{C0713AAC-84AF-4971-8FCB-8CABFE853DD0}"/>
              </a:ext>
            </a:extLst>
          </p:cNvPr>
          <p:cNvSpPr>
            <a:spLocks noChangeArrowheads="1"/>
          </p:cNvSpPr>
          <p:nvPr userDrawn="1"/>
        </p:nvSpPr>
        <p:spPr bwMode="auto">
          <a:xfrm>
            <a:off x="-60382" y="6596936"/>
            <a:ext cx="3217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i="0" baseline="0" dirty="0">
                <a:solidFill>
                  <a:srgbClr val="FFFFFF"/>
                </a:solidFill>
                <a:latin typeface="Verdana" panose="020B0604030504040204" pitchFamily="34" charset="0"/>
                <a:ea typeface="Verdana" panose="020B0604030504040204" pitchFamily="34" charset="0"/>
              </a:rPr>
              <a:t>www.coe.int/cybercrime			</a:t>
            </a:r>
          </a:p>
        </p:txBody>
      </p:sp>
      <p:sp>
        <p:nvSpPr>
          <p:cNvPr id="14" name="Slide Number Placeholder 4">
            <a:extLst>
              <a:ext uri="{FF2B5EF4-FFF2-40B4-BE49-F238E27FC236}">
                <a16:creationId xmlns:a16="http://schemas.microsoft.com/office/drawing/2014/main" id="{307588A1-E747-44DA-B866-F09C9C76894B}"/>
              </a:ext>
            </a:extLst>
          </p:cNvPr>
          <p:cNvSpPr txBox="1">
            <a:spLocks/>
          </p:cNvSpPr>
          <p:nvPr userDrawn="1"/>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a:t>
            </a:fld>
            <a:endParaRPr lang="en-GB" sz="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7954049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2" r:id="rId3"/>
    <p:sldLayoutId id="2147483663" r:id="rId4"/>
    <p:sldLayoutId id="2147483664" r:id="rId5"/>
    <p:sldLayoutId id="2147483665" r:id="rId6"/>
    <p:sldLayoutId id="2147483666" r:id="rId7"/>
    <p:sldLayoutId id="2147483677" r:id="rId8"/>
    <p:sldLayoutId id="2147483671" r:id="rId9"/>
    <p:sldLayoutId id="2147483678" r:id="rId10"/>
    <p:sldLayoutId id="2147483680" r:id="rId11"/>
    <p:sldLayoutId id="2147483681" r:id="rId12"/>
    <p:sldLayoutId id="214748368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mailto:matteo.lucchetti@coe.in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image" Target="../media/image22.gif"/><Relationship Id="rId4" Type="http://schemas.openxmlformats.org/officeDocument/2006/relationships/image" Target="../media/image21.jpeg"/></Relationships>
</file>

<file path=ppt/slides/_rels/slide5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6.xml"/><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jpeg"/></Relationships>
</file>

<file path=ppt/slides/_rels/slide6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notesSlide" Target="../notesSlides/notesSlide57.xml"/><Relationship Id="rId7" Type="http://schemas.openxmlformats.org/officeDocument/2006/relationships/image" Target="../media/image32.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1.jpe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oleObject" Target="../embeddings/oleObject1.bin"/><Relationship Id="rId9" Type="http://schemas.openxmlformats.org/officeDocument/2006/relationships/image" Target="../media/image34.jpeg"/></Relationships>
</file>

<file path=ppt/slides/_rels/slide6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9.xml"/><Relationship Id="rId1" Type="http://schemas.openxmlformats.org/officeDocument/2006/relationships/slideLayout" Target="../slideLayouts/slideLayout12.xml"/><Relationship Id="rId5" Type="http://schemas.openxmlformats.org/officeDocument/2006/relationships/image" Target="../media/image40.jpeg"/><Relationship Id="rId4" Type="http://schemas.openxmlformats.org/officeDocument/2006/relationships/image" Target="../media/image39.jpeg"/></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hyperlink" Target="mailto:matteo.lucchetti@coe.int" TargetMode="External"/><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Sylfaen" panose="010A0502050306030303" pitchFamily="18" charset="0"/>
              <a:ea typeface="ＭＳ Ｐゴシック" charset="0"/>
            </a:endParaRPr>
          </a:p>
        </p:txBody>
      </p:sp>
      <p:pic>
        <p:nvPicPr>
          <p:cNvPr id="2054" name="Picture 8">
            <a:extLst>
              <a:ext uri="{FF2B5EF4-FFF2-40B4-BE49-F238E27FC236}">
                <a16:creationId xmlns:a16="http://schemas.microsoft.com/office/drawing/2014/main" id="{B2A2B581-F8BC-48D4-AF7E-AAF0CE808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290513" y="2352650"/>
            <a:ext cx="859948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b="1" dirty="0">
                <a:latin typeface="Sylfaen" panose="010A0502050306030303" pitchFamily="18" charset="0"/>
              </a:rPr>
              <a:t>Դ</a:t>
            </a:r>
            <a:r>
              <a:rPr lang="hy-AM" altLang="en-US" sz="3600" b="1" smtClean="0">
                <a:latin typeface="Sylfaen" panose="010A0502050306030303" pitchFamily="18" charset="0"/>
              </a:rPr>
              <a:t>ասընթաց</a:t>
            </a:r>
            <a:r>
              <a:rPr lang="en-GB" altLang="en-US" sz="3600" b="1" dirty="0" smtClean="0">
                <a:latin typeface="Sylfaen" panose="010A0502050306030303" pitchFamily="18" charset="0"/>
              </a:rPr>
              <a:t> </a:t>
            </a:r>
            <a:r>
              <a:rPr lang="en-GB" altLang="en-US" sz="3600" b="1" dirty="0">
                <a:latin typeface="Sylfaen" panose="010A0502050306030303" pitchFamily="18" charset="0"/>
              </a:rPr>
              <a:t>2.2</a:t>
            </a:r>
          </a:p>
          <a:p>
            <a:pPr algn="ctr">
              <a:spcBef>
                <a:spcPct val="0"/>
              </a:spcBef>
              <a:buNone/>
            </a:pPr>
            <a:r>
              <a:rPr lang="en-US" altLang="en-US" sz="3600" b="1" dirty="0" err="1" smtClean="0">
                <a:latin typeface="Sylfaen" panose="010A0502050306030303" pitchFamily="18" charset="0"/>
              </a:rPr>
              <a:t>Բուդապեշտի</a:t>
            </a:r>
            <a:r>
              <a:rPr lang="en-US" altLang="en-US" sz="3600" b="1" dirty="0" smtClean="0">
                <a:latin typeface="Sylfaen" panose="010A0502050306030303" pitchFamily="18" charset="0"/>
              </a:rPr>
              <a:t> </a:t>
            </a:r>
            <a:r>
              <a:rPr lang="en-US" altLang="en-US" sz="3600" b="1" dirty="0" err="1" smtClean="0">
                <a:latin typeface="Sylfaen" panose="010A0502050306030303" pitchFamily="18" charset="0"/>
              </a:rPr>
              <a:t>կոնվենցիայի</a:t>
            </a:r>
            <a:r>
              <a:rPr lang="en-US" altLang="en-US" sz="3600" b="1" dirty="0" smtClean="0">
                <a:latin typeface="Sylfaen" panose="010A0502050306030303" pitchFamily="18" charset="0"/>
              </a:rPr>
              <a:t> </a:t>
            </a:r>
            <a:r>
              <a:rPr lang="en-US" altLang="en-US" sz="3600" b="1" dirty="0" err="1" smtClean="0">
                <a:latin typeface="Sylfaen" panose="010A0502050306030303" pitchFamily="18" charset="0"/>
              </a:rPr>
              <a:t>նյութական</a:t>
            </a:r>
            <a:r>
              <a:rPr lang="en-US" altLang="en-US" sz="3600" b="1" dirty="0" smtClean="0">
                <a:latin typeface="Sylfaen" panose="010A0502050306030303" pitchFamily="18" charset="0"/>
              </a:rPr>
              <a:t> </a:t>
            </a:r>
            <a:r>
              <a:rPr lang="en-US" altLang="en-US" sz="3600" b="1" dirty="0" err="1" smtClean="0">
                <a:latin typeface="Sylfaen" panose="010A0502050306030303" pitchFamily="18" charset="0"/>
              </a:rPr>
              <a:t>դրույթները</a:t>
            </a:r>
            <a:r>
              <a:rPr lang="en-US" altLang="en-US" sz="3600" b="1" dirty="0" smtClean="0">
                <a:latin typeface="Sylfaen" panose="010A0502050306030303" pitchFamily="18" charset="0"/>
              </a:rPr>
              <a:t> </a:t>
            </a:r>
            <a:r>
              <a:rPr lang="en-US" altLang="en-US" sz="3600" b="1" dirty="0">
                <a:latin typeface="Sylfaen" panose="010A0502050306030303" pitchFamily="18" charset="0"/>
              </a:rPr>
              <a:t>- </a:t>
            </a:r>
            <a:r>
              <a:rPr lang="en-US" altLang="en-US" sz="3600" b="1" dirty="0" err="1" smtClean="0">
                <a:latin typeface="Sylfaen" panose="010A0502050306030303" pitchFamily="18" charset="0"/>
              </a:rPr>
              <a:t>Մաս</a:t>
            </a:r>
            <a:r>
              <a:rPr lang="en-US" altLang="en-US" sz="3600" b="1" dirty="0" smtClean="0">
                <a:latin typeface="Sylfaen" panose="010A0502050306030303" pitchFamily="18" charset="0"/>
              </a:rPr>
              <a:t> </a:t>
            </a:r>
            <a:r>
              <a:rPr lang="en-US" altLang="en-US" sz="3600" b="1" dirty="0">
                <a:latin typeface="Sylfaen" panose="010A0502050306030303" pitchFamily="18" charset="0"/>
              </a:rPr>
              <a:t>1</a:t>
            </a:r>
          </a:p>
          <a:p>
            <a:pPr algn="ctr" eaLnBrk="1" hangingPunct="1">
              <a:spcBef>
                <a:spcPct val="0"/>
              </a:spcBef>
              <a:buFontTx/>
              <a:buNone/>
            </a:pPr>
            <a:endParaRPr lang="en-GB" altLang="en-US" sz="1200" b="1" dirty="0">
              <a:latin typeface="Sylfaen" panose="010A0502050306030303" pitchFamily="18" charset="0"/>
            </a:endParaRPr>
          </a:p>
          <a:p>
            <a:pPr algn="ctr" eaLnBrk="1" hangingPunct="1">
              <a:spcBef>
                <a:spcPct val="0"/>
              </a:spcBef>
              <a:buFontTx/>
              <a:buNone/>
            </a:pPr>
            <a:endParaRPr lang="en-GB" altLang="en-US" sz="1200" b="1" dirty="0">
              <a:latin typeface="Sylfaen" panose="010A0502050306030303" pitchFamily="18" charset="0"/>
            </a:endParaRPr>
          </a:p>
          <a:p>
            <a:pPr algn="ctr" eaLnBrk="1" hangingPunct="1">
              <a:spcBef>
                <a:spcPct val="0"/>
              </a:spcBef>
              <a:buFontTx/>
              <a:buNone/>
            </a:pPr>
            <a:endParaRPr lang="en-GB" altLang="en-US" sz="1200" b="1" dirty="0">
              <a:latin typeface="Sylfaen" panose="010A0502050306030303" pitchFamily="18" charset="0"/>
            </a:endParaRPr>
          </a:p>
          <a:p>
            <a:pPr algn="ctr" eaLnBrk="1" hangingPunct="1">
              <a:spcBef>
                <a:spcPct val="0"/>
              </a:spcBef>
              <a:buFontTx/>
              <a:buNone/>
            </a:pPr>
            <a:endParaRPr lang="en-GB" altLang="en-US" sz="1600" b="1" dirty="0">
              <a:latin typeface="Sylfaen" panose="010A0502050306030303" pitchFamily="18" charset="0"/>
            </a:endParaRPr>
          </a:p>
          <a:p>
            <a:pPr algn="ctr" eaLnBrk="1" hangingPunct="1">
              <a:spcBef>
                <a:spcPct val="0"/>
              </a:spcBef>
              <a:buFontTx/>
              <a:buNone/>
            </a:pPr>
            <a:r>
              <a:rPr lang="en-GB" altLang="en-US" sz="1800" b="1" dirty="0" err="1">
                <a:latin typeface="Sylfaen" panose="010A0502050306030303" pitchFamily="18" charset="0"/>
              </a:rPr>
              <a:t>Xxxxx</a:t>
            </a:r>
            <a:r>
              <a:rPr lang="en-GB" altLang="en-US" sz="1800" b="1" dirty="0">
                <a:latin typeface="Sylfaen" panose="010A0502050306030303" pitchFamily="18" charset="0"/>
              </a:rPr>
              <a:t> XXXXXXXX</a:t>
            </a:r>
          </a:p>
          <a:p>
            <a:pPr algn="ctr" eaLnBrk="1" hangingPunct="1">
              <a:spcBef>
                <a:spcPct val="0"/>
              </a:spcBef>
              <a:buFontTx/>
              <a:buNone/>
            </a:pPr>
            <a:endParaRPr lang="en-GB" altLang="en-US" sz="600" dirty="0">
              <a:latin typeface="Sylfaen" panose="010A0502050306030303" pitchFamily="18" charset="0"/>
            </a:endParaRPr>
          </a:p>
          <a:p>
            <a:pPr algn="ctr" eaLnBrk="1" hangingPunct="1">
              <a:spcBef>
                <a:spcPct val="0"/>
              </a:spcBef>
              <a:buFontTx/>
              <a:buNone/>
            </a:pPr>
            <a:r>
              <a:rPr lang="en-GB" altLang="en-US" sz="1400" i="1" dirty="0" err="1" smtClean="0">
                <a:latin typeface="Sylfaen" panose="010A0502050306030303" pitchFamily="18" charset="0"/>
              </a:rPr>
              <a:t>Եվրոպայի</a:t>
            </a:r>
            <a:r>
              <a:rPr lang="en-GB" altLang="en-US" sz="1400" i="1" dirty="0" smtClean="0">
                <a:latin typeface="Sylfaen" panose="010A0502050306030303" pitchFamily="18" charset="0"/>
              </a:rPr>
              <a:t> </a:t>
            </a:r>
            <a:r>
              <a:rPr lang="en-GB" altLang="en-US" sz="1400" i="1" dirty="0" err="1" smtClean="0">
                <a:latin typeface="Sylfaen" panose="010A0502050306030303" pitchFamily="18" charset="0"/>
              </a:rPr>
              <a:t>խորհուրդ</a:t>
            </a:r>
            <a:endParaRPr lang="en-GB" altLang="en-US" sz="1400" i="1" dirty="0">
              <a:latin typeface="Sylfaen" panose="010A0502050306030303" pitchFamily="18" charset="0"/>
            </a:endParaRPr>
          </a:p>
          <a:p>
            <a:pPr algn="ctr" eaLnBrk="1" hangingPunct="1">
              <a:spcBef>
                <a:spcPct val="0"/>
              </a:spcBef>
              <a:buFontTx/>
              <a:buNone/>
            </a:pPr>
            <a:endParaRPr lang="en-GB" altLang="en-US" sz="1400" b="1" dirty="0">
              <a:solidFill>
                <a:srgbClr val="2F618F"/>
              </a:solidFill>
              <a:latin typeface="Sylfaen" panose="010A0502050306030303" pitchFamily="18" charset="0"/>
              <a:hlinkClick r:id="rId4"/>
            </a:endParaRPr>
          </a:p>
          <a:p>
            <a:pPr algn="ctr" eaLnBrk="1" hangingPunct="1">
              <a:spcBef>
                <a:spcPct val="0"/>
              </a:spcBef>
              <a:buFontTx/>
              <a:buNone/>
            </a:pPr>
            <a:r>
              <a:rPr lang="en-GB" altLang="en-US" sz="1200" b="1" dirty="0" err="1" smtClean="0">
                <a:solidFill>
                  <a:srgbClr val="2F618F"/>
                </a:solidFill>
                <a:latin typeface="Sylfaen" panose="010A0502050306030303" pitchFamily="18" charset="0"/>
              </a:rPr>
              <a:t>Էլ</a:t>
            </a:r>
            <a:r>
              <a:rPr lang="en-GB" altLang="en-US" sz="1200" b="1" dirty="0" smtClean="0">
                <a:solidFill>
                  <a:srgbClr val="2F618F"/>
                </a:solidFill>
                <a:latin typeface="Sylfaen" panose="010A0502050306030303" pitchFamily="18" charset="0"/>
              </a:rPr>
              <a:t>. </a:t>
            </a:r>
            <a:r>
              <a:rPr lang="en-GB" altLang="en-US" sz="1200" b="1" dirty="0" err="1" smtClean="0">
                <a:solidFill>
                  <a:srgbClr val="2F618F"/>
                </a:solidFill>
                <a:latin typeface="Sylfaen" panose="010A0502050306030303" pitchFamily="18" charset="0"/>
              </a:rPr>
              <a:t>փոստ</a:t>
            </a:r>
            <a:endParaRPr lang="en-GB" altLang="en-US" sz="1200" b="1" dirty="0">
              <a:solidFill>
                <a:srgbClr val="2F618F"/>
              </a:solidFill>
              <a:latin typeface="Sylfaen" panose="010A0502050306030303" pitchFamily="18" charset="0"/>
            </a:endParaRPr>
          </a:p>
          <a:p>
            <a:pPr algn="ctr" eaLnBrk="1" hangingPunct="1">
              <a:spcBef>
                <a:spcPct val="0"/>
              </a:spcBef>
              <a:buFontTx/>
              <a:buNone/>
            </a:pPr>
            <a:endParaRPr lang="en-GB" altLang="en-US" sz="1600" b="1" dirty="0">
              <a:latin typeface="Sylfaen" panose="010A0502050306030303" pitchFamily="18" charset="0"/>
            </a:endParaRPr>
          </a:p>
          <a:p>
            <a:pPr algn="ctr" eaLnBrk="1" hangingPunct="1">
              <a:spcBef>
                <a:spcPct val="0"/>
              </a:spcBef>
              <a:buFontTx/>
              <a:buNone/>
            </a:pPr>
            <a:endParaRPr lang="en-GB" altLang="en-US" sz="1400" b="1" dirty="0">
              <a:latin typeface="Sylfaen" panose="010A0502050306030303" pitchFamily="18" charset="0"/>
            </a:endParaRPr>
          </a:p>
          <a:p>
            <a:pPr algn="ctr" eaLnBrk="1" hangingPunct="1">
              <a:spcBef>
                <a:spcPct val="0"/>
              </a:spcBef>
              <a:buFontTx/>
              <a:buNone/>
            </a:pPr>
            <a:r>
              <a:rPr lang="hy-AM" altLang="en-US" sz="1600" b="1" dirty="0" smtClean="0">
                <a:latin typeface="Sylfaen" panose="010A0502050306030303" pitchFamily="18" charset="0"/>
              </a:rPr>
              <a:t>Օ</a:t>
            </a:r>
            <a:r>
              <a:rPr lang="en-GB" altLang="en-US" sz="1600" b="1" dirty="0" err="1" smtClean="0">
                <a:latin typeface="Sylfaen" panose="010A0502050306030303" pitchFamily="18" charset="0"/>
              </a:rPr>
              <a:t>ր.ամիս.տարի</a:t>
            </a:r>
            <a:endParaRPr lang="en-GB" altLang="en-US" sz="1600" b="1" dirty="0">
              <a:latin typeface="Sylfaen" panose="010A0502050306030303" pitchFamily="18" charset="0"/>
            </a:endParaRPr>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365125" y="1177588"/>
            <a:ext cx="85994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b="1" dirty="0" err="1" smtClean="0">
                <a:latin typeface="Sylfaen" panose="010A0502050306030303" pitchFamily="18" charset="0"/>
              </a:rPr>
              <a:t>Ներածական</a:t>
            </a:r>
            <a:r>
              <a:rPr lang="en-US" altLang="en-US" sz="1600" b="1" dirty="0" smtClean="0">
                <a:latin typeface="Sylfaen" panose="010A0502050306030303" pitchFamily="18" charset="0"/>
              </a:rPr>
              <a:t> </a:t>
            </a:r>
            <a:r>
              <a:rPr lang="en-US" altLang="en-US" sz="1600" b="1" dirty="0" err="1" smtClean="0">
                <a:latin typeface="Sylfaen" panose="010A0502050306030303" pitchFamily="18" charset="0"/>
              </a:rPr>
              <a:t>դատական</a:t>
            </a:r>
            <a:r>
              <a:rPr lang="en-US" altLang="en-US" sz="1600" b="1" dirty="0" smtClean="0">
                <a:latin typeface="Sylfaen" panose="010A0502050306030303" pitchFamily="18" charset="0"/>
              </a:rPr>
              <a:t> </a:t>
            </a:r>
            <a:r>
              <a:rPr lang="en-US" altLang="en-US" sz="1600" b="1" dirty="0" err="1" smtClean="0">
                <a:latin typeface="Sylfaen" panose="010A0502050306030303" pitchFamily="18" charset="0"/>
              </a:rPr>
              <a:t>վերապատրաստման</a:t>
            </a:r>
            <a:r>
              <a:rPr lang="en-US" altLang="en-US" sz="1600" b="1" dirty="0" smtClean="0">
                <a:latin typeface="Sylfaen" panose="010A0502050306030303" pitchFamily="18" charset="0"/>
              </a:rPr>
              <a:t> </a:t>
            </a:r>
            <a:r>
              <a:rPr lang="en-US" altLang="en-US" sz="1600" b="1" dirty="0" err="1" smtClean="0">
                <a:latin typeface="Sylfaen" panose="010A0502050306030303" pitchFamily="18" charset="0"/>
              </a:rPr>
              <a:t>դասընթաց</a:t>
            </a:r>
            <a:r>
              <a:rPr lang="en-US" altLang="en-US" sz="1600" b="1" dirty="0" smtClean="0">
                <a:latin typeface="Sylfaen" panose="010A0502050306030303" pitchFamily="18" charset="0"/>
              </a:rPr>
              <a:t> կ</a:t>
            </a:r>
            <a:r>
              <a:rPr lang="hy-AM" altLang="en-US" sz="1600" b="1" dirty="0" smtClean="0">
                <a:latin typeface="Sylfaen" panose="010A0502050306030303" pitchFamily="18" charset="0"/>
              </a:rPr>
              <a:t>իբեր</a:t>
            </a:r>
            <a:r>
              <a:rPr lang="en-US" altLang="en-US" sz="1600" b="1" dirty="0" err="1" smtClean="0">
                <a:latin typeface="Sylfaen" panose="010A0502050306030303" pitchFamily="18" charset="0"/>
              </a:rPr>
              <a:t>հանցագործությունների</a:t>
            </a:r>
            <a:r>
              <a:rPr lang="en-US" altLang="en-US" sz="1600" b="1" dirty="0" smtClean="0">
                <a:latin typeface="Sylfaen" panose="010A0502050306030303" pitchFamily="18" charset="0"/>
              </a:rPr>
              <a:t> և </a:t>
            </a:r>
            <a:r>
              <a:rPr lang="en-US" altLang="en-US" sz="1600" b="1" dirty="0" err="1" smtClean="0">
                <a:latin typeface="Sylfaen" panose="010A0502050306030303" pitchFamily="18" charset="0"/>
              </a:rPr>
              <a:t>էլեկտրոնային</a:t>
            </a:r>
            <a:r>
              <a:rPr lang="en-US" altLang="en-US" sz="1600" b="1" dirty="0" smtClean="0">
                <a:latin typeface="Sylfaen" panose="010A0502050306030303" pitchFamily="18" charset="0"/>
              </a:rPr>
              <a:t> </a:t>
            </a:r>
            <a:r>
              <a:rPr lang="en-US" altLang="en-US" sz="1600" b="1" dirty="0" err="1" smtClean="0">
                <a:latin typeface="Sylfaen" panose="010A0502050306030303" pitchFamily="18" charset="0"/>
              </a:rPr>
              <a:t>ապացույցների</a:t>
            </a:r>
            <a:r>
              <a:rPr lang="en-US" altLang="en-US" sz="1600" b="1" dirty="0" smtClean="0">
                <a:latin typeface="Sylfaen" panose="010A0502050306030303" pitchFamily="18" charset="0"/>
              </a:rPr>
              <a:t> </a:t>
            </a:r>
            <a:r>
              <a:rPr lang="en-US" altLang="en-US" sz="1600" b="1" dirty="0" err="1" smtClean="0">
                <a:latin typeface="Sylfaen" panose="010A0502050306030303" pitchFamily="18" charset="0"/>
              </a:rPr>
              <a:t>վերաբերյալ</a:t>
            </a:r>
            <a:endParaRPr lang="en-GB" altLang="en-US" sz="1600" i="1" dirty="0">
              <a:latin typeface="Sylfaen" panose="010A05020503060303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Sylfaen" panose="010A0502050306030303" pitchFamily="18" charset="0"/>
            </a:endParaRPr>
          </a:p>
        </p:txBody>
      </p:sp>
      <p:sp>
        <p:nvSpPr>
          <p:cNvPr id="7" name="Rectangle 6">
            <a:extLst>
              <a:ext uri="{FF2B5EF4-FFF2-40B4-BE49-F238E27FC236}">
                <a16:creationId xmlns:a16="http://schemas.microsoft.com/office/drawing/2014/main"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err="1">
                <a:latin typeface="Sylfaen" panose="010A0502050306030303" pitchFamily="18" charset="0"/>
                <a:ea typeface="Verdana" panose="020B0604030504040204" pitchFamily="34" charset="0"/>
                <a:cs typeface="ＭＳ Ｐゴシック" charset="0"/>
              </a:rPr>
              <a:t>Հ</a:t>
            </a:r>
            <a:r>
              <a:rPr lang="en-GB" sz="3200" dirty="0" err="1" smtClean="0">
                <a:latin typeface="Sylfaen" panose="010A0502050306030303" pitchFamily="18" charset="0"/>
                <a:ea typeface="Verdana" panose="020B0604030504040204" pitchFamily="34" charset="0"/>
                <a:cs typeface="ＭＳ Ｐゴシック" charset="0"/>
              </a:rPr>
              <a:t>արցում</a:t>
            </a:r>
            <a:endParaRPr lang="en-GB" sz="3200" dirty="0">
              <a:latin typeface="Sylfaen" panose="010A0502050306030303" pitchFamily="18" charset="0"/>
              <a:ea typeface="Verdana" panose="020B0604030504040204" pitchFamily="34" charset="0"/>
            </a:endParaRPr>
          </a:p>
        </p:txBody>
      </p:sp>
      <p:sp>
        <p:nvSpPr>
          <p:cNvPr id="8" name="TextBox 7">
            <a:extLst>
              <a:ext uri="{FF2B5EF4-FFF2-40B4-BE49-F238E27FC236}">
                <a16:creationId xmlns:a16="http://schemas.microsoft.com/office/drawing/2014/main" id="{CF4A5A40-4F3B-49B6-9081-1646BBF20341}"/>
              </a:ext>
            </a:extLst>
          </p:cNvPr>
          <p:cNvSpPr txBox="1"/>
          <p:nvPr/>
        </p:nvSpPr>
        <p:spPr>
          <a:xfrm>
            <a:off x="588962" y="1281981"/>
            <a:ext cx="8030033" cy="830997"/>
          </a:xfrm>
          <a:prstGeom prst="rect">
            <a:avLst/>
          </a:prstGeom>
          <a:solidFill>
            <a:srgbClr val="BDD8F3"/>
          </a:solidFill>
        </p:spPr>
        <p:txBody>
          <a:bodyPr wrap="square" rtlCol="0">
            <a:spAutoFit/>
          </a:bodyPr>
          <a:lstStyle/>
          <a:p>
            <a:pPr algn="ctr"/>
            <a:r>
              <a:rPr lang="en-US" sz="2400" dirty="0" err="1" smtClean="0">
                <a:solidFill>
                  <a:schemeClr val="tx1">
                    <a:lumMod val="65000"/>
                    <a:lumOff val="35000"/>
                  </a:schemeClr>
                </a:solidFill>
                <a:latin typeface="Sylfaen" panose="010A0502050306030303" pitchFamily="18" charset="0"/>
              </a:rPr>
              <a:t>Սրանցից</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որո՞նք</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ներառված</a:t>
            </a:r>
            <a:r>
              <a:rPr lang="en-US" sz="2400" dirty="0" smtClean="0">
                <a:solidFill>
                  <a:schemeClr val="tx1">
                    <a:lumMod val="65000"/>
                    <a:lumOff val="35000"/>
                  </a:schemeClr>
                </a:solidFill>
                <a:latin typeface="Sylfaen" panose="010A0502050306030303" pitchFamily="18" charset="0"/>
              </a:rPr>
              <a:t> ՉԵՆ</a:t>
            </a:r>
          </a:p>
          <a:p>
            <a:pPr algn="ct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փոխանցվող</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տվյալներում</a:t>
            </a:r>
            <a:endParaRPr lang="en-US" sz="2400" dirty="0">
              <a:solidFill>
                <a:schemeClr val="tx1">
                  <a:lumMod val="65000"/>
                  <a:lumOff val="35000"/>
                </a:schemeClr>
              </a:solidFill>
              <a:latin typeface="Sylfaen" panose="010A0502050306030303" pitchFamily="18" charset="0"/>
            </a:endParaRPr>
          </a:p>
        </p:txBody>
      </p:sp>
      <p:sp>
        <p:nvSpPr>
          <p:cNvPr id="9" name="TextBox 8">
            <a:extLst>
              <a:ext uri="{FF2B5EF4-FFF2-40B4-BE49-F238E27FC236}">
                <a16:creationId xmlns:a16="http://schemas.microsoft.com/office/drawing/2014/main"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en-GB" sz="2400" dirty="0" err="1" smtClean="0">
                <a:solidFill>
                  <a:schemeClr val="bg1"/>
                </a:solidFill>
                <a:latin typeface="Sylfaen" panose="010A0502050306030303" pitchFamily="18" charset="0"/>
              </a:rPr>
              <a:t>Ճիշտ</a:t>
            </a:r>
            <a:r>
              <a:rPr lang="en-GB" sz="2400" dirty="0" smtClean="0">
                <a:solidFill>
                  <a:schemeClr val="bg1"/>
                </a:solidFill>
                <a:latin typeface="Sylfaen" panose="010A0502050306030303" pitchFamily="18" charset="0"/>
              </a:rPr>
              <a:t> </a:t>
            </a:r>
            <a:r>
              <a:rPr lang="en-GB" sz="2400" dirty="0" err="1" smtClean="0">
                <a:solidFill>
                  <a:schemeClr val="bg1"/>
                </a:solidFill>
                <a:latin typeface="Sylfaen" panose="010A0502050306030303" pitchFamily="18" charset="0"/>
              </a:rPr>
              <a:t>պատասխաններն</a:t>
            </a:r>
            <a:r>
              <a:rPr lang="en-GB" sz="2400" dirty="0" smtClean="0">
                <a:solidFill>
                  <a:schemeClr val="bg1"/>
                </a:solidFill>
                <a:latin typeface="Sylfaen" panose="010A0502050306030303" pitchFamily="18" charset="0"/>
              </a:rPr>
              <a:t> </a:t>
            </a:r>
            <a:r>
              <a:rPr lang="en-GB" sz="2400" dirty="0" err="1" smtClean="0">
                <a:solidFill>
                  <a:schemeClr val="bg1"/>
                </a:solidFill>
                <a:latin typeface="Sylfaen" panose="010A0502050306030303" pitchFamily="18" charset="0"/>
              </a:rPr>
              <a:t>են</a:t>
            </a:r>
            <a:r>
              <a:rPr lang="en-GB" sz="2400" dirty="0" smtClean="0">
                <a:solidFill>
                  <a:schemeClr val="bg1"/>
                </a:solidFill>
                <a:latin typeface="Sylfaen" panose="010A0502050306030303" pitchFamily="18" charset="0"/>
              </a:rPr>
              <a:t> Գ-ն և Դ-ն</a:t>
            </a:r>
            <a:endParaRPr lang="en-GB" sz="2400" dirty="0">
              <a:solidFill>
                <a:schemeClr val="bg1"/>
              </a:solidFill>
              <a:latin typeface="Sylfaen" panose="010A0502050306030303" pitchFamily="18" charset="0"/>
            </a:endParaRPr>
          </a:p>
        </p:txBody>
      </p:sp>
      <p:sp>
        <p:nvSpPr>
          <p:cNvPr id="10" name="TextBox 9">
            <a:extLst>
              <a:ext uri="{FF2B5EF4-FFF2-40B4-BE49-F238E27FC236}">
                <a16:creationId xmlns:a16="http://schemas.microsoft.com/office/drawing/2014/main" id="{A5BF146C-DBC3-44BF-AA98-DDEC334987B8}"/>
              </a:ext>
            </a:extLst>
          </p:cNvPr>
          <p:cNvSpPr txBox="1"/>
          <p:nvPr/>
        </p:nvSpPr>
        <p:spPr>
          <a:xfrm>
            <a:off x="556984" y="2828835"/>
            <a:ext cx="8030032" cy="1938992"/>
          </a:xfrm>
          <a:prstGeom prst="rect">
            <a:avLst/>
          </a:prstGeom>
          <a:solidFill>
            <a:srgbClr val="F08A34"/>
          </a:solidFill>
        </p:spPr>
        <p:txBody>
          <a:bodyPr wrap="square" rtlCol="0">
            <a:spAutoFit/>
          </a:bodyPr>
          <a:lstStyle/>
          <a:p>
            <a:pPr lvl="3"/>
            <a:r>
              <a:rPr lang="en-GB" sz="2400" dirty="0" smtClean="0">
                <a:solidFill>
                  <a:schemeClr val="bg1"/>
                </a:solidFill>
                <a:latin typeface="Sylfaen" panose="010A0502050306030303" pitchFamily="18" charset="0"/>
              </a:rPr>
              <a:t>Ա. </a:t>
            </a:r>
            <a:r>
              <a:rPr lang="en-GB" sz="2400" dirty="0" err="1" smtClean="0">
                <a:solidFill>
                  <a:schemeClr val="bg1"/>
                </a:solidFill>
                <a:latin typeface="Sylfaen" panose="010A0502050306030303" pitchFamily="18" charset="0"/>
              </a:rPr>
              <a:t>Ժամանակ</a:t>
            </a:r>
            <a:endParaRPr lang="en-GB" sz="2400" dirty="0">
              <a:solidFill>
                <a:schemeClr val="bg1"/>
              </a:solidFill>
              <a:latin typeface="Sylfaen" panose="010A0502050306030303" pitchFamily="18" charset="0"/>
            </a:endParaRPr>
          </a:p>
          <a:p>
            <a:pPr lvl="3"/>
            <a:r>
              <a:rPr lang="en-US" sz="2400" dirty="0" smtClean="0">
                <a:solidFill>
                  <a:schemeClr val="bg1"/>
                </a:solidFill>
                <a:latin typeface="Sylfaen" panose="010A0502050306030303" pitchFamily="18" charset="0"/>
              </a:rPr>
              <a:t>Բ.  </a:t>
            </a:r>
            <a:r>
              <a:rPr lang="en-US" sz="2400" dirty="0" err="1" smtClean="0">
                <a:solidFill>
                  <a:schemeClr val="bg1"/>
                </a:solidFill>
                <a:latin typeface="Sylfaen" panose="010A0502050306030303" pitchFamily="18" charset="0"/>
              </a:rPr>
              <a:t>Տևողություն</a:t>
            </a:r>
            <a:endParaRPr lang="en-US" sz="2400" dirty="0">
              <a:solidFill>
                <a:schemeClr val="bg1"/>
              </a:solidFill>
              <a:latin typeface="Sylfaen" panose="010A0502050306030303" pitchFamily="18" charset="0"/>
            </a:endParaRPr>
          </a:p>
          <a:p>
            <a:pPr lvl="3"/>
            <a:r>
              <a:rPr lang="en-US" sz="2400" dirty="0" smtClean="0">
                <a:solidFill>
                  <a:schemeClr val="bg1"/>
                </a:solidFill>
                <a:latin typeface="Sylfaen" panose="010A0502050306030303" pitchFamily="18" charset="0"/>
              </a:rPr>
              <a:t>Գ.  </a:t>
            </a:r>
            <a:r>
              <a:rPr lang="en-US" sz="2400" dirty="0" err="1" smtClean="0">
                <a:solidFill>
                  <a:schemeClr val="bg1"/>
                </a:solidFill>
                <a:latin typeface="Sylfaen" panose="010A0502050306030303" pitchFamily="18" charset="0"/>
              </a:rPr>
              <a:t>Բովանդակություն</a:t>
            </a:r>
            <a:endParaRPr lang="en-US" sz="2400" dirty="0">
              <a:solidFill>
                <a:schemeClr val="bg1"/>
              </a:solidFill>
              <a:latin typeface="Sylfaen" panose="010A0502050306030303" pitchFamily="18" charset="0"/>
            </a:endParaRPr>
          </a:p>
          <a:p>
            <a:pPr lvl="3"/>
            <a:r>
              <a:rPr lang="en-US" sz="2400" dirty="0" smtClean="0">
                <a:solidFill>
                  <a:schemeClr val="bg1"/>
                </a:solidFill>
                <a:latin typeface="Sylfaen" panose="010A0502050306030303" pitchFamily="18" charset="0"/>
              </a:rPr>
              <a:t>Դ.  </a:t>
            </a:r>
            <a:r>
              <a:rPr lang="en-US" sz="2400" dirty="0" err="1" smtClean="0">
                <a:solidFill>
                  <a:schemeClr val="bg1"/>
                </a:solidFill>
                <a:latin typeface="Sylfaen" panose="010A0502050306030303" pitchFamily="18" charset="0"/>
              </a:rPr>
              <a:t>Թեմայի</a:t>
            </a:r>
            <a:r>
              <a:rPr lang="en-US" sz="2400" dirty="0" smtClean="0">
                <a:solidFill>
                  <a:schemeClr val="bg1"/>
                </a:solidFill>
                <a:latin typeface="Sylfaen" panose="010A0502050306030303" pitchFamily="18" charset="0"/>
              </a:rPr>
              <a:t> </a:t>
            </a:r>
            <a:r>
              <a:rPr lang="en-US" sz="2400" dirty="0" err="1" smtClean="0">
                <a:solidFill>
                  <a:schemeClr val="bg1"/>
                </a:solidFill>
                <a:latin typeface="Sylfaen" panose="010A0502050306030303" pitchFamily="18" charset="0"/>
              </a:rPr>
              <a:t>վերնագիր</a:t>
            </a:r>
            <a:endParaRPr lang="en-US" sz="2400" dirty="0">
              <a:solidFill>
                <a:schemeClr val="bg1"/>
              </a:solidFill>
              <a:latin typeface="Sylfaen" panose="010A0502050306030303" pitchFamily="18" charset="0"/>
            </a:endParaRPr>
          </a:p>
          <a:p>
            <a:pPr lvl="3"/>
            <a:r>
              <a:rPr lang="en-US" sz="2400" dirty="0" smtClean="0">
                <a:solidFill>
                  <a:schemeClr val="bg1"/>
                </a:solidFill>
                <a:latin typeface="Sylfaen" panose="010A0502050306030303" pitchFamily="18" charset="0"/>
              </a:rPr>
              <a:t>Ե.  </a:t>
            </a:r>
            <a:r>
              <a:rPr lang="en-US" sz="2400" dirty="0" err="1" smtClean="0">
                <a:solidFill>
                  <a:schemeClr val="bg1"/>
                </a:solidFill>
                <a:latin typeface="Sylfaen" panose="010A0502050306030303" pitchFamily="18" charset="0"/>
              </a:rPr>
              <a:t>Հաղորդակցության</a:t>
            </a:r>
            <a:r>
              <a:rPr lang="en-US" sz="2400" dirty="0" smtClean="0">
                <a:solidFill>
                  <a:schemeClr val="bg1"/>
                </a:solidFill>
                <a:latin typeface="Sylfaen" panose="010A0502050306030303" pitchFamily="18" charset="0"/>
              </a:rPr>
              <a:t> </a:t>
            </a:r>
            <a:r>
              <a:rPr lang="en-US" sz="2400" dirty="0" err="1" smtClean="0">
                <a:solidFill>
                  <a:schemeClr val="bg1"/>
                </a:solidFill>
                <a:latin typeface="Sylfaen" panose="010A0502050306030303" pitchFamily="18" charset="0"/>
              </a:rPr>
              <a:t>չափը</a:t>
            </a:r>
            <a:endParaRPr lang="en-US" sz="2400" dirty="0">
              <a:solidFill>
                <a:schemeClr val="bg1"/>
              </a:solidFill>
              <a:latin typeface="Sylfaen" panose="010A0502050306030303" pitchFamily="18" charset="0"/>
            </a:endParaRPr>
          </a:p>
        </p:txBody>
      </p:sp>
    </p:spTree>
    <p:extLst>
      <p:ext uri="{BB962C8B-B14F-4D97-AF65-F5344CB8AC3E}">
        <p14:creationId xmlns:p14="http://schemas.microsoft.com/office/powerpoint/2010/main" val="102496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Sylfaen" panose="010A0502050306030303" pitchFamily="18" charset="0"/>
            </a:endParaRPr>
          </a:p>
        </p:txBody>
      </p:sp>
      <p:sp>
        <p:nvSpPr>
          <p:cNvPr id="8" name="TextBox 7">
            <a:extLst>
              <a:ext uri="{FF2B5EF4-FFF2-40B4-BE49-F238E27FC236}">
                <a16:creationId xmlns:a16="http://schemas.microsoft.com/office/drawing/2014/main" id="{CF4A5A40-4F3B-49B6-9081-1646BBF20341}"/>
              </a:ext>
            </a:extLst>
          </p:cNvPr>
          <p:cNvSpPr txBox="1"/>
          <p:nvPr/>
        </p:nvSpPr>
        <p:spPr>
          <a:xfrm>
            <a:off x="588962" y="1281981"/>
            <a:ext cx="8030033" cy="830997"/>
          </a:xfrm>
          <a:prstGeom prst="rect">
            <a:avLst/>
          </a:prstGeom>
          <a:solidFill>
            <a:srgbClr val="BDD8F3"/>
          </a:solidFill>
        </p:spPr>
        <p:txBody>
          <a:bodyPr wrap="square" rtlCol="0">
            <a:spAutoFit/>
          </a:bodyPr>
          <a:lstStyle/>
          <a:p>
            <a:pPr algn="ctr"/>
            <a:r>
              <a:rPr lang="en-US" sz="2400" dirty="0" err="1">
                <a:solidFill>
                  <a:schemeClr val="tx1">
                    <a:lumMod val="65000"/>
                    <a:lumOff val="35000"/>
                  </a:schemeClr>
                </a:solidFill>
                <a:latin typeface="Sylfaen" panose="010A0502050306030303" pitchFamily="18" charset="0"/>
              </a:rPr>
              <a:t>Սրանցից</a:t>
            </a:r>
            <a:r>
              <a:rPr lang="en-US" sz="2400" dirty="0">
                <a:solidFill>
                  <a:schemeClr val="tx1">
                    <a:lumMod val="65000"/>
                    <a:lumOff val="35000"/>
                  </a:schemeClr>
                </a:solidFill>
                <a:latin typeface="Sylfaen" panose="010A0502050306030303" pitchFamily="18" charset="0"/>
              </a:rPr>
              <a:t> </a:t>
            </a:r>
            <a:r>
              <a:rPr lang="en-US" sz="2400" dirty="0" err="1">
                <a:solidFill>
                  <a:schemeClr val="tx1">
                    <a:lumMod val="65000"/>
                    <a:lumOff val="35000"/>
                  </a:schemeClr>
                </a:solidFill>
                <a:latin typeface="Sylfaen" panose="010A0502050306030303" pitchFamily="18" charset="0"/>
              </a:rPr>
              <a:t>որո՞նք</a:t>
            </a:r>
            <a:r>
              <a:rPr lang="en-US" sz="2400" dirty="0">
                <a:solidFill>
                  <a:schemeClr val="tx1">
                    <a:lumMod val="65000"/>
                    <a:lumOff val="35000"/>
                  </a:schemeClr>
                </a:solidFill>
                <a:latin typeface="Sylfaen" panose="010A0502050306030303" pitchFamily="18" charset="0"/>
              </a:rPr>
              <a:t> </a:t>
            </a:r>
            <a:r>
              <a:rPr lang="en-US" sz="2400" dirty="0" err="1">
                <a:solidFill>
                  <a:schemeClr val="tx1">
                    <a:lumMod val="65000"/>
                    <a:lumOff val="35000"/>
                  </a:schemeClr>
                </a:solidFill>
                <a:latin typeface="Sylfaen" panose="010A0502050306030303" pitchFamily="18" charset="0"/>
              </a:rPr>
              <a:t>ներառված</a:t>
            </a:r>
            <a:r>
              <a:rPr lang="en-US" sz="2400" dirty="0">
                <a:solidFill>
                  <a:schemeClr val="tx1">
                    <a:lumMod val="65000"/>
                    <a:lumOff val="35000"/>
                  </a:schemeClr>
                </a:solidFill>
                <a:latin typeface="Sylfaen" panose="010A0502050306030303" pitchFamily="18" charset="0"/>
              </a:rPr>
              <a:t> ՉԵՆ</a:t>
            </a:r>
          </a:p>
          <a:p>
            <a:pPr algn="ctr"/>
            <a:r>
              <a:rPr lang="en-US" sz="2400" dirty="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բաժանորդի</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տեղեկատվության</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մեջ</a:t>
            </a:r>
            <a:endParaRPr lang="en-US" sz="2400" dirty="0">
              <a:solidFill>
                <a:schemeClr val="tx1">
                  <a:lumMod val="65000"/>
                  <a:lumOff val="35000"/>
                </a:schemeClr>
              </a:solidFill>
              <a:latin typeface="Sylfaen" panose="010A0502050306030303" pitchFamily="18" charset="0"/>
            </a:endParaRPr>
          </a:p>
        </p:txBody>
      </p:sp>
      <p:sp>
        <p:nvSpPr>
          <p:cNvPr id="9" name="TextBox 8">
            <a:extLst>
              <a:ext uri="{FF2B5EF4-FFF2-40B4-BE49-F238E27FC236}">
                <a16:creationId xmlns:a16="http://schemas.microsoft.com/office/drawing/2014/main"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en-GB" sz="2400" dirty="0" err="1" smtClean="0">
                <a:solidFill>
                  <a:schemeClr val="bg1"/>
                </a:solidFill>
                <a:latin typeface="Sylfaen" panose="010A0502050306030303" pitchFamily="18" charset="0"/>
              </a:rPr>
              <a:t>Ճիշտ</a:t>
            </a:r>
            <a:r>
              <a:rPr lang="en-GB" sz="2400" dirty="0" smtClean="0">
                <a:solidFill>
                  <a:schemeClr val="bg1"/>
                </a:solidFill>
                <a:latin typeface="Sylfaen" panose="010A0502050306030303" pitchFamily="18" charset="0"/>
              </a:rPr>
              <a:t> </a:t>
            </a:r>
            <a:r>
              <a:rPr lang="en-GB" sz="2400" dirty="0" err="1" smtClean="0">
                <a:solidFill>
                  <a:schemeClr val="bg1"/>
                </a:solidFill>
                <a:latin typeface="Sylfaen" panose="010A0502050306030303" pitchFamily="18" charset="0"/>
              </a:rPr>
              <a:t>պատասխանն</a:t>
            </a:r>
            <a:r>
              <a:rPr lang="en-GB" sz="2400" dirty="0" smtClean="0">
                <a:solidFill>
                  <a:schemeClr val="bg1"/>
                </a:solidFill>
                <a:latin typeface="Sylfaen" panose="010A0502050306030303" pitchFamily="18" charset="0"/>
              </a:rPr>
              <a:t> է Բ-ն</a:t>
            </a:r>
            <a:endParaRPr lang="en-GB" sz="2400" dirty="0">
              <a:solidFill>
                <a:schemeClr val="bg1"/>
              </a:solidFill>
              <a:latin typeface="Sylfaen" panose="010A0502050306030303" pitchFamily="18" charset="0"/>
            </a:endParaRPr>
          </a:p>
        </p:txBody>
      </p:sp>
      <p:sp>
        <p:nvSpPr>
          <p:cNvPr id="10" name="TextBox 9">
            <a:extLst>
              <a:ext uri="{FF2B5EF4-FFF2-40B4-BE49-F238E27FC236}">
                <a16:creationId xmlns:a16="http://schemas.microsoft.com/office/drawing/2014/main" id="{A5BF146C-DBC3-44BF-AA98-DDEC334987B8}"/>
              </a:ext>
            </a:extLst>
          </p:cNvPr>
          <p:cNvSpPr txBox="1"/>
          <p:nvPr/>
        </p:nvSpPr>
        <p:spPr>
          <a:xfrm>
            <a:off x="556984" y="2828835"/>
            <a:ext cx="8030032" cy="1938992"/>
          </a:xfrm>
          <a:prstGeom prst="rect">
            <a:avLst/>
          </a:prstGeom>
          <a:solidFill>
            <a:srgbClr val="F08A34"/>
          </a:solidFill>
        </p:spPr>
        <p:txBody>
          <a:bodyPr wrap="square" rtlCol="0">
            <a:spAutoFit/>
          </a:bodyPr>
          <a:lstStyle/>
          <a:p>
            <a:pPr lvl="3"/>
            <a:r>
              <a:rPr lang="en-US" sz="2400" dirty="0" smtClean="0">
                <a:solidFill>
                  <a:schemeClr val="bg1"/>
                </a:solidFill>
                <a:latin typeface="Sylfaen" panose="010A0502050306030303" pitchFamily="18" charset="0"/>
              </a:rPr>
              <a:t>Ա.  </a:t>
            </a:r>
            <a:r>
              <a:rPr lang="en-US" sz="2400" dirty="0" err="1" smtClean="0">
                <a:solidFill>
                  <a:schemeClr val="bg1"/>
                </a:solidFill>
                <a:latin typeface="Sylfaen" panose="010A0502050306030303" pitchFamily="18" charset="0"/>
              </a:rPr>
              <a:t>Հասցե</a:t>
            </a:r>
            <a:endParaRPr lang="en-US" sz="2400" dirty="0" smtClean="0">
              <a:solidFill>
                <a:schemeClr val="bg1"/>
              </a:solidFill>
              <a:latin typeface="Sylfaen" panose="010A0502050306030303" pitchFamily="18" charset="0"/>
            </a:endParaRPr>
          </a:p>
          <a:p>
            <a:pPr lvl="3"/>
            <a:r>
              <a:rPr lang="en-US" sz="2400" dirty="0" smtClean="0">
                <a:solidFill>
                  <a:schemeClr val="bg1"/>
                </a:solidFill>
                <a:latin typeface="Sylfaen" panose="010A0502050306030303" pitchFamily="18" charset="0"/>
              </a:rPr>
              <a:t>Բ.  </a:t>
            </a:r>
            <a:r>
              <a:rPr lang="en-US" sz="2400" dirty="0" err="1" smtClean="0">
                <a:solidFill>
                  <a:schemeClr val="bg1"/>
                </a:solidFill>
                <a:latin typeface="Sylfaen" panose="010A0502050306030303" pitchFamily="18" charset="0"/>
              </a:rPr>
              <a:t>Բովանդակություն</a:t>
            </a:r>
            <a:endParaRPr lang="en-US" sz="2400" dirty="0">
              <a:solidFill>
                <a:schemeClr val="bg1"/>
              </a:solidFill>
              <a:latin typeface="Sylfaen" panose="010A0502050306030303" pitchFamily="18" charset="0"/>
            </a:endParaRPr>
          </a:p>
          <a:p>
            <a:pPr lvl="3"/>
            <a:r>
              <a:rPr lang="en-US" sz="2400" dirty="0" smtClean="0">
                <a:solidFill>
                  <a:schemeClr val="bg1"/>
                </a:solidFill>
                <a:latin typeface="Sylfaen" panose="010A0502050306030303" pitchFamily="18" charset="0"/>
              </a:rPr>
              <a:t>Գ.  </a:t>
            </a:r>
            <a:r>
              <a:rPr lang="en-US" sz="2400" dirty="0" err="1" smtClean="0">
                <a:solidFill>
                  <a:schemeClr val="bg1"/>
                </a:solidFill>
                <a:latin typeface="Sylfaen" panose="010A0502050306030303" pitchFamily="18" charset="0"/>
              </a:rPr>
              <a:t>Էլ</a:t>
            </a:r>
            <a:r>
              <a:rPr lang="en-US" sz="2400" dirty="0" smtClean="0">
                <a:solidFill>
                  <a:schemeClr val="bg1"/>
                </a:solidFill>
                <a:latin typeface="Sylfaen" panose="010A0502050306030303" pitchFamily="18" charset="0"/>
              </a:rPr>
              <a:t>. </a:t>
            </a:r>
            <a:r>
              <a:rPr lang="en-US" sz="2400" dirty="0" err="1" smtClean="0">
                <a:solidFill>
                  <a:schemeClr val="bg1"/>
                </a:solidFill>
                <a:latin typeface="Sylfaen" panose="010A0502050306030303" pitchFamily="18" charset="0"/>
              </a:rPr>
              <a:t>փոստի</a:t>
            </a:r>
            <a:r>
              <a:rPr lang="en-US" sz="2400" dirty="0" smtClean="0">
                <a:solidFill>
                  <a:schemeClr val="bg1"/>
                </a:solidFill>
                <a:latin typeface="Sylfaen" panose="010A0502050306030303" pitchFamily="18" charset="0"/>
              </a:rPr>
              <a:t> </a:t>
            </a:r>
            <a:r>
              <a:rPr lang="en-US" sz="2400" dirty="0" err="1" smtClean="0">
                <a:solidFill>
                  <a:schemeClr val="bg1"/>
                </a:solidFill>
                <a:latin typeface="Sylfaen" panose="010A0502050306030303" pitchFamily="18" charset="0"/>
              </a:rPr>
              <a:t>հասցե</a:t>
            </a:r>
            <a:endParaRPr lang="en-US" sz="2400" dirty="0" smtClean="0">
              <a:solidFill>
                <a:schemeClr val="bg1"/>
              </a:solidFill>
              <a:latin typeface="Sylfaen" panose="010A0502050306030303" pitchFamily="18" charset="0"/>
            </a:endParaRPr>
          </a:p>
          <a:p>
            <a:pPr lvl="3"/>
            <a:r>
              <a:rPr lang="en-US" sz="2400" dirty="0" smtClean="0">
                <a:solidFill>
                  <a:schemeClr val="bg1"/>
                </a:solidFill>
                <a:latin typeface="Sylfaen" panose="010A0502050306030303" pitchFamily="18" charset="0"/>
              </a:rPr>
              <a:t>Դ.  </a:t>
            </a:r>
            <a:r>
              <a:rPr lang="en-US" sz="2400" dirty="0" err="1" smtClean="0">
                <a:solidFill>
                  <a:schemeClr val="bg1"/>
                </a:solidFill>
                <a:latin typeface="Sylfaen" panose="010A0502050306030303" pitchFamily="18" charset="0"/>
              </a:rPr>
              <a:t>Կրեդիտային</a:t>
            </a:r>
            <a:r>
              <a:rPr lang="en-US" sz="2400" dirty="0" smtClean="0">
                <a:solidFill>
                  <a:schemeClr val="bg1"/>
                </a:solidFill>
                <a:latin typeface="Sylfaen" panose="010A0502050306030303" pitchFamily="18" charset="0"/>
              </a:rPr>
              <a:t> </a:t>
            </a:r>
            <a:r>
              <a:rPr lang="en-US" sz="2400" dirty="0" err="1" smtClean="0">
                <a:solidFill>
                  <a:schemeClr val="bg1"/>
                </a:solidFill>
                <a:latin typeface="Sylfaen" panose="010A0502050306030303" pitchFamily="18" charset="0"/>
              </a:rPr>
              <a:t>քարտի</a:t>
            </a:r>
            <a:r>
              <a:rPr lang="en-US" sz="2400" dirty="0" smtClean="0">
                <a:solidFill>
                  <a:schemeClr val="bg1"/>
                </a:solidFill>
                <a:latin typeface="Sylfaen" panose="010A0502050306030303" pitchFamily="18" charset="0"/>
              </a:rPr>
              <a:t> </a:t>
            </a:r>
            <a:r>
              <a:rPr lang="en-US" sz="2400" dirty="0" err="1" smtClean="0">
                <a:solidFill>
                  <a:schemeClr val="bg1"/>
                </a:solidFill>
                <a:latin typeface="Sylfaen" panose="010A0502050306030303" pitchFamily="18" charset="0"/>
              </a:rPr>
              <a:t>տվյալներ</a:t>
            </a:r>
            <a:r>
              <a:rPr lang="en-US" sz="2400" dirty="0" smtClean="0">
                <a:solidFill>
                  <a:schemeClr val="bg1"/>
                </a:solidFill>
                <a:latin typeface="Sylfaen" panose="010A0502050306030303" pitchFamily="18" charset="0"/>
              </a:rPr>
              <a:t> </a:t>
            </a:r>
            <a:endParaRPr lang="en-US" sz="2400" dirty="0">
              <a:solidFill>
                <a:schemeClr val="bg1"/>
              </a:solidFill>
              <a:latin typeface="Sylfaen" panose="010A0502050306030303" pitchFamily="18" charset="0"/>
            </a:endParaRPr>
          </a:p>
          <a:p>
            <a:pPr lvl="3"/>
            <a:r>
              <a:rPr lang="en-US" sz="2400" dirty="0" smtClean="0">
                <a:solidFill>
                  <a:schemeClr val="bg1"/>
                </a:solidFill>
                <a:latin typeface="Sylfaen" panose="010A0502050306030303" pitchFamily="18" charset="0"/>
              </a:rPr>
              <a:t>Ե.  </a:t>
            </a:r>
            <a:r>
              <a:rPr lang="en-US" sz="2400" dirty="0" err="1" smtClean="0">
                <a:solidFill>
                  <a:schemeClr val="bg1"/>
                </a:solidFill>
                <a:latin typeface="Sylfaen" panose="010A0502050306030303" pitchFamily="18" charset="0"/>
              </a:rPr>
              <a:t>Բջջային</a:t>
            </a:r>
            <a:r>
              <a:rPr lang="en-US" sz="2400" dirty="0" smtClean="0">
                <a:solidFill>
                  <a:schemeClr val="bg1"/>
                </a:solidFill>
                <a:latin typeface="Sylfaen" panose="010A0502050306030303" pitchFamily="18" charset="0"/>
              </a:rPr>
              <a:t> </a:t>
            </a:r>
            <a:r>
              <a:rPr lang="en-US" sz="2400" dirty="0" err="1" smtClean="0">
                <a:solidFill>
                  <a:schemeClr val="bg1"/>
                </a:solidFill>
                <a:latin typeface="Sylfaen" panose="010A0502050306030303" pitchFamily="18" charset="0"/>
              </a:rPr>
              <a:t>հեռախոսահամար</a:t>
            </a:r>
            <a:endParaRPr lang="en-US" sz="2400" dirty="0">
              <a:solidFill>
                <a:schemeClr val="bg1"/>
              </a:solidFill>
              <a:latin typeface="Sylfaen" panose="010A0502050306030303" pitchFamily="18" charset="0"/>
            </a:endParaRPr>
          </a:p>
        </p:txBody>
      </p:sp>
      <p:sp>
        <p:nvSpPr>
          <p:cNvPr id="11" name="Rectangle 10">
            <a:extLst>
              <a:ext uri="{FF2B5EF4-FFF2-40B4-BE49-F238E27FC236}">
                <a16:creationId xmlns:a16="http://schemas.microsoft.com/office/drawing/2014/main"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err="1" smtClean="0">
                <a:latin typeface="Sylfaen" panose="010A0502050306030303" pitchFamily="18" charset="0"/>
                <a:ea typeface="Verdana" panose="020B0604030504040204" pitchFamily="34" charset="0"/>
                <a:cs typeface="ＭＳ Ｐゴシック" charset="0"/>
              </a:rPr>
              <a:t>Հարցում</a:t>
            </a:r>
            <a:endParaRPr lang="en-GB" sz="3200" dirty="0">
              <a:latin typeface="Sylfaen" panose="010A0502050306030303" pitchFamily="18" charset="0"/>
              <a:ea typeface="Verdana" panose="020B0604030504040204" pitchFamily="34" charset="0"/>
            </a:endParaRPr>
          </a:p>
        </p:txBody>
      </p:sp>
    </p:spTree>
    <p:extLst>
      <p:ext uri="{BB962C8B-B14F-4D97-AF65-F5344CB8AC3E}">
        <p14:creationId xmlns:p14="http://schemas.microsoft.com/office/powerpoint/2010/main" val="280675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81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en-GB" dirty="0" smtClean="0">
                <a:latin typeface="Sylfaen" panose="010A0502050306030303" pitchFamily="18" charset="0"/>
              </a:rPr>
              <a:t>ԱՆՕՐԻՆԱԿԱՆ ՄՈՒՏՔ</a:t>
            </a:r>
            <a:endParaRPr lang="en-GB" dirty="0">
              <a:latin typeface="Sylfaen" panose="010A0502050306030303" pitchFamily="18" charset="0"/>
            </a:endParaRP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hy-AM" dirty="0">
                <a:latin typeface="Sylfaen" panose="010A0502050306030303" pitchFamily="18" charset="0"/>
                <a:ea typeface="Verdana" panose="020B0604030504040204" pitchFamily="34" charset="0"/>
              </a:rPr>
              <a:t>Բուդապեշտի կոնվենցիայի նյութական դրույթները </a:t>
            </a:r>
            <a:r>
              <a:rPr lang="en-GB" dirty="0">
                <a:latin typeface="Sylfaen" panose="010A0502050306030303" pitchFamily="18" charset="0"/>
                <a:ea typeface="Verdana" panose="020B0604030504040204" pitchFamily="34" charset="0"/>
              </a:rPr>
              <a:t>(</a:t>
            </a:r>
            <a:r>
              <a:rPr lang="en-GB" dirty="0" err="1">
                <a:latin typeface="Sylfaen" panose="010A0502050306030303" pitchFamily="18" charset="0"/>
                <a:ea typeface="Verdana" panose="020B0604030504040204" pitchFamily="34" charset="0"/>
              </a:rPr>
              <a:t>Մաս</a:t>
            </a:r>
            <a:r>
              <a:rPr lang="en-GB" dirty="0">
                <a:latin typeface="Sylfaen" panose="010A0502050306030303" pitchFamily="18" charset="0"/>
                <a:ea typeface="Verdana" panose="020B0604030504040204" pitchFamily="34" charset="0"/>
              </a:rPr>
              <a:t> 1)</a:t>
            </a:r>
          </a:p>
        </p:txBody>
      </p:sp>
      <p:sp>
        <p:nvSpPr>
          <p:cNvPr id="6" name="TextBox 7">
            <a:extLst>
              <a:ext uri="{FF2B5EF4-FFF2-40B4-BE49-F238E27FC236}">
                <a16:creationId xmlns:a16="http://schemas.microsoft.com/office/drawing/2014/main" id="{EE44B28D-96A4-4B71-A353-916AB5467157}"/>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cs typeface="Verdana" charset="0"/>
              </a:rPr>
              <a:t>Բաժին</a:t>
            </a:r>
            <a:r>
              <a:rPr lang="en-GB" sz="3200" dirty="0" smtClean="0">
                <a:solidFill>
                  <a:schemeClr val="bg1"/>
                </a:solidFill>
                <a:latin typeface="Sylfaen" panose="010A0502050306030303" pitchFamily="18" charset="0"/>
                <a:cs typeface="Verdana" charset="0"/>
              </a:rPr>
              <a:t> </a:t>
            </a:r>
            <a:r>
              <a:rPr lang="en-GB" sz="3200" dirty="0">
                <a:solidFill>
                  <a:schemeClr val="bg1"/>
                </a:solidFill>
                <a:latin typeface="Sylfaen" panose="010A0502050306030303" pitchFamily="18" charset="0"/>
                <a:cs typeface="Verdana" charset="0"/>
              </a:rPr>
              <a:t>2</a:t>
            </a:r>
            <a:endParaRPr lang="en-GB" sz="2000" dirty="0">
              <a:solidFill>
                <a:schemeClr val="bg1"/>
              </a:solidFill>
              <a:latin typeface="Sylfaen" panose="010A0502050306030303" pitchFamily="18" charset="0"/>
              <a:cs typeface="Verdana" charset="0"/>
            </a:endParaRPr>
          </a:p>
        </p:txBody>
      </p:sp>
    </p:spTree>
    <p:extLst>
      <p:ext uri="{BB962C8B-B14F-4D97-AF65-F5344CB8AC3E}">
        <p14:creationId xmlns:p14="http://schemas.microsoft.com/office/powerpoint/2010/main" val="337276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01B2789-EF2E-4BD2-B40F-2EDEBF060E14}"/>
              </a:ext>
            </a:extLst>
          </p:cNvPr>
          <p:cNvSpPr>
            <a:spLocks noGrp="1"/>
          </p:cNvSpPr>
          <p:nvPr>
            <p:ph type="body" idx="4294967295"/>
          </p:nvPr>
        </p:nvSpPr>
        <p:spPr>
          <a:xfrm>
            <a:off x="461169" y="1423193"/>
            <a:ext cx="8229600" cy="4525963"/>
          </a:xfrm>
          <a:ln w="38100">
            <a:solidFill>
              <a:srgbClr val="FF0000"/>
            </a:solidFill>
            <a:miter lim="800000"/>
            <a:headEnd/>
            <a:tailEnd/>
          </a:ln>
        </p:spPr>
        <p:txBody>
          <a:bodyPr>
            <a:normAutofit/>
          </a:bodyPr>
          <a:lstStyle/>
          <a:p>
            <a:pPr algn="ctr" eaLnBrk="1" hangingPunct="1">
              <a:lnSpc>
                <a:spcPct val="80000"/>
              </a:lnSpc>
              <a:buFont typeface="Arial" panose="020B0604020202020204" pitchFamily="34" charset="0"/>
              <a:buNone/>
            </a:pPr>
            <a:endParaRPr lang="en-GB" altLang="sr-Latn-RS" sz="2800" dirty="0">
              <a:latin typeface="Sylfaen" panose="010A0502050306030303" pitchFamily="18" charset="0"/>
              <a:cs typeface="Times New Roman" panose="02020603050405020304" pitchFamily="18" charset="0"/>
            </a:endParaRPr>
          </a:p>
          <a:p>
            <a:pPr algn="ctr" eaLnBrk="1" hangingPunct="1">
              <a:lnSpc>
                <a:spcPct val="80000"/>
              </a:lnSpc>
              <a:buFont typeface="Arial" panose="020B0604020202020204" pitchFamily="34" charset="0"/>
              <a:buNone/>
            </a:pPr>
            <a:r>
              <a:rPr lang="en-GB" altLang="sr-Latn-RS" b="1" i="1" dirty="0" err="1" smtClean="0">
                <a:latin typeface="Sylfaen" panose="010A0502050306030303" pitchFamily="18" charset="0"/>
                <a:cs typeface="Times New Roman" panose="02020603050405020304" pitchFamily="18" charset="0"/>
              </a:rPr>
              <a:t>Անօրինական</a:t>
            </a:r>
            <a:r>
              <a:rPr lang="en-GB" altLang="sr-Latn-RS" b="1" i="1" dirty="0" smtClean="0">
                <a:latin typeface="Sylfaen" panose="010A0502050306030303" pitchFamily="18" charset="0"/>
                <a:cs typeface="Times New Roman" panose="02020603050405020304" pitchFamily="18" charset="0"/>
              </a:rPr>
              <a:t> </a:t>
            </a:r>
            <a:r>
              <a:rPr lang="en-GB" altLang="sr-Latn-RS" b="1" i="1" dirty="0" err="1" smtClean="0">
                <a:latin typeface="Sylfaen" panose="010A0502050306030303" pitchFamily="18" charset="0"/>
                <a:cs typeface="Times New Roman" panose="02020603050405020304" pitchFamily="18" charset="0"/>
              </a:rPr>
              <a:t>մուտք</a:t>
            </a:r>
            <a:endParaRPr lang="en-GB" altLang="sr-Latn-RS" b="1" i="1" dirty="0">
              <a:latin typeface="Sylfaen" panose="010A0502050306030303" pitchFamily="18" charset="0"/>
              <a:cs typeface="Times New Roman" panose="02020603050405020304" pitchFamily="18" charset="0"/>
            </a:endParaRPr>
          </a:p>
          <a:p>
            <a:pPr algn="ctr" eaLnBrk="1" hangingPunct="1">
              <a:lnSpc>
                <a:spcPct val="80000"/>
              </a:lnSpc>
              <a:buFont typeface="Arial" panose="020B0604020202020204" pitchFamily="34" charset="0"/>
              <a:buNone/>
            </a:pPr>
            <a:r>
              <a:rPr lang="en-GB" altLang="sr-Latn-RS" b="1" i="1" dirty="0" smtClean="0">
                <a:latin typeface="Sylfaen" panose="010A0502050306030303" pitchFamily="18" charset="0"/>
                <a:cs typeface="Times New Roman" panose="02020603050405020304" pitchFamily="18" charset="0"/>
              </a:rPr>
              <a:t>(</a:t>
            </a:r>
            <a:r>
              <a:rPr lang="en-GB" altLang="sr-Latn-RS" b="1" i="1" dirty="0" err="1" smtClean="0">
                <a:latin typeface="Sylfaen" panose="010A0502050306030303" pitchFamily="18" charset="0"/>
                <a:cs typeface="Times New Roman" panose="02020603050405020304" pitchFamily="18" charset="0"/>
              </a:rPr>
              <a:t>Հոդված</a:t>
            </a:r>
            <a:r>
              <a:rPr lang="en-GB" altLang="sr-Latn-RS" b="1" i="1" dirty="0" smtClean="0">
                <a:latin typeface="Sylfaen" panose="010A0502050306030303" pitchFamily="18" charset="0"/>
                <a:cs typeface="Times New Roman" panose="02020603050405020304" pitchFamily="18" charset="0"/>
              </a:rPr>
              <a:t> </a:t>
            </a:r>
            <a:r>
              <a:rPr lang="en-GB" altLang="sr-Latn-RS" b="1" i="1" dirty="0">
                <a:latin typeface="Sylfaen" panose="010A0502050306030303" pitchFamily="18" charset="0"/>
                <a:cs typeface="Times New Roman" panose="02020603050405020304" pitchFamily="18" charset="0"/>
              </a:rPr>
              <a:t>2 – </a:t>
            </a:r>
            <a:r>
              <a:rPr lang="en-GB" altLang="sr-Latn-RS" b="1" i="1" dirty="0" err="1" smtClean="0">
                <a:latin typeface="Sylfaen" panose="010A0502050306030303" pitchFamily="18" charset="0"/>
                <a:cs typeface="Times New Roman" panose="02020603050405020304" pitchFamily="18" charset="0"/>
              </a:rPr>
              <a:t>Բուդապեշտի</a:t>
            </a:r>
            <a:r>
              <a:rPr lang="en-GB" altLang="sr-Latn-RS" b="1" i="1" dirty="0" smtClean="0">
                <a:latin typeface="Sylfaen" panose="010A0502050306030303" pitchFamily="18" charset="0"/>
                <a:cs typeface="Times New Roman" panose="02020603050405020304" pitchFamily="18" charset="0"/>
              </a:rPr>
              <a:t> </a:t>
            </a:r>
            <a:r>
              <a:rPr lang="en-GB" altLang="sr-Latn-RS" b="1" i="1" dirty="0" err="1" smtClean="0">
                <a:latin typeface="Sylfaen" panose="010A0502050306030303" pitchFamily="18" charset="0"/>
                <a:cs typeface="Times New Roman" panose="02020603050405020304" pitchFamily="18" charset="0"/>
              </a:rPr>
              <a:t>կոնվենցիա</a:t>
            </a:r>
            <a:r>
              <a:rPr lang="en-GB" altLang="sr-Latn-RS" b="1" i="1" dirty="0" smtClean="0">
                <a:latin typeface="Sylfaen" panose="010A0502050306030303" pitchFamily="18" charset="0"/>
                <a:cs typeface="Times New Roman" panose="02020603050405020304" pitchFamily="18" charset="0"/>
              </a:rPr>
              <a:t>)</a:t>
            </a:r>
            <a:endParaRPr lang="en-GB" altLang="sr-Latn-RS" b="1" i="1" dirty="0">
              <a:latin typeface="Sylfaen" panose="010A0502050306030303" pitchFamily="18" charset="0"/>
              <a:cs typeface="Times New Roman" panose="02020603050405020304" pitchFamily="18" charset="0"/>
            </a:endParaRPr>
          </a:p>
          <a:p>
            <a:pPr eaLnBrk="1" hangingPunct="1">
              <a:lnSpc>
                <a:spcPct val="80000"/>
              </a:lnSpc>
              <a:buFont typeface="Arial" panose="020B0604020202020204" pitchFamily="34" charset="0"/>
              <a:buNone/>
            </a:pPr>
            <a:endParaRPr lang="en-GB" altLang="sr-Latn-RS" dirty="0">
              <a:latin typeface="Sylfaen" panose="010A0502050306030303" pitchFamily="18" charset="0"/>
              <a:cs typeface="Times New Roman" panose="02020603050405020304" pitchFamily="18" charset="0"/>
            </a:endParaRPr>
          </a:p>
          <a:p>
            <a:pPr eaLnBrk="1" hangingPunct="1">
              <a:lnSpc>
                <a:spcPct val="80000"/>
              </a:lnSpc>
              <a:buFont typeface="Arial" panose="020B0604020202020204" pitchFamily="34" charset="0"/>
              <a:buNone/>
            </a:pPr>
            <a:endParaRPr lang="en-GB" altLang="sr-Latn-RS" dirty="0">
              <a:latin typeface="Sylfaen" panose="010A0502050306030303" pitchFamily="18" charset="0"/>
              <a:cs typeface="Times New Roman" panose="02020603050405020304" pitchFamily="18" charset="0"/>
            </a:endParaRPr>
          </a:p>
          <a:p>
            <a:pPr algn="ctr">
              <a:lnSpc>
                <a:spcPct val="80000"/>
              </a:lnSpc>
            </a:pPr>
            <a:r>
              <a:rPr lang="hy-AM" altLang="sr-Latn-RS" i="1" dirty="0">
                <a:latin typeface="Sylfaen" panose="010A0502050306030303" pitchFamily="18" charset="0"/>
                <a:cs typeface="Times New Roman" panose="02020603050405020304" pitchFamily="18" charset="0"/>
              </a:rPr>
              <a:t>անօրեն կերպով` ամբողջությամբ կամ մասամբ համակարգչային համակարգ մուտք </a:t>
            </a:r>
            <a:r>
              <a:rPr lang="hy-AM" altLang="sr-Latn-RS" i="1" dirty="0" smtClean="0">
                <a:latin typeface="Sylfaen" panose="010A0502050306030303" pitchFamily="18" charset="0"/>
                <a:cs typeface="Times New Roman" panose="02020603050405020304" pitchFamily="18" charset="0"/>
              </a:rPr>
              <a:t>գործելը</a:t>
            </a:r>
            <a:r>
              <a:rPr lang="en-GB" altLang="sr-Latn-RS" i="1" dirty="0" smtClean="0">
                <a:latin typeface="Sylfaen" panose="010A0502050306030303" pitchFamily="18" charset="0"/>
                <a:cs typeface="Times New Roman" panose="02020603050405020304" pitchFamily="18" charset="0"/>
              </a:rPr>
              <a:t> </a:t>
            </a:r>
            <a:endParaRPr lang="en-GB" altLang="sr-Latn-RS" i="1" dirty="0">
              <a:latin typeface="Sylfaen" panose="010A0502050306030303" pitchFamily="18" charset="0"/>
              <a:cs typeface="Times New Roman" panose="02020603050405020304" pitchFamily="18" charset="0"/>
            </a:endParaRPr>
          </a:p>
          <a:p>
            <a:pPr algn="ctr" eaLnBrk="1" hangingPunct="1">
              <a:lnSpc>
                <a:spcPct val="80000"/>
              </a:lnSpc>
            </a:pPr>
            <a:endParaRPr lang="en-GB" altLang="sr-Latn-RS" i="1" dirty="0">
              <a:latin typeface="Sylfaen" panose="010A0502050306030303" pitchFamily="18" charset="0"/>
              <a:cs typeface="Times New Roman" panose="02020603050405020304" pitchFamily="18" charset="0"/>
            </a:endParaRPr>
          </a:p>
          <a:p>
            <a:pPr algn="ctr" eaLnBrk="1" hangingPunct="1">
              <a:lnSpc>
                <a:spcPct val="80000"/>
              </a:lnSpc>
            </a:pPr>
            <a:r>
              <a:rPr lang="en-GB" altLang="sr-Latn-RS" i="1" dirty="0" err="1" smtClean="0">
                <a:latin typeface="Sylfaen" panose="010A0502050306030303" pitchFamily="18" charset="0"/>
                <a:cs typeface="Times New Roman" panose="02020603050405020304" pitchFamily="18" charset="0"/>
              </a:rPr>
              <a:t>միտումնավոր</a:t>
            </a:r>
            <a:endParaRPr lang="en-GB" altLang="sr-Latn-RS" i="1" dirty="0">
              <a:latin typeface="Sylfaen" panose="010A0502050306030303" pitchFamily="18" charset="0"/>
              <a:cs typeface="Times New Roman" panose="02020603050405020304" pitchFamily="18" charset="0"/>
            </a:endParaRPr>
          </a:p>
          <a:p>
            <a:pPr algn="ctr" eaLnBrk="1" hangingPunct="1">
              <a:lnSpc>
                <a:spcPct val="80000"/>
              </a:lnSpc>
              <a:buFont typeface="Arial" panose="020B0604020202020204" pitchFamily="34" charset="0"/>
              <a:buNone/>
            </a:pPr>
            <a:endParaRPr lang="en-GB" altLang="sr-Latn-RS" dirty="0">
              <a:latin typeface="Sylfaen" panose="010A0502050306030303" pitchFamily="18" charset="0"/>
              <a:cs typeface="Times New Roman" panose="02020603050405020304" pitchFamily="18" charset="0"/>
            </a:endParaRPr>
          </a:p>
        </p:txBody>
      </p:sp>
      <p:sp>
        <p:nvSpPr>
          <p:cNvPr id="15" name="TextBox 7">
            <a:extLst>
              <a:ext uri="{FF2B5EF4-FFF2-40B4-BE49-F238E27FC236}">
                <a16:creationId xmlns:a16="http://schemas.microsoft.com/office/drawing/2014/main" id="{C4E7D0AE-F5E2-48F0-87FE-9287F73A74D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Անօրինական</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մուտք</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499104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59D2C1A8-035C-489B-9779-EDA8D4023D4D}"/>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Անօրինական</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մուտք</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օրինակ</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pic>
        <p:nvPicPr>
          <p:cNvPr id="2" name="Picture 1">
            <a:extLst>
              <a:ext uri="{FF2B5EF4-FFF2-40B4-BE49-F238E27FC236}">
                <a16:creationId xmlns:a16="http://schemas.microsoft.com/office/drawing/2014/main" id="{DA2BF149-940F-4650-B2D7-4286106D949A}"/>
              </a:ext>
            </a:extLst>
          </p:cNvPr>
          <p:cNvPicPr>
            <a:picLocks noChangeAspect="1"/>
          </p:cNvPicPr>
          <p:nvPr/>
        </p:nvPicPr>
        <p:blipFill rotWithShape="1">
          <a:blip r:embed="rId3"/>
          <a:srcRect b="7404"/>
          <a:stretch/>
        </p:blipFill>
        <p:spPr>
          <a:xfrm>
            <a:off x="7937" y="1188862"/>
            <a:ext cx="9144000" cy="5262913"/>
          </a:xfrm>
          <a:prstGeom prst="rect">
            <a:avLst/>
          </a:prstGeom>
        </p:spPr>
      </p:pic>
    </p:spTree>
    <p:extLst>
      <p:ext uri="{BB962C8B-B14F-4D97-AF65-F5344CB8AC3E}">
        <p14:creationId xmlns:p14="http://schemas.microsoft.com/office/powerpoint/2010/main" val="353287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002625-AEB0-4080-8EA6-8084073613D3}"/>
              </a:ext>
            </a:extLst>
          </p:cNvPr>
          <p:cNvPicPr>
            <a:picLocks noChangeAspect="1"/>
          </p:cNvPicPr>
          <p:nvPr/>
        </p:nvPicPr>
        <p:blipFill>
          <a:blip r:embed="rId3"/>
          <a:stretch>
            <a:fillRect/>
          </a:stretch>
        </p:blipFill>
        <p:spPr>
          <a:xfrm>
            <a:off x="440964" y="1057537"/>
            <a:ext cx="8703036" cy="5466961"/>
          </a:xfrm>
          <a:prstGeom prst="rect">
            <a:avLst/>
          </a:prstGeom>
        </p:spPr>
      </p:pic>
      <p:sp>
        <p:nvSpPr>
          <p:cNvPr id="10" name="TextBox 7">
            <a:extLst>
              <a:ext uri="{FF2B5EF4-FFF2-40B4-BE49-F238E27FC236}">
                <a16:creationId xmlns:a16="http://schemas.microsoft.com/office/drawing/2014/main" id="{59D2C1A8-035C-489B-9779-EDA8D4023D4D}"/>
              </a:ext>
            </a:extLst>
          </p:cNvPr>
          <p:cNvSpPr txBox="1">
            <a:spLocks noChangeArrowheads="1"/>
          </p:cNvSpPr>
          <p:nvPr/>
        </p:nvSpPr>
        <p:spPr bwMode="auto">
          <a:xfrm>
            <a:off x="151130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Անօրինական</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մուտք</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օրինակ</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089552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5324535"/>
          </a:xfrm>
          <a:prstGeom prst="rect">
            <a:avLst/>
          </a:prstGeom>
        </p:spPr>
        <p:txBody>
          <a:bodyPr wrap="square">
            <a:spAutoFit/>
          </a:bodyPr>
          <a:lstStyle/>
          <a:p>
            <a:pPr algn="just"/>
            <a:r>
              <a:rPr lang="hy-AM" sz="1700" dirty="0">
                <a:latin typeface="Sylfaen" panose="010A0502050306030303" pitchFamily="18" charset="0"/>
              </a:rPr>
              <a:t>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ամբողջությամբ կամ մասամբ համակարգչային համակարգ </a:t>
            </a:r>
            <a:r>
              <a:rPr lang="hy-AM" sz="1700" dirty="0">
                <a:solidFill>
                  <a:srgbClr val="FF0000"/>
                </a:solidFill>
                <a:latin typeface="Sylfaen" panose="010A0502050306030303" pitchFamily="18" charset="0"/>
              </a:rPr>
              <a:t>մուտք գործելը</a:t>
            </a:r>
            <a:r>
              <a:rPr lang="hy-AM" sz="1700" dirty="0">
                <a:latin typeface="Sylfaen" panose="010A0502050306030303" pitchFamily="18" charset="0"/>
              </a:rPr>
              <a:t>: Կողմը կարող է պահանջել, որ հանցագործությունը կատարված լինի՝ խախտելով անվտանգության միջոցները՝ համակարգչային տվյալների ձեռքբերման նպատակով կամ այլ անազնիվ նպատակով, կամ կապված համակարգչային համակարգի հետ, որը միացված է մեկ ուրիշ համակարգչային համակարգի:</a:t>
            </a:r>
            <a:endParaRPr lang="en-GB" sz="1700"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032603" y="1151172"/>
            <a:ext cx="4989248" cy="5078313"/>
          </a:xfrm>
          <a:prstGeom prst="rect">
            <a:avLst/>
          </a:prstGeom>
        </p:spPr>
        <p:txBody>
          <a:bodyPr wrap="square">
            <a:spAutoFit/>
          </a:bodyPr>
          <a:lstStyle/>
          <a:p>
            <a:pPr marL="342900" indent="-342900" algn="just">
              <a:buFont typeface="Arial" panose="020B0604020202020204" pitchFamily="34" charset="0"/>
              <a:buChar char="•"/>
            </a:pPr>
            <a:r>
              <a:rPr lang="en-US" dirty="0" err="1" smtClean="0">
                <a:latin typeface="Sylfaen" panose="010A0502050306030303" pitchFamily="18" charset="0"/>
              </a:rPr>
              <a:t>Մեկ</a:t>
            </a:r>
            <a:r>
              <a:rPr lang="en-US" dirty="0" smtClean="0">
                <a:latin typeface="Sylfaen" panose="010A0502050306030303" pitchFamily="18" charset="0"/>
              </a:rPr>
              <a:t> </a:t>
            </a:r>
            <a:r>
              <a:rPr lang="en-US" dirty="0" err="1" smtClean="0">
                <a:latin typeface="Sylfaen" panose="010A0502050306030303" pitchFamily="18" charset="0"/>
              </a:rPr>
              <a:t>այլ</a:t>
            </a:r>
            <a:r>
              <a:rPr lang="en-US" dirty="0" smtClean="0">
                <a:latin typeface="Sylfaen" panose="010A0502050306030303" pitchFamily="18" charset="0"/>
              </a:rPr>
              <a:t> </a:t>
            </a:r>
            <a:r>
              <a:rPr lang="en-US" dirty="0" err="1" smtClean="0">
                <a:latin typeface="Sylfaen" panose="010A0502050306030303" pitchFamily="18" charset="0"/>
              </a:rPr>
              <a:t>համակարգչային</a:t>
            </a:r>
            <a:r>
              <a:rPr lang="en-US" dirty="0" smtClean="0">
                <a:latin typeface="Sylfaen" panose="010A0502050306030303" pitchFamily="18" charset="0"/>
              </a:rPr>
              <a:t> </a:t>
            </a:r>
            <a:r>
              <a:rPr lang="en-US" dirty="0" err="1" smtClean="0">
                <a:latin typeface="Sylfaen" panose="010A0502050306030303" pitchFamily="18" charset="0"/>
              </a:rPr>
              <a:t>համակարգ</a:t>
            </a:r>
            <a:r>
              <a:rPr lang="en-US" dirty="0" smtClean="0">
                <a:latin typeface="Sylfaen" panose="010A0502050306030303" pitchFamily="18" charset="0"/>
              </a:rPr>
              <a:t> </a:t>
            </a:r>
            <a:r>
              <a:rPr lang="en-US" dirty="0" err="1" smtClean="0">
                <a:latin typeface="Sylfaen" panose="010A0502050306030303" pitchFamily="18" charset="0"/>
              </a:rPr>
              <a:t>մուտք</a:t>
            </a:r>
            <a:r>
              <a:rPr lang="en-US" dirty="0" smtClean="0">
                <a:latin typeface="Sylfaen" panose="010A0502050306030303" pitchFamily="18" charset="0"/>
              </a:rPr>
              <a:t> </a:t>
            </a:r>
            <a:r>
              <a:rPr lang="en-US" dirty="0" err="1" smtClean="0">
                <a:latin typeface="Sylfaen" panose="010A0502050306030303" pitchFamily="18" charset="0"/>
              </a:rPr>
              <a:t>գործել</a:t>
            </a:r>
            <a:r>
              <a:rPr lang="en-US" dirty="0" smtClean="0">
                <a:latin typeface="Sylfaen" panose="010A0502050306030303" pitchFamily="18" charset="0"/>
              </a:rPr>
              <a:t> է՝</a:t>
            </a:r>
            <a:endParaRPr lang="en-US" dirty="0">
              <a:latin typeface="Sylfaen" panose="010A0502050306030303" pitchFamily="18" charset="0"/>
            </a:endParaRPr>
          </a:p>
          <a:p>
            <a:pPr marL="800100" lvl="1" indent="-342900" algn="just">
              <a:buFont typeface="Calibri Light" panose="020F0302020204030204" pitchFamily="34" charset="0"/>
              <a:buChar char="‐"/>
            </a:pPr>
            <a:r>
              <a:rPr lang="hy-AM" dirty="0" smtClean="0">
                <a:latin typeface="Sylfaen" panose="010A0502050306030303" pitchFamily="18" charset="0"/>
              </a:rPr>
              <a:t>Ե</a:t>
            </a:r>
            <a:r>
              <a:rPr lang="en-US" dirty="0" err="1" smtClean="0">
                <a:latin typeface="Sylfaen" panose="010A0502050306030303" pitchFamily="18" charset="0"/>
              </a:rPr>
              <a:t>րբ</a:t>
            </a:r>
            <a:r>
              <a:rPr lang="en-US" dirty="0" smtClean="0">
                <a:latin typeface="Sylfaen" panose="010A0502050306030303" pitchFamily="18" charset="0"/>
              </a:rPr>
              <a:t> </a:t>
            </a:r>
            <a:r>
              <a:rPr lang="en-US" dirty="0" err="1" smtClean="0">
                <a:latin typeface="Sylfaen" panose="010A0502050306030303" pitchFamily="18" charset="0"/>
              </a:rPr>
              <a:t>այն</a:t>
            </a:r>
            <a:r>
              <a:rPr lang="en-US" dirty="0" smtClean="0">
                <a:latin typeface="Sylfaen" panose="010A0502050306030303" pitchFamily="18" charset="0"/>
              </a:rPr>
              <a:t> </a:t>
            </a:r>
            <a:r>
              <a:rPr lang="en-US" dirty="0" err="1" smtClean="0">
                <a:latin typeface="Sylfaen" panose="010A0502050306030303" pitchFamily="18" charset="0"/>
              </a:rPr>
              <a:t>միացված</a:t>
            </a:r>
            <a:r>
              <a:rPr lang="en-US" dirty="0" smtClean="0">
                <a:latin typeface="Sylfaen" panose="010A0502050306030303" pitchFamily="18" charset="0"/>
              </a:rPr>
              <a:t> է </a:t>
            </a:r>
            <a:r>
              <a:rPr lang="en-US" dirty="0" err="1" smtClean="0">
                <a:latin typeface="Sylfaen" panose="010A0502050306030303" pitchFamily="18" charset="0"/>
              </a:rPr>
              <a:t>հանրային</a:t>
            </a:r>
            <a:r>
              <a:rPr lang="en-US" dirty="0" smtClean="0">
                <a:latin typeface="Sylfaen" panose="010A0502050306030303" pitchFamily="18" charset="0"/>
              </a:rPr>
              <a:t> </a:t>
            </a:r>
            <a:r>
              <a:rPr lang="en-US" dirty="0" err="1" smtClean="0">
                <a:latin typeface="Sylfaen" panose="010A0502050306030303" pitchFamily="18" charset="0"/>
              </a:rPr>
              <a:t>հեռուստահաղորդակցության</a:t>
            </a:r>
            <a:r>
              <a:rPr lang="en-US" dirty="0" smtClean="0">
                <a:latin typeface="Sylfaen" panose="010A0502050306030303" pitchFamily="18" charset="0"/>
              </a:rPr>
              <a:t> </a:t>
            </a:r>
            <a:r>
              <a:rPr lang="en-US" dirty="0" err="1" smtClean="0">
                <a:latin typeface="Sylfaen" panose="010A0502050306030303" pitchFamily="18" charset="0"/>
              </a:rPr>
              <a:t>ցանցի</a:t>
            </a:r>
            <a:r>
              <a:rPr lang="en-US" dirty="0" smtClean="0">
                <a:latin typeface="Sylfaen" panose="010A0502050306030303" pitchFamily="18" charset="0"/>
              </a:rPr>
              <a:t> </a:t>
            </a:r>
            <a:r>
              <a:rPr lang="en-US" dirty="0" err="1" smtClean="0">
                <a:latin typeface="Sylfaen" panose="010A0502050306030303" pitchFamily="18" charset="0"/>
              </a:rPr>
              <a:t>միջոցով</a:t>
            </a:r>
            <a:r>
              <a:rPr lang="en-US" dirty="0" smtClean="0">
                <a:latin typeface="Sylfaen" panose="010A0502050306030303" pitchFamily="18" charset="0"/>
              </a:rPr>
              <a:t>: </a:t>
            </a:r>
            <a:endParaRPr lang="en-US" dirty="0">
              <a:latin typeface="Sylfaen" panose="010A0502050306030303" pitchFamily="18" charset="0"/>
            </a:endParaRPr>
          </a:p>
          <a:p>
            <a:pPr marL="800100" lvl="1" indent="-342900" algn="just">
              <a:buFont typeface="Calibri Light" panose="020F0302020204030204" pitchFamily="34" charset="0"/>
              <a:buChar char="‐"/>
            </a:pPr>
            <a:r>
              <a:rPr lang="en-US" dirty="0" err="1" smtClean="0">
                <a:latin typeface="Sylfaen" panose="010A0502050306030303" pitchFamily="18" charset="0"/>
              </a:rPr>
              <a:t>Երբ</a:t>
            </a:r>
            <a:r>
              <a:rPr lang="en-US" dirty="0" smtClean="0">
                <a:latin typeface="Sylfaen" panose="010A0502050306030303" pitchFamily="18" charset="0"/>
              </a:rPr>
              <a:t> </a:t>
            </a:r>
            <a:r>
              <a:rPr lang="en-US" dirty="0" err="1" smtClean="0">
                <a:latin typeface="Sylfaen" panose="010A0502050306030303" pitchFamily="18" charset="0"/>
              </a:rPr>
              <a:t>այն</a:t>
            </a:r>
            <a:r>
              <a:rPr lang="en-US" dirty="0" smtClean="0">
                <a:latin typeface="Sylfaen" panose="010A0502050306030303" pitchFamily="18" charset="0"/>
              </a:rPr>
              <a:t> </a:t>
            </a:r>
            <a:r>
              <a:rPr lang="en-US" dirty="0" err="1" smtClean="0">
                <a:latin typeface="Sylfaen" panose="010A0502050306030303" pitchFamily="18" charset="0"/>
              </a:rPr>
              <a:t>միացված</a:t>
            </a:r>
            <a:r>
              <a:rPr lang="en-US" dirty="0" smtClean="0">
                <a:latin typeface="Sylfaen" panose="010A0502050306030303" pitchFamily="18" charset="0"/>
              </a:rPr>
              <a:t> է </a:t>
            </a:r>
            <a:r>
              <a:rPr lang="en-US" dirty="0" err="1" smtClean="0">
                <a:latin typeface="Sylfaen" panose="010A0502050306030303" pitchFamily="18" charset="0"/>
              </a:rPr>
              <a:t>նույն</a:t>
            </a:r>
            <a:r>
              <a:rPr lang="en-US" dirty="0" smtClean="0">
                <a:latin typeface="Sylfaen" panose="010A0502050306030303" pitchFamily="18" charset="0"/>
              </a:rPr>
              <a:t> </a:t>
            </a:r>
            <a:r>
              <a:rPr lang="en-US" dirty="0" err="1" smtClean="0">
                <a:latin typeface="Sylfaen" panose="010A0502050306030303" pitchFamily="18" charset="0"/>
              </a:rPr>
              <a:t>ցանցի</a:t>
            </a:r>
            <a:r>
              <a:rPr lang="en-US" dirty="0">
                <a:latin typeface="Sylfaen" panose="010A0502050306030303" pitchFamily="18" charset="0"/>
              </a:rPr>
              <a:t> (LAN </a:t>
            </a:r>
            <a:r>
              <a:rPr lang="en-US" dirty="0" err="1" smtClean="0">
                <a:latin typeface="Sylfaen" panose="010A0502050306030303" pitchFamily="18" charset="0"/>
              </a:rPr>
              <a:t>կամ</a:t>
            </a:r>
            <a:r>
              <a:rPr lang="en-US" dirty="0" smtClean="0">
                <a:latin typeface="Sylfaen" panose="010A0502050306030303" pitchFamily="18" charset="0"/>
              </a:rPr>
              <a:t> </a:t>
            </a:r>
            <a:r>
              <a:rPr lang="en-US" dirty="0">
                <a:latin typeface="Sylfaen" panose="010A0502050306030303" pitchFamily="18" charset="0"/>
              </a:rPr>
              <a:t>Intranet </a:t>
            </a:r>
            <a:r>
              <a:rPr lang="en-US" dirty="0" err="1" smtClean="0">
                <a:latin typeface="Sylfaen" panose="010A0502050306030303" pitchFamily="18" charset="0"/>
              </a:rPr>
              <a:t>կազմակերպության</a:t>
            </a:r>
            <a:r>
              <a:rPr lang="en-US" dirty="0" smtClean="0">
                <a:latin typeface="Sylfaen" panose="010A0502050306030303" pitchFamily="18" charset="0"/>
              </a:rPr>
              <a:t> </a:t>
            </a:r>
            <a:r>
              <a:rPr lang="en-US" dirty="0" err="1" smtClean="0">
                <a:latin typeface="Sylfaen" panose="010A0502050306030303" pitchFamily="18" charset="0"/>
              </a:rPr>
              <a:t>մեջ</a:t>
            </a:r>
            <a:r>
              <a:rPr lang="en-US" dirty="0" smtClean="0">
                <a:latin typeface="Sylfaen" panose="010A0502050306030303" pitchFamily="18" charset="0"/>
              </a:rPr>
              <a:t>) </a:t>
            </a:r>
            <a:r>
              <a:rPr lang="en-US" dirty="0" err="1">
                <a:latin typeface="Sylfaen" panose="010A0502050306030303" pitchFamily="18" charset="0"/>
              </a:rPr>
              <a:t>համակարգչային</a:t>
            </a:r>
            <a:r>
              <a:rPr lang="en-US" dirty="0">
                <a:latin typeface="Sylfaen" panose="010A0502050306030303" pitchFamily="18" charset="0"/>
              </a:rPr>
              <a:t> </a:t>
            </a:r>
            <a:r>
              <a:rPr lang="en-US" dirty="0" err="1" smtClean="0">
                <a:latin typeface="Sylfaen" panose="010A0502050306030303" pitchFamily="18" charset="0"/>
              </a:rPr>
              <a:t>համակարգի</a:t>
            </a:r>
            <a:r>
              <a:rPr lang="en-US" dirty="0" smtClean="0">
                <a:latin typeface="Sylfaen" panose="010A0502050306030303" pitchFamily="18" charset="0"/>
              </a:rPr>
              <a:t>:</a:t>
            </a:r>
            <a:endParaRPr lang="en-US" dirty="0">
              <a:latin typeface="Sylfaen" panose="010A0502050306030303" pitchFamily="18" charset="0"/>
            </a:endParaRPr>
          </a:p>
          <a:p>
            <a:pPr marL="342900" indent="-342900" algn="just">
              <a:buFont typeface="Arial" panose="020B0604020202020204" pitchFamily="34" charset="0"/>
              <a:buChar char="•"/>
            </a:pPr>
            <a:endParaRPr lang="en-US" dirty="0">
              <a:latin typeface="Sylfaen" panose="010A0502050306030303" pitchFamily="18" charset="0"/>
            </a:endParaRPr>
          </a:p>
          <a:p>
            <a:pPr marL="342900" indent="-342900" algn="just">
              <a:buFont typeface="Arial" panose="020B0604020202020204" pitchFamily="34" charset="0"/>
              <a:buChar char="•"/>
            </a:pPr>
            <a:r>
              <a:rPr lang="en-US" dirty="0" err="1" smtClean="0">
                <a:latin typeface="Sylfaen" panose="010A0502050306030303" pitchFamily="18" charset="0"/>
              </a:rPr>
              <a:t>Մուտք</a:t>
            </a:r>
            <a:r>
              <a:rPr lang="en-US" dirty="0" smtClean="0">
                <a:latin typeface="Sylfaen" panose="010A0502050306030303" pitchFamily="18" charset="0"/>
              </a:rPr>
              <a:t> </a:t>
            </a:r>
            <a:r>
              <a:rPr lang="en-US" dirty="0" err="1" smtClean="0">
                <a:latin typeface="Sylfaen" panose="010A0502050306030303" pitchFamily="18" charset="0"/>
              </a:rPr>
              <a:t>գործելը</a:t>
            </a:r>
            <a:r>
              <a:rPr lang="en-US" dirty="0" smtClean="0">
                <a:latin typeface="Sylfaen" panose="010A0502050306030303" pitchFamily="18" charset="0"/>
              </a:rPr>
              <a:t> </a:t>
            </a:r>
            <a:r>
              <a:rPr lang="en-US" dirty="0" err="1" smtClean="0">
                <a:latin typeface="Sylfaen" panose="010A0502050306030303" pitchFamily="18" charset="0"/>
              </a:rPr>
              <a:t>չի</a:t>
            </a:r>
            <a:r>
              <a:rPr lang="en-US" dirty="0" smtClean="0">
                <a:latin typeface="Sylfaen" panose="010A0502050306030303" pitchFamily="18" charset="0"/>
              </a:rPr>
              <a:t> </a:t>
            </a:r>
            <a:r>
              <a:rPr lang="en-US" dirty="0" err="1" smtClean="0">
                <a:latin typeface="Sylfaen" panose="010A0502050306030303" pitchFamily="18" charset="0"/>
              </a:rPr>
              <a:t>ներառում</a:t>
            </a:r>
            <a:r>
              <a:rPr lang="en-US" dirty="0" smtClean="0">
                <a:latin typeface="Sylfaen" panose="010A0502050306030303" pitchFamily="18" charset="0"/>
              </a:rPr>
              <a:t> </a:t>
            </a:r>
            <a:r>
              <a:rPr lang="en-US" dirty="0" err="1" smtClean="0">
                <a:latin typeface="Sylfaen" panose="010A0502050306030303" pitchFamily="18" charset="0"/>
              </a:rPr>
              <a:t>զուտ</a:t>
            </a:r>
            <a:r>
              <a:rPr lang="en-US" dirty="0" smtClean="0">
                <a:latin typeface="Sylfaen" panose="010A0502050306030303" pitchFamily="18" charset="0"/>
              </a:rPr>
              <a:t> </a:t>
            </a:r>
            <a:r>
              <a:rPr lang="en-US" dirty="0" err="1" smtClean="0">
                <a:latin typeface="Sylfaen" panose="010A0502050306030303" pitchFamily="18" charset="0"/>
              </a:rPr>
              <a:t>էլ</a:t>
            </a:r>
            <a:r>
              <a:rPr lang="en-US" dirty="0" smtClean="0">
                <a:latin typeface="Sylfaen" panose="010A0502050306030303" pitchFamily="18" charset="0"/>
              </a:rPr>
              <a:t>. </a:t>
            </a:r>
            <a:r>
              <a:rPr lang="en-US" dirty="0" err="1" smtClean="0">
                <a:latin typeface="Sylfaen" panose="010A0502050306030303" pitchFamily="18" charset="0"/>
              </a:rPr>
              <a:t>փոստի</a:t>
            </a:r>
            <a:r>
              <a:rPr lang="en-US" dirty="0" smtClean="0">
                <a:latin typeface="Sylfaen" panose="010A0502050306030303" pitchFamily="18" charset="0"/>
              </a:rPr>
              <a:t> </a:t>
            </a:r>
            <a:r>
              <a:rPr lang="en-US" dirty="0" err="1" smtClean="0">
                <a:latin typeface="Sylfaen" panose="010A0502050306030303" pitchFamily="18" charset="0"/>
              </a:rPr>
              <a:t>հաղորդագրություն</a:t>
            </a:r>
            <a:r>
              <a:rPr lang="en-US" dirty="0" smtClean="0">
                <a:latin typeface="Sylfaen" panose="010A0502050306030303" pitchFamily="18" charset="0"/>
              </a:rPr>
              <a:t> </a:t>
            </a:r>
            <a:r>
              <a:rPr lang="en-US" dirty="0" err="1" smtClean="0">
                <a:latin typeface="Sylfaen" panose="010A0502050306030303" pitchFamily="18" charset="0"/>
              </a:rPr>
              <a:t>կամ</a:t>
            </a:r>
            <a:r>
              <a:rPr lang="en-US" dirty="0">
                <a:latin typeface="Sylfaen" panose="010A0502050306030303" pitchFamily="18" charset="0"/>
              </a:rPr>
              <a:t> </a:t>
            </a:r>
            <a:r>
              <a:rPr lang="en-US" dirty="0" err="1" smtClean="0">
                <a:latin typeface="Sylfaen" panose="010A0502050306030303" pitchFamily="18" charset="0"/>
              </a:rPr>
              <a:t>ֆայլ</a:t>
            </a:r>
            <a:r>
              <a:rPr lang="en-US" dirty="0" smtClean="0">
                <a:latin typeface="Sylfaen" panose="010A0502050306030303" pitchFamily="18" charset="0"/>
              </a:rPr>
              <a:t> </a:t>
            </a:r>
            <a:r>
              <a:rPr lang="en-US" dirty="0" err="1" smtClean="0">
                <a:latin typeface="Sylfaen" panose="010A0502050306030303" pitchFamily="18" charset="0"/>
              </a:rPr>
              <a:t>ուղարկելը</a:t>
            </a:r>
            <a:r>
              <a:rPr lang="en-US" dirty="0" smtClean="0">
                <a:latin typeface="Sylfaen" panose="010A0502050306030303" pitchFamily="18" charset="0"/>
              </a:rPr>
              <a:t> </a:t>
            </a:r>
            <a:r>
              <a:rPr lang="en-US" dirty="0" err="1" smtClean="0">
                <a:latin typeface="Sylfaen" panose="010A0502050306030303" pitchFamily="18" charset="0"/>
              </a:rPr>
              <a:t>համակարգչային</a:t>
            </a:r>
            <a:r>
              <a:rPr lang="en-US" dirty="0" smtClean="0">
                <a:latin typeface="Sylfaen" panose="010A0502050306030303" pitchFamily="18" charset="0"/>
              </a:rPr>
              <a:t> </a:t>
            </a:r>
            <a:r>
              <a:rPr lang="en-US" dirty="0" err="1" smtClean="0">
                <a:latin typeface="Sylfaen" panose="010A0502050306030303" pitchFamily="18" charset="0"/>
              </a:rPr>
              <a:t>համակարգին</a:t>
            </a:r>
            <a:r>
              <a:rPr lang="en-US" dirty="0" smtClean="0">
                <a:latin typeface="Sylfaen" panose="010A0502050306030303" pitchFamily="18" charset="0"/>
              </a:rPr>
              <a:t>: </a:t>
            </a:r>
            <a:endParaRPr lang="en-US" dirty="0">
              <a:latin typeface="Sylfaen" panose="010A0502050306030303" pitchFamily="18" charset="0"/>
            </a:endParaRPr>
          </a:p>
          <a:p>
            <a:pPr marL="342900" indent="-342900" algn="just">
              <a:buFont typeface="Arial" panose="020B0604020202020204" pitchFamily="34" charset="0"/>
              <a:buChar char="•"/>
            </a:pPr>
            <a:endParaRPr lang="en-US" dirty="0">
              <a:latin typeface="Sylfaen" panose="010A0502050306030303" pitchFamily="18" charset="0"/>
            </a:endParaRPr>
          </a:p>
          <a:p>
            <a:pPr marL="342900" indent="-342900" algn="just">
              <a:buFont typeface="Arial" panose="020B0604020202020204" pitchFamily="34" charset="0"/>
              <a:buChar char="•"/>
            </a:pPr>
            <a:r>
              <a:rPr lang="en-US" dirty="0" err="1" smtClean="0">
                <a:latin typeface="Sylfaen" panose="010A0502050306030303" pitchFamily="18" charset="0"/>
              </a:rPr>
              <a:t>Համակարգչային</a:t>
            </a:r>
            <a:r>
              <a:rPr lang="en-US" dirty="0" smtClean="0">
                <a:latin typeface="Sylfaen" panose="010A0502050306030303" pitchFamily="18" charset="0"/>
              </a:rPr>
              <a:t> </a:t>
            </a:r>
            <a:r>
              <a:rPr lang="en-US" dirty="0" err="1" smtClean="0">
                <a:latin typeface="Sylfaen" panose="010A0502050306030303" pitchFamily="18" charset="0"/>
              </a:rPr>
              <a:t>համակարգի</a:t>
            </a:r>
            <a:r>
              <a:rPr lang="en-US" dirty="0" smtClean="0">
                <a:latin typeface="Sylfaen" panose="010A0502050306030303" pitchFamily="18" charset="0"/>
              </a:rPr>
              <a:t> </a:t>
            </a:r>
            <a:r>
              <a:rPr lang="en-US" dirty="0" err="1" smtClean="0">
                <a:latin typeface="Sylfaen" panose="010A0502050306030303" pitchFamily="18" charset="0"/>
              </a:rPr>
              <a:t>հետ</a:t>
            </a:r>
            <a:r>
              <a:rPr lang="en-US" dirty="0" smtClean="0">
                <a:latin typeface="Sylfaen" panose="010A0502050306030303" pitchFamily="18" charset="0"/>
              </a:rPr>
              <a:t> </a:t>
            </a:r>
            <a:r>
              <a:rPr lang="en-US" dirty="0" err="1" smtClean="0">
                <a:latin typeface="Sylfaen" panose="010A0502050306030303" pitchFamily="18" charset="0"/>
              </a:rPr>
              <a:t>հաղորդակցության</a:t>
            </a:r>
            <a:r>
              <a:rPr lang="en-US" dirty="0" smtClean="0">
                <a:latin typeface="Sylfaen" panose="010A0502050306030303" pitchFamily="18" charset="0"/>
              </a:rPr>
              <a:t> </a:t>
            </a:r>
            <a:r>
              <a:rPr lang="en-US" dirty="0" err="1" smtClean="0">
                <a:latin typeface="Sylfaen" panose="010A0502050306030303" pitchFamily="18" charset="0"/>
              </a:rPr>
              <a:t>մեթոդն</a:t>
            </a:r>
            <a:r>
              <a:rPr lang="en-US" dirty="0" smtClean="0">
                <a:latin typeface="Sylfaen" panose="010A0502050306030303" pitchFamily="18" charset="0"/>
              </a:rPr>
              <a:t> </a:t>
            </a:r>
            <a:r>
              <a:rPr lang="en-US" dirty="0" err="1" smtClean="0">
                <a:latin typeface="Sylfaen" panose="010A0502050306030303" pitchFamily="18" charset="0"/>
              </a:rPr>
              <a:t>էական</a:t>
            </a:r>
            <a:r>
              <a:rPr lang="en-US" dirty="0" smtClean="0">
                <a:latin typeface="Sylfaen" panose="010A0502050306030303" pitchFamily="18" charset="0"/>
              </a:rPr>
              <a:t> </a:t>
            </a:r>
            <a:r>
              <a:rPr lang="en-US" dirty="0" err="1" smtClean="0">
                <a:latin typeface="Sylfaen" panose="010A0502050306030303" pitchFamily="18" charset="0"/>
              </a:rPr>
              <a:t>չէ</a:t>
            </a:r>
            <a:r>
              <a:rPr lang="en-US" dirty="0" smtClean="0">
                <a:latin typeface="Sylfaen" panose="010A0502050306030303" pitchFamily="18" charset="0"/>
              </a:rPr>
              <a:t> (</a:t>
            </a:r>
            <a:r>
              <a:rPr lang="en-US" dirty="0" err="1" smtClean="0">
                <a:latin typeface="Sylfaen" panose="010A0502050306030303" pitchFamily="18" charset="0"/>
              </a:rPr>
              <a:t>հեռու</a:t>
            </a:r>
            <a:r>
              <a:rPr lang="en-US" dirty="0" smtClean="0">
                <a:latin typeface="Sylfaen" panose="010A0502050306030303" pitchFamily="18" charset="0"/>
              </a:rPr>
              <a:t> </a:t>
            </a:r>
            <a:r>
              <a:rPr lang="en-US" dirty="0" err="1" smtClean="0">
                <a:latin typeface="Sylfaen" panose="010A0502050306030303" pitchFamily="18" charset="0"/>
              </a:rPr>
              <a:t>տարածությունից</a:t>
            </a:r>
            <a:r>
              <a:rPr lang="en-US" dirty="0" smtClean="0">
                <a:latin typeface="Sylfaen" panose="010A0502050306030303" pitchFamily="18" charset="0"/>
              </a:rPr>
              <a:t>՝ </a:t>
            </a:r>
            <a:r>
              <a:rPr lang="en-US" dirty="0" err="1" smtClean="0">
                <a:latin typeface="Sylfaen" panose="010A0502050306030303" pitchFamily="18" charset="0"/>
              </a:rPr>
              <a:t>անլար</a:t>
            </a:r>
            <a:r>
              <a:rPr lang="en-US" dirty="0" smtClean="0">
                <a:latin typeface="Sylfaen" panose="010A0502050306030303" pitchFamily="18" charset="0"/>
              </a:rPr>
              <a:t> </a:t>
            </a:r>
            <a:r>
              <a:rPr lang="en-US" dirty="0" err="1" smtClean="0">
                <a:latin typeface="Sylfaen" panose="010A0502050306030303" pitchFamily="18" charset="0"/>
              </a:rPr>
              <a:t>հղմամբ</a:t>
            </a:r>
            <a:r>
              <a:rPr lang="en-US" dirty="0" smtClean="0">
                <a:latin typeface="Sylfaen" panose="010A0502050306030303" pitchFamily="18" charset="0"/>
              </a:rPr>
              <a:t> </a:t>
            </a:r>
            <a:r>
              <a:rPr lang="en-US" dirty="0" err="1" smtClean="0">
                <a:latin typeface="Sylfaen" panose="010A0502050306030303" pitchFamily="18" charset="0"/>
              </a:rPr>
              <a:t>կամ</a:t>
            </a:r>
            <a:r>
              <a:rPr lang="en-US" dirty="0" smtClean="0">
                <a:latin typeface="Sylfaen" panose="010A0502050306030303" pitchFamily="18" charset="0"/>
              </a:rPr>
              <a:t>  </a:t>
            </a:r>
            <a:r>
              <a:rPr lang="en-US" dirty="0" err="1" smtClean="0">
                <a:latin typeface="Sylfaen" panose="010A0502050306030303" pitchFamily="18" charset="0"/>
              </a:rPr>
              <a:t>մոտ</a:t>
            </a:r>
            <a:r>
              <a:rPr lang="en-US" dirty="0" smtClean="0">
                <a:latin typeface="Sylfaen" panose="010A0502050306030303" pitchFamily="18" charset="0"/>
              </a:rPr>
              <a:t> </a:t>
            </a:r>
            <a:r>
              <a:rPr lang="en-US" dirty="0" err="1" smtClean="0">
                <a:latin typeface="Sylfaen" panose="010A0502050306030303" pitchFamily="18" charset="0"/>
              </a:rPr>
              <a:t>տարածության</a:t>
            </a:r>
            <a:r>
              <a:rPr lang="en-US" dirty="0" smtClean="0">
                <a:latin typeface="Sylfaen" panose="010A0502050306030303" pitchFamily="18" charset="0"/>
              </a:rPr>
              <a:t> </a:t>
            </a:r>
            <a:r>
              <a:rPr lang="en-US" dirty="0" err="1" smtClean="0">
                <a:latin typeface="Sylfaen" panose="010A0502050306030303" pitchFamily="18" charset="0"/>
              </a:rPr>
              <a:t>վրա</a:t>
            </a:r>
            <a:r>
              <a:rPr lang="en-US" dirty="0" smtClean="0">
                <a:latin typeface="Sylfaen" panose="010A0502050306030303" pitchFamily="18" charset="0"/>
              </a:rPr>
              <a:t>)</a:t>
            </a:r>
            <a:endParaRPr lang="en-GB" dirty="0">
              <a:latin typeface="Sylfaen" panose="010A0502050306030303" pitchFamily="18" charset="0"/>
            </a:endParaRPr>
          </a:p>
        </p:txBody>
      </p:sp>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660843" y="0"/>
            <a:ext cx="84831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Անօրինական</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մուտք</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2000" dirty="0" smtClean="0">
                <a:solidFill>
                  <a:schemeClr val="bg1"/>
                </a:solidFill>
                <a:latin typeface="Sylfaen" panose="010A0502050306030303" pitchFamily="18" charset="0"/>
                <a:ea typeface="Verdana" panose="020B0604030504040204" pitchFamily="34" charset="0"/>
                <a:cs typeface="Verdana" charset="0"/>
              </a:rPr>
              <a:t>&lt;&lt;</a:t>
            </a:r>
            <a:r>
              <a:rPr lang="en-GB" sz="3200" dirty="0" err="1" smtClean="0">
                <a:solidFill>
                  <a:schemeClr val="bg1"/>
                </a:solidFill>
                <a:latin typeface="Sylfaen" panose="010A0502050306030303" pitchFamily="18" charset="0"/>
                <a:ea typeface="Verdana" panose="020B0604030504040204" pitchFamily="34" charset="0"/>
                <a:cs typeface="Verdana" charset="0"/>
              </a:rPr>
              <a:t>մուտք</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գործել</a:t>
            </a:r>
            <a:r>
              <a:rPr lang="en-GB" sz="2000" dirty="0" smtClean="0">
                <a:solidFill>
                  <a:schemeClr val="bg1"/>
                </a:solidFill>
                <a:latin typeface="Sylfaen" panose="010A0502050306030303" pitchFamily="18" charset="0"/>
                <a:ea typeface="Verdana" panose="020B0604030504040204" pitchFamily="34" charset="0"/>
                <a:cs typeface="Verdana" charset="0"/>
              </a:rPr>
              <a:t>&gt;&gt;</a:t>
            </a:r>
            <a:r>
              <a:rPr lang="en-GB" sz="3200" dirty="0" smtClean="0">
                <a:solidFill>
                  <a:schemeClr val="bg1"/>
                </a:solidFill>
                <a:latin typeface="Sylfaen" panose="010A0502050306030303" pitchFamily="18" charset="0"/>
                <a:ea typeface="Verdana" panose="020B0604030504040204" pitchFamily="34" charset="0"/>
                <a:cs typeface="Verdana" charset="0"/>
              </a:rPr>
              <a:t>)</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719391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5324535"/>
          </a:xfrm>
          <a:prstGeom prst="rect">
            <a:avLst/>
          </a:prstGeom>
        </p:spPr>
        <p:txBody>
          <a:bodyPr wrap="square">
            <a:spAutoFit/>
          </a:bodyPr>
          <a:lstStyle/>
          <a:p>
            <a:pPr algn="just"/>
            <a:r>
              <a:rPr lang="hy-AM" sz="1700" dirty="0">
                <a:latin typeface="Sylfaen" panose="010A0502050306030303" pitchFamily="18" charset="0"/>
              </a:rPr>
              <a:t>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a:t>
            </a:r>
            <a:r>
              <a:rPr lang="hy-AM" sz="1700" dirty="0">
                <a:solidFill>
                  <a:srgbClr val="FF0000"/>
                </a:solidFill>
                <a:latin typeface="Sylfaen" panose="010A0502050306030303" pitchFamily="18" charset="0"/>
              </a:rPr>
              <a:t>ամբողջությամբ կամ մասամբ համակարգչային համակարգ</a:t>
            </a:r>
            <a:r>
              <a:rPr lang="hy-AM" sz="1700" dirty="0">
                <a:latin typeface="Sylfaen" panose="010A0502050306030303" pitchFamily="18" charset="0"/>
              </a:rPr>
              <a:t> մուտք գործելը: Կողմը կարող է պահանջել, որ հանցագործությունը կատարված լինի՝ խախտելով անվտանգության միջոցները՝ համակարգչային տվյալների ձեռքբերման նպատակով կամ այլ անազնիվ նպատակով, կամ կապված համակարգչային համակարգի հետ, որը միացված է մեկ ուրիշ համակարգչային համակարգի:</a:t>
            </a:r>
            <a:endParaRPr lang="en-GB" sz="1700"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146698" y="1151172"/>
            <a:ext cx="4774018" cy="3170099"/>
          </a:xfrm>
          <a:prstGeom prst="rect">
            <a:avLst/>
          </a:prstGeom>
        </p:spPr>
        <p:txBody>
          <a:bodyPr wrap="square">
            <a:spAutoFit/>
          </a:bodyPr>
          <a:lstStyle/>
          <a:p>
            <a:pPr algn="just"/>
            <a:r>
              <a:rPr lang="en-GB" sz="2000" dirty="0" err="1" smtClean="0">
                <a:latin typeface="Sylfaen" panose="010A0502050306030303" pitchFamily="18" charset="0"/>
              </a:rPr>
              <a:t>Համակարգչային</a:t>
            </a:r>
            <a:r>
              <a:rPr lang="en-GB" sz="2000" dirty="0" smtClean="0">
                <a:latin typeface="Sylfaen" panose="010A0502050306030303" pitchFamily="18" charset="0"/>
              </a:rPr>
              <a:t> </a:t>
            </a:r>
            <a:r>
              <a:rPr lang="en-GB" sz="2000" dirty="0" err="1" smtClean="0">
                <a:latin typeface="Sylfaen" panose="010A0502050306030303" pitchFamily="18" charset="0"/>
              </a:rPr>
              <a:t>համակարգի</a:t>
            </a:r>
            <a:r>
              <a:rPr lang="en-GB" sz="2000" dirty="0" smtClean="0">
                <a:latin typeface="Sylfaen" panose="010A0502050306030303" pitchFamily="18" charset="0"/>
              </a:rPr>
              <a:t> </a:t>
            </a:r>
            <a:r>
              <a:rPr lang="en-GB" sz="2000" dirty="0" err="1" smtClean="0">
                <a:latin typeface="Sylfaen" panose="010A0502050306030303" pitchFamily="18" charset="0"/>
              </a:rPr>
              <a:t>մասը</a:t>
            </a:r>
            <a:r>
              <a:rPr lang="en-GB" sz="2000" dirty="0" smtClean="0">
                <a:latin typeface="Sylfaen" panose="010A0502050306030303" pitchFamily="18" charset="0"/>
              </a:rPr>
              <a:t>  </a:t>
            </a:r>
            <a:r>
              <a:rPr lang="en-GB" sz="2000" dirty="0" err="1" smtClean="0">
                <a:latin typeface="Sylfaen" panose="010A0502050306030303" pitchFamily="18" charset="0"/>
              </a:rPr>
              <a:t>ներառում</a:t>
            </a:r>
            <a:r>
              <a:rPr lang="en-GB" sz="2000" dirty="0" smtClean="0">
                <a:latin typeface="Sylfaen" panose="010A0502050306030303" pitchFamily="18" charset="0"/>
              </a:rPr>
              <a:t> է՝</a:t>
            </a:r>
            <a:endParaRPr lang="en-GB" sz="2000" dirty="0">
              <a:latin typeface="Sylfaen" panose="010A0502050306030303" pitchFamily="18" charset="0"/>
            </a:endParaRPr>
          </a:p>
          <a:p>
            <a:pPr marL="800100" lvl="1" indent="-342900" algn="just">
              <a:buFont typeface="Arial" panose="020B0604020202020204" pitchFamily="34" charset="0"/>
              <a:buChar char="•"/>
            </a:pPr>
            <a:r>
              <a:rPr lang="hy-AM" sz="2000" dirty="0" smtClean="0">
                <a:latin typeface="Sylfaen" panose="010A0502050306030303" pitchFamily="18" charset="0"/>
              </a:rPr>
              <a:t>Ա</a:t>
            </a:r>
            <a:r>
              <a:rPr lang="en-US" sz="2000" dirty="0" err="1" smtClean="0">
                <a:latin typeface="Sylfaen" panose="010A0502050306030303" pitchFamily="18" charset="0"/>
              </a:rPr>
              <a:t>պարատներ</a:t>
            </a:r>
            <a:r>
              <a:rPr lang="en-US" sz="2000" dirty="0" smtClean="0">
                <a:latin typeface="Sylfaen" panose="010A0502050306030303" pitchFamily="18" charset="0"/>
              </a:rPr>
              <a:t>/</a:t>
            </a:r>
            <a:r>
              <a:rPr lang="en-US" sz="2000" dirty="0" err="1" smtClean="0">
                <a:latin typeface="Sylfaen" panose="010A0502050306030303" pitchFamily="18" charset="0"/>
              </a:rPr>
              <a:t>սարքավորումներ</a:t>
            </a:r>
            <a:r>
              <a:rPr lang="en-US" sz="2000" dirty="0" smtClean="0">
                <a:latin typeface="Sylfaen" panose="010A0502050306030303" pitchFamily="18" charset="0"/>
              </a:rPr>
              <a:t> </a:t>
            </a:r>
            <a:endParaRPr lang="en-US" sz="2000" dirty="0">
              <a:latin typeface="Sylfaen" panose="010A0502050306030303" pitchFamily="18" charset="0"/>
            </a:endParaRPr>
          </a:p>
          <a:p>
            <a:pPr marL="800100" lvl="1" indent="-342900" algn="just">
              <a:buFont typeface="Arial" panose="020B0604020202020204" pitchFamily="34" charset="0"/>
              <a:buChar char="•"/>
            </a:pPr>
            <a:r>
              <a:rPr lang="hy-AM" sz="2000" dirty="0" smtClean="0">
                <a:latin typeface="Sylfaen" panose="010A0502050306030303" pitchFamily="18" charset="0"/>
              </a:rPr>
              <a:t>Բ</a:t>
            </a:r>
            <a:r>
              <a:rPr lang="en-US" sz="2000" dirty="0" err="1" smtClean="0">
                <a:latin typeface="Sylfaen" panose="010A0502050306030303" pitchFamily="18" charset="0"/>
              </a:rPr>
              <a:t>աղադրամասեր</a:t>
            </a:r>
            <a:r>
              <a:rPr lang="en-US" sz="2000" dirty="0" smtClean="0">
                <a:latin typeface="Sylfaen" panose="010A0502050306030303" pitchFamily="18" charset="0"/>
              </a:rPr>
              <a:t>  </a:t>
            </a:r>
            <a:endParaRPr lang="en-US" sz="2000" dirty="0">
              <a:latin typeface="Sylfaen" panose="010A0502050306030303" pitchFamily="18" charset="0"/>
            </a:endParaRPr>
          </a:p>
          <a:p>
            <a:pPr marL="800100" lvl="1" indent="-342900" algn="just">
              <a:buFont typeface="Arial" panose="020B0604020202020204" pitchFamily="34" charset="0"/>
              <a:buChar char="•"/>
            </a:pPr>
            <a:r>
              <a:rPr lang="hy-AM" sz="2000" dirty="0" smtClean="0">
                <a:latin typeface="Sylfaen" panose="010A0502050306030303" pitchFamily="18" charset="0"/>
              </a:rPr>
              <a:t>Տ</a:t>
            </a:r>
            <a:r>
              <a:rPr lang="en-US" sz="2000" dirty="0" err="1" smtClean="0">
                <a:latin typeface="Sylfaen" panose="010A0502050306030303" pitchFamily="18" charset="0"/>
              </a:rPr>
              <a:t>եղադրված</a:t>
            </a:r>
            <a:r>
              <a:rPr lang="en-US" sz="2000" dirty="0" smtClean="0">
                <a:latin typeface="Sylfaen" panose="010A0502050306030303" pitchFamily="18" charset="0"/>
              </a:rPr>
              <a:t> </a:t>
            </a:r>
            <a:r>
              <a:rPr lang="en-US" sz="2000" dirty="0" err="1" smtClean="0">
                <a:latin typeface="Sylfaen" panose="010A0502050306030303" pitchFamily="18" charset="0"/>
              </a:rPr>
              <a:t>համակարգի</a:t>
            </a:r>
            <a:r>
              <a:rPr lang="en-US" sz="2000" dirty="0" smtClean="0">
                <a:latin typeface="Sylfaen" panose="010A0502050306030303" pitchFamily="18" charset="0"/>
              </a:rPr>
              <a:t> </a:t>
            </a:r>
            <a:r>
              <a:rPr lang="en-US" sz="2000" dirty="0" err="1" smtClean="0">
                <a:latin typeface="Sylfaen" panose="010A0502050306030303" pitchFamily="18" charset="0"/>
              </a:rPr>
              <a:t>պահված</a:t>
            </a:r>
            <a:r>
              <a:rPr lang="en-US" sz="2000" dirty="0" smtClean="0">
                <a:latin typeface="Sylfaen" panose="010A0502050306030303" pitchFamily="18" charset="0"/>
              </a:rPr>
              <a:t> </a:t>
            </a:r>
            <a:r>
              <a:rPr lang="en-US" sz="2000" dirty="0" err="1" smtClean="0">
                <a:latin typeface="Sylfaen" panose="010A0502050306030303" pitchFamily="18" charset="0"/>
              </a:rPr>
              <a:t>տվյալներ</a:t>
            </a:r>
            <a:r>
              <a:rPr lang="en-US" sz="2000" dirty="0" smtClean="0">
                <a:latin typeface="Sylfaen" panose="010A0502050306030303" pitchFamily="18" charset="0"/>
              </a:rPr>
              <a:t> </a:t>
            </a:r>
            <a:endParaRPr lang="en-US" sz="2000" dirty="0">
              <a:latin typeface="Sylfaen" panose="010A0502050306030303" pitchFamily="18" charset="0"/>
            </a:endParaRPr>
          </a:p>
          <a:p>
            <a:pPr marL="800100" lvl="1" indent="-342900" algn="just">
              <a:buFont typeface="Arial" panose="020B0604020202020204" pitchFamily="34" charset="0"/>
              <a:buChar char="•"/>
            </a:pPr>
            <a:r>
              <a:rPr lang="hy-AM" sz="2000" dirty="0" smtClean="0">
                <a:latin typeface="Sylfaen" panose="010A0502050306030303" pitchFamily="18" charset="0"/>
              </a:rPr>
              <a:t>Ո</a:t>
            </a:r>
            <a:r>
              <a:rPr lang="en-US" sz="2000" dirty="0" err="1" smtClean="0">
                <a:latin typeface="Sylfaen" panose="010A0502050306030303" pitchFamily="18" charset="0"/>
              </a:rPr>
              <a:t>ւղեցույցներ</a:t>
            </a:r>
            <a:r>
              <a:rPr lang="en-US" sz="2000" dirty="0" smtClean="0">
                <a:latin typeface="Sylfaen" panose="010A0502050306030303" pitchFamily="18" charset="0"/>
              </a:rPr>
              <a:t> </a:t>
            </a:r>
            <a:endParaRPr lang="en-US" sz="2000" dirty="0">
              <a:latin typeface="Sylfaen" panose="010A0502050306030303" pitchFamily="18" charset="0"/>
            </a:endParaRPr>
          </a:p>
          <a:p>
            <a:pPr marL="800100" lvl="1" indent="-342900" algn="just">
              <a:buFont typeface="Arial" panose="020B0604020202020204" pitchFamily="34" charset="0"/>
              <a:buChar char="•"/>
            </a:pPr>
            <a:r>
              <a:rPr lang="hy-AM" sz="2000" dirty="0" smtClean="0">
                <a:latin typeface="Sylfaen" panose="010A0502050306030303" pitchFamily="18" charset="0"/>
              </a:rPr>
              <a:t>Փ</a:t>
            </a:r>
            <a:r>
              <a:rPr lang="en-US" sz="2000" dirty="0" err="1" smtClean="0">
                <a:latin typeface="Sylfaen" panose="010A0502050306030303" pitchFamily="18" charset="0"/>
              </a:rPr>
              <a:t>ոխանցվող</a:t>
            </a:r>
            <a:r>
              <a:rPr lang="en-US" sz="2000" dirty="0" smtClean="0">
                <a:latin typeface="Sylfaen" panose="010A0502050306030303" pitchFamily="18" charset="0"/>
              </a:rPr>
              <a:t> </a:t>
            </a:r>
            <a:r>
              <a:rPr lang="en-US" sz="2000" dirty="0" err="1" smtClean="0">
                <a:latin typeface="Sylfaen" panose="010A0502050306030303" pitchFamily="18" charset="0"/>
              </a:rPr>
              <a:t>տվյալներ</a:t>
            </a:r>
            <a:endParaRPr lang="en-US" sz="2000" dirty="0">
              <a:latin typeface="Sylfaen" panose="010A0502050306030303" pitchFamily="18" charset="0"/>
            </a:endParaRPr>
          </a:p>
          <a:p>
            <a:pPr marL="800100" lvl="1" indent="-342900" algn="just">
              <a:buFont typeface="Arial" panose="020B0604020202020204" pitchFamily="34" charset="0"/>
              <a:buChar char="•"/>
            </a:pPr>
            <a:r>
              <a:rPr lang="hy-AM" sz="2000" dirty="0" smtClean="0">
                <a:latin typeface="Sylfaen" panose="010A0502050306030303" pitchFamily="18" charset="0"/>
              </a:rPr>
              <a:t>Բ</a:t>
            </a:r>
            <a:r>
              <a:rPr lang="en-US" sz="2000" dirty="0" err="1" smtClean="0">
                <a:latin typeface="Sylfaen" panose="010A0502050306030303" pitchFamily="18" charset="0"/>
              </a:rPr>
              <a:t>ովանդակությանն</a:t>
            </a:r>
            <a:r>
              <a:rPr lang="en-US" sz="2000" dirty="0" smtClean="0">
                <a:latin typeface="Sylfaen" panose="010A0502050306030303" pitchFamily="18" charset="0"/>
              </a:rPr>
              <a:t> </a:t>
            </a:r>
            <a:r>
              <a:rPr lang="en-US" sz="2000" dirty="0" err="1" smtClean="0">
                <a:latin typeface="Sylfaen" panose="010A0502050306030303" pitchFamily="18" charset="0"/>
              </a:rPr>
              <a:t>առնչվող</a:t>
            </a:r>
            <a:r>
              <a:rPr lang="en-US" sz="2000" dirty="0" smtClean="0">
                <a:latin typeface="Sylfaen" panose="010A0502050306030303" pitchFamily="18" charset="0"/>
              </a:rPr>
              <a:t> </a:t>
            </a:r>
            <a:r>
              <a:rPr lang="en-US" sz="2000" dirty="0" err="1" smtClean="0">
                <a:latin typeface="Sylfaen" panose="010A0502050306030303" pitchFamily="18" charset="0"/>
              </a:rPr>
              <a:t>տվյալներ</a:t>
            </a:r>
            <a:endParaRPr lang="en-GB" sz="2000" dirty="0">
              <a:latin typeface="Sylfaen" panose="010A0502050306030303" pitchFamily="18" charset="0"/>
            </a:endParaRPr>
          </a:p>
        </p:txBody>
      </p:sp>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797442" y="0"/>
            <a:ext cx="834655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dirty="0" err="1" smtClean="0">
                <a:solidFill>
                  <a:schemeClr val="bg1"/>
                </a:solidFill>
                <a:latin typeface="Sylfaen" panose="010A0502050306030303" pitchFamily="18" charset="0"/>
                <a:ea typeface="Verdana" panose="020B0604030504040204" pitchFamily="34" charset="0"/>
                <a:cs typeface="Verdana" charset="0"/>
              </a:rPr>
              <a:t>Անօրինական</a:t>
            </a:r>
            <a:r>
              <a:rPr lang="en-GB" sz="2800" dirty="0" smtClean="0">
                <a:solidFill>
                  <a:schemeClr val="bg1"/>
                </a:solidFill>
                <a:latin typeface="Sylfaen" panose="010A0502050306030303" pitchFamily="18" charset="0"/>
                <a:ea typeface="Verdana" panose="020B0604030504040204" pitchFamily="34" charset="0"/>
                <a:cs typeface="Verdana" charset="0"/>
              </a:rPr>
              <a:t> </a:t>
            </a:r>
            <a:r>
              <a:rPr lang="en-GB" sz="2800" dirty="0" err="1" smtClean="0">
                <a:solidFill>
                  <a:schemeClr val="bg1"/>
                </a:solidFill>
                <a:latin typeface="Sylfaen" panose="010A0502050306030303" pitchFamily="18" charset="0"/>
                <a:ea typeface="Verdana" panose="020B0604030504040204" pitchFamily="34" charset="0"/>
                <a:cs typeface="Verdana" charset="0"/>
              </a:rPr>
              <a:t>մուտք</a:t>
            </a:r>
            <a:r>
              <a:rPr lang="en-GB" sz="2800" dirty="0" smtClean="0">
                <a:solidFill>
                  <a:schemeClr val="bg1"/>
                </a:solidFill>
                <a:latin typeface="Sylfaen" panose="010A0502050306030303" pitchFamily="18" charset="0"/>
                <a:ea typeface="Verdana" panose="020B0604030504040204" pitchFamily="34" charset="0"/>
                <a:cs typeface="Verdana" charset="0"/>
              </a:rPr>
              <a:t> </a:t>
            </a:r>
          </a:p>
          <a:p>
            <a:pPr algn="r"/>
            <a:r>
              <a:rPr lang="en-GB" sz="2800" dirty="0" smtClean="0">
                <a:solidFill>
                  <a:schemeClr val="bg1"/>
                </a:solidFill>
                <a:latin typeface="Sylfaen" panose="010A0502050306030303" pitchFamily="18" charset="0"/>
                <a:ea typeface="Verdana" panose="020B0604030504040204" pitchFamily="34" charset="0"/>
                <a:cs typeface="Verdana" charset="0"/>
              </a:rPr>
              <a:t>(</a:t>
            </a:r>
            <a:r>
              <a:rPr lang="en-GB" sz="1800" dirty="0" smtClean="0">
                <a:solidFill>
                  <a:schemeClr val="bg1"/>
                </a:solidFill>
                <a:latin typeface="Sylfaen" panose="010A0502050306030303" pitchFamily="18" charset="0"/>
                <a:ea typeface="Verdana" panose="020B0604030504040204" pitchFamily="34" charset="0"/>
                <a:cs typeface="Verdana" charset="0"/>
              </a:rPr>
              <a:t>&lt;&lt;</a:t>
            </a:r>
            <a:r>
              <a:rPr lang="en-GB" sz="2800" dirty="0" err="1" smtClean="0">
                <a:solidFill>
                  <a:schemeClr val="bg1"/>
                </a:solidFill>
                <a:latin typeface="Sylfaen" panose="010A0502050306030303" pitchFamily="18" charset="0"/>
                <a:ea typeface="Verdana" panose="020B0604030504040204" pitchFamily="34" charset="0"/>
                <a:cs typeface="Verdana" charset="0"/>
              </a:rPr>
              <a:t>ամբողջությամբ</a:t>
            </a:r>
            <a:r>
              <a:rPr lang="en-GB" sz="2800" dirty="0" smtClean="0">
                <a:solidFill>
                  <a:schemeClr val="bg1"/>
                </a:solidFill>
                <a:latin typeface="Sylfaen" panose="010A0502050306030303" pitchFamily="18" charset="0"/>
                <a:ea typeface="Verdana" panose="020B0604030504040204" pitchFamily="34" charset="0"/>
                <a:cs typeface="Verdana" charset="0"/>
              </a:rPr>
              <a:t> </a:t>
            </a:r>
            <a:r>
              <a:rPr lang="en-GB" sz="2800" dirty="0" err="1" smtClean="0">
                <a:solidFill>
                  <a:schemeClr val="bg1"/>
                </a:solidFill>
                <a:latin typeface="Sylfaen" panose="010A0502050306030303" pitchFamily="18" charset="0"/>
                <a:ea typeface="Verdana" panose="020B0604030504040204" pitchFamily="34" charset="0"/>
                <a:cs typeface="Verdana" charset="0"/>
              </a:rPr>
              <a:t>կամ</a:t>
            </a:r>
            <a:r>
              <a:rPr lang="en-GB" sz="2800" dirty="0" smtClean="0">
                <a:solidFill>
                  <a:schemeClr val="bg1"/>
                </a:solidFill>
                <a:latin typeface="Sylfaen" panose="010A0502050306030303" pitchFamily="18" charset="0"/>
                <a:ea typeface="Verdana" panose="020B0604030504040204" pitchFamily="34" charset="0"/>
                <a:cs typeface="Verdana" charset="0"/>
              </a:rPr>
              <a:t> </a:t>
            </a:r>
            <a:r>
              <a:rPr lang="en-GB" sz="2800" dirty="0" err="1" smtClean="0">
                <a:solidFill>
                  <a:schemeClr val="bg1"/>
                </a:solidFill>
                <a:latin typeface="Sylfaen" panose="010A0502050306030303" pitchFamily="18" charset="0"/>
                <a:ea typeface="Verdana" panose="020B0604030504040204" pitchFamily="34" charset="0"/>
                <a:cs typeface="Verdana" charset="0"/>
              </a:rPr>
              <a:t>մասամբ</a:t>
            </a:r>
            <a:r>
              <a:rPr lang="en-GB" sz="1800" dirty="0" smtClean="0">
                <a:solidFill>
                  <a:schemeClr val="bg1"/>
                </a:solidFill>
                <a:latin typeface="Sylfaen" panose="010A0502050306030303" pitchFamily="18" charset="0"/>
                <a:ea typeface="Verdana" panose="020B0604030504040204" pitchFamily="34" charset="0"/>
                <a:cs typeface="Verdana" charset="0"/>
              </a:rPr>
              <a:t>&gt;&gt;</a:t>
            </a:r>
            <a:r>
              <a:rPr lang="en-GB" sz="2800" dirty="0" smtClean="0">
                <a:solidFill>
                  <a:schemeClr val="bg1"/>
                </a:solidFill>
                <a:latin typeface="Sylfaen" panose="010A0502050306030303" pitchFamily="18" charset="0"/>
                <a:ea typeface="Verdana" panose="020B0604030504040204" pitchFamily="34" charset="0"/>
                <a:cs typeface="Verdana" charset="0"/>
              </a:rPr>
              <a:t>)</a:t>
            </a:r>
            <a:endParaRPr lang="en-GB" sz="18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2403909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5324535"/>
          </a:xfrm>
          <a:prstGeom prst="rect">
            <a:avLst/>
          </a:prstGeom>
        </p:spPr>
        <p:txBody>
          <a:bodyPr wrap="square">
            <a:spAutoFit/>
          </a:bodyPr>
          <a:lstStyle/>
          <a:p>
            <a:pPr algn="just"/>
            <a:r>
              <a:rPr lang="hy-AM" sz="1700" dirty="0">
                <a:latin typeface="Sylfaen" panose="010A0502050306030303" pitchFamily="18" charset="0"/>
              </a:rPr>
              <a:t>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a:t>
            </a:r>
            <a:r>
              <a:rPr lang="hy-AM" sz="1700" dirty="0">
                <a:solidFill>
                  <a:srgbClr val="FF0000"/>
                </a:solidFill>
                <a:latin typeface="Sylfaen" panose="010A0502050306030303" pitchFamily="18" charset="0"/>
              </a:rPr>
              <a:t>անօրեն կերպով</a:t>
            </a:r>
            <a:r>
              <a:rPr lang="hy-AM" sz="1700" dirty="0">
                <a:latin typeface="Sylfaen" panose="010A0502050306030303" pitchFamily="18" charset="0"/>
              </a:rPr>
              <a:t>` ամբողջությամբ կամ մասամբ համակարգչային համակարգ մուտք գործելը: Կողմը կարող է պահանջել, որ հանցագործությունը կատարված լինի՝ խախտելով անվտանգության միջոցները՝ համակարգչային տվյալների ձեռքբերման նպատակով կամ այլ անազնիվ նպատակով, կամ կապված համակարգչային համակարգի հետ, որը միացված է մեկ ուրիշ համակարգչային համակարգի:</a:t>
            </a:r>
            <a:endParaRPr lang="en-GB" sz="1700"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274833" y="1151172"/>
            <a:ext cx="4747018" cy="4401205"/>
          </a:xfrm>
          <a:prstGeom prst="rect">
            <a:avLst/>
          </a:prstGeom>
        </p:spPr>
        <p:txBody>
          <a:bodyPr wrap="square">
            <a:spAutoFit/>
          </a:bodyPr>
          <a:lstStyle/>
          <a:p>
            <a:pPr marL="342900" indent="-342900" algn="just">
              <a:buFont typeface="Arial" panose="020B0604020202020204" pitchFamily="34" charset="0"/>
              <a:buChar char="•"/>
            </a:pPr>
            <a:r>
              <a:rPr lang="en-US" sz="2000" dirty="0" err="1" smtClean="0">
                <a:latin typeface="Sylfaen" panose="010A0502050306030303" pitchFamily="18" charset="0"/>
              </a:rPr>
              <a:t>Մուտք</a:t>
            </a:r>
            <a:r>
              <a:rPr lang="en-US" sz="2000" dirty="0" smtClean="0">
                <a:latin typeface="Sylfaen" panose="010A0502050306030303" pitchFamily="18" charset="0"/>
              </a:rPr>
              <a:t> </a:t>
            </a:r>
            <a:r>
              <a:rPr lang="en-US" sz="2000" dirty="0" err="1" smtClean="0">
                <a:latin typeface="Sylfaen" panose="010A0502050306030303" pitchFamily="18" charset="0"/>
              </a:rPr>
              <a:t>գործելը</a:t>
            </a:r>
            <a:r>
              <a:rPr lang="en-US" sz="2000" dirty="0" smtClean="0">
                <a:latin typeface="Sylfaen" panose="010A0502050306030303" pitchFamily="18" charset="0"/>
              </a:rPr>
              <a:t> </a:t>
            </a:r>
            <a:r>
              <a:rPr lang="en-US" sz="2000" dirty="0" err="1" smtClean="0">
                <a:latin typeface="Sylfaen" panose="010A0502050306030303" pitchFamily="18" charset="0"/>
              </a:rPr>
              <a:t>պետք</a:t>
            </a:r>
            <a:r>
              <a:rPr lang="en-US" sz="2000" dirty="0" smtClean="0">
                <a:latin typeface="Sylfaen" panose="010A0502050306030303" pitchFamily="18" charset="0"/>
              </a:rPr>
              <a:t> է </a:t>
            </a:r>
            <a:r>
              <a:rPr lang="en-US" sz="2000" dirty="0" err="1" smtClean="0">
                <a:latin typeface="Sylfaen" panose="010A0502050306030303" pitchFamily="18" charset="0"/>
              </a:rPr>
              <a:t>լինի</a:t>
            </a:r>
            <a:r>
              <a:rPr lang="en-US" sz="2000" dirty="0" smtClean="0">
                <a:latin typeface="Sylfaen" panose="010A0502050306030303" pitchFamily="18" charset="0"/>
              </a:rPr>
              <a:t> </a:t>
            </a:r>
            <a:r>
              <a:rPr lang="en-US" sz="2000" dirty="0" err="1" smtClean="0">
                <a:latin typeface="Sylfaen" panose="010A0502050306030303" pitchFamily="18" charset="0"/>
              </a:rPr>
              <a:t>չլիազորված</a:t>
            </a:r>
            <a:r>
              <a:rPr lang="en-US" sz="2000" dirty="0" smtClean="0">
                <a:latin typeface="Sylfaen" panose="010A0502050306030303" pitchFamily="18" charset="0"/>
              </a:rPr>
              <a:t>, </a:t>
            </a:r>
            <a:r>
              <a:rPr lang="en-US" sz="2000" dirty="0" err="1" smtClean="0">
                <a:latin typeface="Sylfaen" panose="010A0502050306030303" pitchFamily="18" charset="0"/>
              </a:rPr>
              <a:t>որպեսզի</a:t>
            </a:r>
            <a:r>
              <a:rPr lang="en-US" sz="2000" dirty="0" smtClean="0">
                <a:latin typeface="Sylfaen" panose="010A0502050306030303" pitchFamily="18" charset="0"/>
              </a:rPr>
              <a:t> </a:t>
            </a:r>
            <a:r>
              <a:rPr lang="en-US" sz="2000" dirty="0" err="1" smtClean="0">
                <a:latin typeface="Sylfaen" panose="010A0502050306030303" pitchFamily="18" charset="0"/>
              </a:rPr>
              <a:t>այն</a:t>
            </a:r>
            <a:r>
              <a:rPr lang="en-US" sz="2000" dirty="0" smtClean="0">
                <a:latin typeface="Sylfaen" panose="010A0502050306030303" pitchFamily="18" charset="0"/>
              </a:rPr>
              <a:t> </a:t>
            </a:r>
            <a:r>
              <a:rPr lang="en-US" sz="2000" dirty="0" err="1" smtClean="0">
                <a:latin typeface="Sylfaen" panose="010A0502050306030303" pitchFamily="18" charset="0"/>
              </a:rPr>
              <a:t>համարվի</a:t>
            </a:r>
            <a:r>
              <a:rPr lang="en-US" sz="2000" dirty="0" smtClean="0">
                <a:latin typeface="Sylfaen" panose="010A0502050306030303" pitchFamily="18" charset="0"/>
              </a:rPr>
              <a:t> </a:t>
            </a:r>
            <a:r>
              <a:rPr lang="en-US" sz="2000" dirty="0" err="1" smtClean="0">
                <a:latin typeface="Sylfaen" panose="010A0502050306030303" pitchFamily="18" charset="0"/>
              </a:rPr>
              <a:t>հանցագործություն</a:t>
            </a:r>
            <a:r>
              <a:rPr lang="en-US" sz="2000" dirty="0" smtClean="0">
                <a:latin typeface="Sylfaen" panose="010A0502050306030303" pitchFamily="18" charset="0"/>
              </a:rPr>
              <a:t>:</a:t>
            </a:r>
            <a:endParaRPr lang="en-US" sz="2000" dirty="0">
              <a:latin typeface="Sylfaen" panose="010A0502050306030303" pitchFamily="18" charset="0"/>
            </a:endParaRPr>
          </a:p>
          <a:p>
            <a:pPr marL="342900" indent="-342900" algn="just">
              <a:buFont typeface="Arial" panose="020B0604020202020204" pitchFamily="34" charset="0"/>
              <a:buChar char="•"/>
            </a:pPr>
            <a:endParaRPr lang="en-US" sz="2000" dirty="0">
              <a:latin typeface="Sylfaen" panose="010A0502050306030303" pitchFamily="18" charset="0"/>
            </a:endParaRPr>
          </a:p>
          <a:p>
            <a:pPr marL="342900" indent="-342900" algn="just">
              <a:buFont typeface="Arial" panose="020B0604020202020204" pitchFamily="34" charset="0"/>
              <a:buChar char="•"/>
            </a:pPr>
            <a:r>
              <a:rPr lang="en-US" sz="2000" dirty="0" err="1" smtClean="0">
                <a:latin typeface="Sylfaen" panose="010A0502050306030303" pitchFamily="18" charset="0"/>
              </a:rPr>
              <a:t>Լիազորումը</a:t>
            </a:r>
            <a:r>
              <a:rPr lang="en-US" sz="2000" dirty="0" smtClean="0">
                <a:latin typeface="Sylfaen" panose="010A0502050306030303" pitchFamily="18" charset="0"/>
              </a:rPr>
              <a:t> </a:t>
            </a:r>
            <a:r>
              <a:rPr lang="en-US" sz="2000" dirty="0" err="1" smtClean="0">
                <a:latin typeface="Sylfaen" panose="010A0502050306030303" pitchFamily="18" charset="0"/>
              </a:rPr>
              <a:t>կարող</a:t>
            </a:r>
            <a:r>
              <a:rPr lang="en-US" sz="2000" dirty="0" smtClean="0">
                <a:latin typeface="Sylfaen" panose="010A0502050306030303" pitchFamily="18" charset="0"/>
              </a:rPr>
              <a:t> է </a:t>
            </a:r>
            <a:r>
              <a:rPr lang="en-US" sz="2000" dirty="0" err="1" smtClean="0">
                <a:latin typeface="Sylfaen" panose="010A0502050306030303" pitchFamily="18" charset="0"/>
              </a:rPr>
              <a:t>լինել</a:t>
            </a:r>
            <a:r>
              <a:rPr lang="en-US" sz="2000" dirty="0" smtClean="0">
                <a:latin typeface="Sylfaen" panose="010A0502050306030303" pitchFamily="18" charset="0"/>
              </a:rPr>
              <a:t> </a:t>
            </a:r>
            <a:r>
              <a:rPr lang="en-US" sz="2000" dirty="0" err="1" smtClean="0">
                <a:latin typeface="Sylfaen" panose="010A0502050306030303" pitchFamily="18" charset="0"/>
              </a:rPr>
              <a:t>օրենսդրական</a:t>
            </a:r>
            <a:r>
              <a:rPr lang="en-US" sz="2000" dirty="0" smtClean="0">
                <a:latin typeface="Sylfaen" panose="010A0502050306030303" pitchFamily="18" charset="0"/>
              </a:rPr>
              <a:t>, </a:t>
            </a:r>
            <a:r>
              <a:rPr lang="en-US" sz="2000" dirty="0" err="1" smtClean="0">
                <a:latin typeface="Sylfaen" panose="010A0502050306030303" pitchFamily="18" charset="0"/>
              </a:rPr>
              <a:t>գործադիր</a:t>
            </a:r>
            <a:r>
              <a:rPr lang="en-US" sz="2000" dirty="0" smtClean="0">
                <a:latin typeface="Sylfaen" panose="010A0502050306030303" pitchFamily="18" charset="0"/>
              </a:rPr>
              <a:t>, </a:t>
            </a:r>
            <a:r>
              <a:rPr lang="en-US" sz="2000" dirty="0" err="1" smtClean="0">
                <a:latin typeface="Sylfaen" panose="010A0502050306030303" pitchFamily="18" charset="0"/>
              </a:rPr>
              <a:t>վարչական</a:t>
            </a:r>
            <a:r>
              <a:rPr lang="en-US" sz="2000" dirty="0" smtClean="0">
                <a:latin typeface="Sylfaen" panose="010A0502050306030303" pitchFamily="18" charset="0"/>
              </a:rPr>
              <a:t>, </a:t>
            </a:r>
            <a:r>
              <a:rPr lang="en-US" sz="2000" dirty="0" err="1" smtClean="0">
                <a:latin typeface="Sylfaen" panose="010A0502050306030303" pitchFamily="18" charset="0"/>
              </a:rPr>
              <a:t>դատական</a:t>
            </a:r>
            <a:r>
              <a:rPr lang="en-US" sz="2000" dirty="0" smtClean="0">
                <a:latin typeface="Sylfaen" panose="010A0502050306030303" pitchFamily="18" charset="0"/>
              </a:rPr>
              <a:t>, </a:t>
            </a:r>
            <a:r>
              <a:rPr lang="en-US" sz="2000" dirty="0" err="1" smtClean="0">
                <a:latin typeface="Sylfaen" panose="010A0502050306030303" pitchFamily="18" charset="0"/>
              </a:rPr>
              <a:t>պայմանագրային</a:t>
            </a:r>
            <a:r>
              <a:rPr lang="en-US" sz="2000" dirty="0" smtClean="0">
                <a:latin typeface="Sylfaen" panose="010A0502050306030303" pitchFamily="18" charset="0"/>
              </a:rPr>
              <a:t> </a:t>
            </a:r>
            <a:r>
              <a:rPr lang="en-US" sz="2000" dirty="0" err="1" smtClean="0">
                <a:latin typeface="Sylfaen" panose="010A0502050306030303" pitchFamily="18" charset="0"/>
              </a:rPr>
              <a:t>կամ</a:t>
            </a:r>
            <a:r>
              <a:rPr lang="en-US" sz="2000" dirty="0" smtClean="0">
                <a:latin typeface="Sylfaen" panose="010A0502050306030303" pitchFamily="18" charset="0"/>
              </a:rPr>
              <a:t> </a:t>
            </a:r>
            <a:r>
              <a:rPr lang="en-US" sz="2000" dirty="0" err="1" smtClean="0">
                <a:latin typeface="Sylfaen" panose="010A0502050306030303" pitchFamily="18" charset="0"/>
              </a:rPr>
              <a:t>այլ</a:t>
            </a:r>
            <a:r>
              <a:rPr lang="en-US" sz="2000" dirty="0" smtClean="0">
                <a:latin typeface="Sylfaen" panose="010A0502050306030303" pitchFamily="18" charset="0"/>
              </a:rPr>
              <a:t> </a:t>
            </a:r>
            <a:r>
              <a:rPr lang="en-US" sz="2000" dirty="0" err="1" smtClean="0">
                <a:latin typeface="Sylfaen" panose="010A0502050306030303" pitchFamily="18" charset="0"/>
              </a:rPr>
              <a:t>եղանակով</a:t>
            </a:r>
            <a:r>
              <a:rPr lang="en-US" sz="2000" dirty="0" smtClean="0">
                <a:latin typeface="Sylfaen" panose="010A0502050306030303" pitchFamily="18" charset="0"/>
              </a:rPr>
              <a:t>:</a:t>
            </a:r>
          </a:p>
          <a:p>
            <a:pPr marL="342900" indent="-342900" algn="just">
              <a:buFont typeface="Arial" panose="020B0604020202020204" pitchFamily="34" charset="0"/>
              <a:buChar char="•"/>
            </a:pPr>
            <a:r>
              <a:rPr lang="en-US" sz="2000" dirty="0" err="1" smtClean="0">
                <a:latin typeface="Sylfaen" panose="010A0502050306030303" pitchFamily="18" charset="0"/>
              </a:rPr>
              <a:t>Հանրությանն</a:t>
            </a:r>
            <a:r>
              <a:rPr lang="en-US" sz="2000" dirty="0" smtClean="0">
                <a:latin typeface="Sylfaen" panose="010A0502050306030303" pitchFamily="18" charset="0"/>
              </a:rPr>
              <a:t> </a:t>
            </a:r>
            <a:r>
              <a:rPr lang="en-US" sz="2000" dirty="0" err="1" smtClean="0">
                <a:latin typeface="Sylfaen" panose="010A0502050306030303" pitchFamily="18" charset="0"/>
              </a:rPr>
              <a:t>անվճար</a:t>
            </a:r>
            <a:r>
              <a:rPr lang="en-US" sz="2000" dirty="0" smtClean="0">
                <a:latin typeface="Sylfaen" panose="010A0502050306030303" pitchFamily="18" charset="0"/>
              </a:rPr>
              <a:t> և </a:t>
            </a:r>
            <a:r>
              <a:rPr lang="en-US" sz="2000" dirty="0" err="1" smtClean="0">
                <a:latin typeface="Sylfaen" panose="010A0502050306030303" pitchFamily="18" charset="0"/>
              </a:rPr>
              <a:t>բաց</a:t>
            </a:r>
            <a:r>
              <a:rPr lang="en-US" sz="2000" dirty="0" smtClean="0">
                <a:latin typeface="Sylfaen" panose="010A0502050306030303" pitchFamily="18" charset="0"/>
              </a:rPr>
              <a:t> </a:t>
            </a:r>
            <a:r>
              <a:rPr lang="en-US" sz="2000" dirty="0" err="1" smtClean="0">
                <a:latin typeface="Sylfaen" panose="010A0502050306030303" pitchFamily="18" charset="0"/>
              </a:rPr>
              <a:t>հասանելիություն</a:t>
            </a:r>
            <a:r>
              <a:rPr lang="en-US" sz="2000" dirty="0" smtClean="0">
                <a:latin typeface="Sylfaen" panose="010A0502050306030303" pitchFamily="18" charset="0"/>
              </a:rPr>
              <a:t> </a:t>
            </a:r>
            <a:r>
              <a:rPr lang="en-US" sz="2000" dirty="0" err="1" smtClean="0">
                <a:latin typeface="Sylfaen" panose="010A0502050306030303" pitchFamily="18" charset="0"/>
              </a:rPr>
              <a:t>թույլատրող</a:t>
            </a:r>
            <a:r>
              <a:rPr lang="en-US" sz="2000" dirty="0" smtClean="0">
                <a:latin typeface="Sylfaen" panose="010A0502050306030303" pitchFamily="18" charset="0"/>
              </a:rPr>
              <a:t> </a:t>
            </a:r>
            <a:r>
              <a:rPr lang="en-US" sz="2000" dirty="0" err="1" smtClean="0">
                <a:latin typeface="Sylfaen" panose="010A0502050306030303" pitchFamily="18" charset="0"/>
              </a:rPr>
              <a:t>համակարգչային</a:t>
            </a:r>
            <a:r>
              <a:rPr lang="en-US" sz="2000" dirty="0" smtClean="0">
                <a:latin typeface="Sylfaen" panose="010A0502050306030303" pitchFamily="18" charset="0"/>
              </a:rPr>
              <a:t> </a:t>
            </a:r>
            <a:r>
              <a:rPr lang="en-US" sz="2000" dirty="0" err="1" smtClean="0">
                <a:latin typeface="Sylfaen" panose="010A0502050306030303" pitchFamily="18" charset="0"/>
              </a:rPr>
              <a:t>համակարգ</a:t>
            </a:r>
            <a:r>
              <a:rPr lang="en-US" sz="2000" dirty="0" smtClean="0">
                <a:latin typeface="Sylfaen" panose="010A0502050306030303" pitchFamily="18" charset="0"/>
              </a:rPr>
              <a:t> </a:t>
            </a:r>
            <a:r>
              <a:rPr lang="en-US" sz="2000" dirty="0" err="1" smtClean="0">
                <a:latin typeface="Sylfaen" panose="010A0502050306030303" pitchFamily="18" charset="0"/>
              </a:rPr>
              <a:t>մուտք</a:t>
            </a:r>
            <a:r>
              <a:rPr lang="en-US" sz="2000" dirty="0" smtClean="0">
                <a:latin typeface="Sylfaen" panose="010A0502050306030303" pitchFamily="18" charset="0"/>
              </a:rPr>
              <a:t> </a:t>
            </a:r>
            <a:r>
              <a:rPr lang="en-US" sz="2000" dirty="0" err="1" smtClean="0">
                <a:latin typeface="Sylfaen" panose="010A0502050306030303" pitchFamily="18" charset="0"/>
              </a:rPr>
              <a:t>գործելը</a:t>
            </a:r>
            <a:r>
              <a:rPr lang="en-US" sz="2000" dirty="0">
                <a:latin typeface="Sylfaen" panose="010A0502050306030303" pitchFamily="18" charset="0"/>
              </a:rPr>
              <a:t> </a:t>
            </a:r>
            <a:r>
              <a:rPr lang="en-US" sz="2000" dirty="0" err="1" smtClean="0">
                <a:latin typeface="Sylfaen" panose="010A0502050306030303" pitchFamily="18" charset="0"/>
              </a:rPr>
              <a:t>չպետք</a:t>
            </a:r>
            <a:r>
              <a:rPr lang="en-US" sz="2000" dirty="0" smtClean="0">
                <a:latin typeface="Sylfaen" panose="010A0502050306030303" pitchFamily="18" charset="0"/>
              </a:rPr>
              <a:t> է </a:t>
            </a:r>
            <a:r>
              <a:rPr lang="en-US" sz="2000" dirty="0" err="1" smtClean="0">
                <a:latin typeface="Sylfaen" panose="010A0502050306030303" pitchFamily="18" charset="0"/>
              </a:rPr>
              <a:t>քրեականացվի</a:t>
            </a:r>
            <a:r>
              <a:rPr lang="en-US" sz="2000" dirty="0" smtClean="0">
                <a:latin typeface="Sylfaen" panose="010A0502050306030303" pitchFamily="18" charset="0"/>
              </a:rPr>
              <a:t>: </a:t>
            </a:r>
            <a:endParaRPr lang="en-US" sz="2000" dirty="0">
              <a:latin typeface="Sylfaen" panose="010A0502050306030303" pitchFamily="18" charset="0"/>
            </a:endParaRPr>
          </a:p>
          <a:p>
            <a:pPr marL="342900" indent="-342900" algn="just">
              <a:buFont typeface="Wingdings" pitchFamily="2" charset="2"/>
              <a:buChar char="ü"/>
            </a:pPr>
            <a:endParaRPr lang="en-US" sz="2000" dirty="0">
              <a:latin typeface="Sylfaen" panose="010A0502050306030303" pitchFamily="18" charset="0"/>
            </a:endParaRPr>
          </a:p>
        </p:txBody>
      </p:sp>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20526" y="0"/>
            <a:ext cx="91423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Անօրինական</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մուտք</a:t>
            </a:r>
            <a:r>
              <a:rPr lang="en-GB" sz="3200" dirty="0">
                <a:solidFill>
                  <a:schemeClr val="bg1"/>
                </a:solidFill>
                <a:latin typeface="Sylfaen" panose="010A0502050306030303" pitchFamily="18" charset="0"/>
                <a:ea typeface="Verdana" panose="020B0604030504040204" pitchFamily="34" charset="0"/>
                <a:cs typeface="Verdana" charset="0"/>
              </a:rPr>
              <a:t> </a:t>
            </a:r>
            <a:endParaRPr lang="en-GB" sz="3200" dirty="0" smtClean="0">
              <a:solidFill>
                <a:schemeClr val="bg1"/>
              </a:solidFill>
              <a:latin typeface="Sylfaen" panose="010A0502050306030303" pitchFamily="18" charset="0"/>
              <a:ea typeface="Verdana" panose="020B0604030504040204" pitchFamily="34" charset="0"/>
              <a:cs typeface="Verdana" charset="0"/>
            </a:endParaRPr>
          </a:p>
          <a:p>
            <a:pPr algn="r"/>
            <a:r>
              <a:rPr lang="en-GB" sz="3200" dirty="0" smtClean="0">
                <a:solidFill>
                  <a:schemeClr val="bg1"/>
                </a:solidFill>
                <a:latin typeface="Sylfaen" panose="010A0502050306030303" pitchFamily="18" charset="0"/>
                <a:ea typeface="Verdana" panose="020B0604030504040204" pitchFamily="34" charset="0"/>
                <a:cs typeface="Verdana" charset="0"/>
              </a:rPr>
              <a:t>(</a:t>
            </a:r>
            <a:r>
              <a:rPr lang="en-GB" sz="2000" dirty="0" smtClean="0">
                <a:solidFill>
                  <a:schemeClr val="bg1"/>
                </a:solidFill>
                <a:latin typeface="Sylfaen" panose="010A0502050306030303" pitchFamily="18" charset="0"/>
                <a:ea typeface="Verdana" panose="020B0604030504040204" pitchFamily="34" charset="0"/>
                <a:cs typeface="Verdana" charset="0"/>
              </a:rPr>
              <a:t>&lt;&lt;</a:t>
            </a:r>
            <a:r>
              <a:rPr lang="en-GB" sz="3200" dirty="0" err="1" smtClean="0">
                <a:solidFill>
                  <a:schemeClr val="bg1"/>
                </a:solidFill>
                <a:latin typeface="Sylfaen" panose="010A0502050306030303" pitchFamily="18" charset="0"/>
                <a:ea typeface="Verdana" panose="020B0604030504040204" pitchFamily="34" charset="0"/>
                <a:cs typeface="Verdana" charset="0"/>
              </a:rPr>
              <a:t>անօրեն</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կերպով</a:t>
            </a:r>
            <a:r>
              <a:rPr lang="en-GB" sz="2000" dirty="0" smtClean="0">
                <a:solidFill>
                  <a:schemeClr val="bg1"/>
                </a:solidFill>
                <a:latin typeface="Sylfaen" panose="010A0502050306030303" pitchFamily="18" charset="0"/>
                <a:ea typeface="Verdana" panose="020B0604030504040204" pitchFamily="34" charset="0"/>
                <a:cs typeface="Verdana" charset="0"/>
              </a:rPr>
              <a:t>&gt;&gt;</a:t>
            </a:r>
            <a:r>
              <a:rPr lang="en-GB" sz="3200" dirty="0" smtClean="0">
                <a:solidFill>
                  <a:schemeClr val="bg1"/>
                </a:solidFill>
                <a:latin typeface="Sylfaen" panose="010A0502050306030303" pitchFamily="18" charset="0"/>
                <a:ea typeface="Verdana" panose="020B0604030504040204" pitchFamily="34" charset="0"/>
                <a:cs typeface="Verdana" charset="0"/>
              </a:rPr>
              <a:t>)</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743183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latin typeface="Sylfaen" panose="010A0502050306030303" pitchFamily="18" charset="0"/>
            </a:endParaRPr>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Sylfaen" panose="010A0502050306030303" pitchFamily="18" charset="0"/>
                <a:cs typeface="Verdana" charset="0"/>
              </a:rPr>
              <a:t>Դ</a:t>
            </a:r>
            <a:r>
              <a:rPr lang="hy-AM" sz="3200" dirty="0" smtClean="0">
                <a:solidFill>
                  <a:schemeClr val="bg1"/>
                </a:solidFill>
                <a:latin typeface="Sylfaen" panose="010A0502050306030303" pitchFamily="18" charset="0"/>
                <a:cs typeface="Verdana" charset="0"/>
              </a:rPr>
              <a:t>ասընթաց</a:t>
            </a:r>
            <a:r>
              <a:rPr lang="en-GB" sz="3200" dirty="0" smtClean="0">
                <a:solidFill>
                  <a:schemeClr val="bg1"/>
                </a:solidFill>
                <a:latin typeface="Sylfaen" panose="010A0502050306030303" pitchFamily="18" charset="0"/>
                <a:cs typeface="Verdana" charset="0"/>
              </a:rPr>
              <a:t>ի </a:t>
            </a:r>
            <a:r>
              <a:rPr lang="en-GB" sz="3200" dirty="0" err="1" smtClean="0">
                <a:solidFill>
                  <a:schemeClr val="bg1"/>
                </a:solidFill>
                <a:latin typeface="Sylfaen" panose="010A0502050306030303" pitchFamily="18" charset="0"/>
                <a:cs typeface="Verdana" charset="0"/>
              </a:rPr>
              <a:t>բովանդակություն</a:t>
            </a:r>
            <a:endParaRPr lang="en-GB" sz="2000" dirty="0">
              <a:solidFill>
                <a:schemeClr val="bg1"/>
              </a:solidFill>
              <a:latin typeface="Sylfaen" panose="010A0502050306030303" pitchFamily="18" charset="0"/>
              <a:cs typeface="Verdana" charset="0"/>
            </a:endParaRP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4294967295"/>
          </p:nvPr>
        </p:nvSpPr>
        <p:spPr>
          <a:xfrm>
            <a:off x="287337" y="1266024"/>
            <a:ext cx="8569325" cy="5240337"/>
          </a:xfrm>
        </p:spPr>
        <p:txBody>
          <a:bodyPr>
            <a:normAutofit/>
          </a:bodyPr>
          <a:lstStyle/>
          <a:p>
            <a:pPr marL="514350" indent="-514350">
              <a:lnSpc>
                <a:spcPct val="150000"/>
              </a:lnSpc>
              <a:buFont typeface="+mj-lt"/>
              <a:buAutoNum type="arabicPeriod"/>
            </a:pPr>
            <a:r>
              <a:rPr lang="en-US" dirty="0" err="1" smtClean="0">
                <a:latin typeface="Sylfaen" panose="010A0502050306030303" pitchFamily="18" charset="0"/>
                <a:ea typeface="Verdana" panose="020B0604030504040204" pitchFamily="34" charset="0"/>
              </a:rPr>
              <a:t>Հասկացություններ</a:t>
            </a:r>
            <a:endParaRPr lang="en-US" dirty="0">
              <a:latin typeface="Sylfaen" panose="010A0502050306030303" pitchFamily="18" charset="0"/>
              <a:ea typeface="Verdana" panose="020B0604030504040204" pitchFamily="34" charset="0"/>
            </a:endParaRPr>
          </a:p>
          <a:p>
            <a:pPr marL="514350" indent="-514350">
              <a:lnSpc>
                <a:spcPct val="150000"/>
              </a:lnSpc>
              <a:buFont typeface="+mj-lt"/>
              <a:buAutoNum type="arabicPeriod"/>
            </a:pPr>
            <a:r>
              <a:rPr lang="en-US" dirty="0" err="1" smtClean="0">
                <a:latin typeface="Sylfaen" panose="010A0502050306030303" pitchFamily="18" charset="0"/>
                <a:ea typeface="Verdana" panose="020B0604030504040204" pitchFamily="34" charset="0"/>
              </a:rPr>
              <a:t>Անօրինական</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մուտք</a:t>
            </a:r>
            <a:endParaRPr lang="en-US" dirty="0">
              <a:latin typeface="Sylfaen" panose="010A0502050306030303" pitchFamily="18" charset="0"/>
              <a:ea typeface="Verdana" panose="020B0604030504040204" pitchFamily="34" charset="0"/>
            </a:endParaRPr>
          </a:p>
          <a:p>
            <a:pPr marL="514350" indent="-514350">
              <a:lnSpc>
                <a:spcPct val="150000"/>
              </a:lnSpc>
              <a:buFont typeface="+mj-lt"/>
              <a:buAutoNum type="arabicPeriod"/>
            </a:pPr>
            <a:r>
              <a:rPr lang="en-US" dirty="0" err="1" smtClean="0">
                <a:latin typeface="Sylfaen" panose="010A0502050306030303" pitchFamily="18" charset="0"/>
                <a:ea typeface="Verdana" panose="020B0604030504040204" pitchFamily="34" charset="0"/>
              </a:rPr>
              <a:t>Անօրինական</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կերպով</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հաղորդակցություն</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գաղտնի</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որսալ</a:t>
            </a:r>
            <a:endParaRPr lang="en-US" dirty="0">
              <a:latin typeface="Sylfaen" panose="010A0502050306030303" pitchFamily="18" charset="0"/>
              <a:ea typeface="Verdana" panose="020B0604030504040204" pitchFamily="34" charset="0"/>
            </a:endParaRPr>
          </a:p>
          <a:p>
            <a:pPr marL="514350" indent="-514350">
              <a:lnSpc>
                <a:spcPct val="150000"/>
              </a:lnSpc>
              <a:buFont typeface="+mj-lt"/>
              <a:buAutoNum type="arabicPeriod"/>
            </a:pPr>
            <a:r>
              <a:rPr lang="en-US" dirty="0" err="1" smtClean="0">
                <a:latin typeface="Sylfaen" panose="010A0502050306030303" pitchFamily="18" charset="0"/>
                <a:ea typeface="Verdana" panose="020B0604030504040204" pitchFamily="34" charset="0"/>
              </a:rPr>
              <a:t>Միջամտություն</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տվյալների</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մեջ</a:t>
            </a:r>
            <a:endParaRPr lang="en-US" dirty="0">
              <a:latin typeface="Sylfaen" panose="010A0502050306030303" pitchFamily="18" charset="0"/>
              <a:ea typeface="Verdana" panose="020B0604030504040204" pitchFamily="34" charset="0"/>
            </a:endParaRPr>
          </a:p>
          <a:p>
            <a:pPr marL="514350" indent="-514350">
              <a:lnSpc>
                <a:spcPct val="150000"/>
              </a:lnSpc>
              <a:buFont typeface="+mj-lt"/>
              <a:buAutoNum type="arabicPeriod"/>
            </a:pPr>
            <a:r>
              <a:rPr lang="en-US" dirty="0" err="1" smtClean="0">
                <a:latin typeface="Sylfaen" panose="010A0502050306030303" pitchFamily="18" charset="0"/>
                <a:ea typeface="Verdana" panose="020B0604030504040204" pitchFamily="34" charset="0"/>
              </a:rPr>
              <a:t>Համակարգի</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աղավաղում</a:t>
            </a:r>
            <a:endParaRPr lang="en-US" dirty="0">
              <a:latin typeface="Sylfaen" panose="010A0502050306030303" pitchFamily="18" charset="0"/>
              <a:ea typeface="Verdana" panose="020B0604030504040204" pitchFamily="34" charset="0"/>
            </a:endParaRPr>
          </a:p>
          <a:p>
            <a:pPr marL="514350" indent="-514350">
              <a:lnSpc>
                <a:spcPct val="150000"/>
              </a:lnSpc>
              <a:buFont typeface="+mj-lt"/>
              <a:buAutoNum type="arabicPeriod"/>
            </a:pPr>
            <a:r>
              <a:rPr lang="en-US" dirty="0" err="1" smtClean="0">
                <a:latin typeface="Sylfaen" panose="010A0502050306030303" pitchFamily="18" charset="0"/>
                <a:ea typeface="Verdana" panose="020B0604030504040204" pitchFamily="34" charset="0"/>
              </a:rPr>
              <a:t>Սարքերի</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չարաշահում</a:t>
            </a:r>
            <a:endParaRPr lang="en-US" dirty="0">
              <a:latin typeface="Sylfaen" panose="010A0502050306030303" pitchFamily="18" charset="0"/>
              <a:ea typeface="Verdana" panose="020B0604030504040204" pitchFamily="34" charset="0"/>
            </a:endParaRPr>
          </a:p>
        </p:txBody>
      </p:sp>
    </p:spTree>
    <p:extLst>
      <p:ext uri="{BB962C8B-B14F-4D97-AF65-F5344CB8AC3E}">
        <p14:creationId xmlns:p14="http://schemas.microsoft.com/office/powerpoint/2010/main" val="2735723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755576" y="1556792"/>
            <a:ext cx="7704856" cy="4739759"/>
          </a:xfrm>
          <a:prstGeom prst="rect">
            <a:avLst/>
          </a:prstGeom>
        </p:spPr>
        <p:txBody>
          <a:bodyPr wrap="square">
            <a:spAutoFit/>
          </a:bodyPr>
          <a:lstStyle/>
          <a:p>
            <a:pPr algn="just"/>
            <a:r>
              <a:rPr lang="en-US" sz="2400" dirty="0" smtClean="0">
                <a:latin typeface="Sylfaen" panose="010A0502050306030303" pitchFamily="18" charset="0"/>
              </a:rPr>
              <a:t>&lt;&lt;</a:t>
            </a:r>
            <a:r>
              <a:rPr lang="en-US" sz="2400" dirty="0" err="1" smtClean="0">
                <a:latin typeface="Sylfaen" panose="010A0502050306030303" pitchFamily="18" charset="0"/>
              </a:rPr>
              <a:t>Առանց</a:t>
            </a:r>
            <a:r>
              <a:rPr lang="en-US" sz="2400" dirty="0" smtClean="0">
                <a:latin typeface="Sylfaen" panose="010A0502050306030303" pitchFamily="18" charset="0"/>
              </a:rPr>
              <a:t> </a:t>
            </a:r>
            <a:r>
              <a:rPr lang="en-US" sz="2400" dirty="0" err="1" smtClean="0">
                <a:latin typeface="Sylfaen" panose="010A0502050306030303" pitchFamily="18" charset="0"/>
              </a:rPr>
              <a:t>լիազորման</a:t>
            </a:r>
            <a:r>
              <a:rPr lang="en-US" sz="2400" dirty="0" smtClean="0">
                <a:latin typeface="Sylfaen" panose="010A0502050306030303" pitchFamily="18" charset="0"/>
              </a:rPr>
              <a:t>&gt;&gt; </a:t>
            </a:r>
            <a:r>
              <a:rPr lang="en-US" sz="2400" dirty="0" err="1" smtClean="0">
                <a:latin typeface="Sylfaen" panose="010A0502050306030303" pitchFamily="18" charset="0"/>
              </a:rPr>
              <a:t>հասկացությունը</a:t>
            </a:r>
            <a:r>
              <a:rPr lang="en-US" sz="2400" dirty="0" smtClean="0">
                <a:latin typeface="Sylfaen" panose="010A0502050306030303" pitchFamily="18" charset="0"/>
              </a:rPr>
              <a:t> </a:t>
            </a:r>
            <a:r>
              <a:rPr lang="en-US" sz="2400" dirty="0" err="1" smtClean="0">
                <a:latin typeface="Sylfaen" panose="010A0502050306030303" pitchFamily="18" charset="0"/>
              </a:rPr>
              <a:t>սահմանված</a:t>
            </a:r>
            <a:r>
              <a:rPr lang="en-US" sz="2400" dirty="0" smtClean="0">
                <a:latin typeface="Sylfaen" panose="010A0502050306030303" pitchFamily="18" charset="0"/>
              </a:rPr>
              <a:t> </a:t>
            </a:r>
            <a:r>
              <a:rPr lang="en-US" sz="2400" dirty="0" err="1" smtClean="0">
                <a:latin typeface="Sylfaen" panose="010A0502050306030303" pitchFamily="18" charset="0"/>
              </a:rPr>
              <a:t>չէ</a:t>
            </a:r>
            <a:r>
              <a:rPr lang="en-US" sz="2400" dirty="0" smtClean="0">
                <a:latin typeface="Sylfaen" panose="010A0502050306030303" pitchFamily="18" charset="0"/>
              </a:rPr>
              <a:t> </a:t>
            </a:r>
            <a:r>
              <a:rPr lang="en-US" sz="2400" dirty="0" err="1" smtClean="0">
                <a:latin typeface="Sylfaen" panose="010A0502050306030303" pitchFamily="18" charset="0"/>
              </a:rPr>
              <a:t>Բուդապեշտի</a:t>
            </a:r>
            <a:r>
              <a:rPr lang="en-US" sz="2400" dirty="0" smtClean="0">
                <a:latin typeface="Sylfaen" panose="010A0502050306030303" pitchFamily="18" charset="0"/>
              </a:rPr>
              <a:t> </a:t>
            </a:r>
            <a:r>
              <a:rPr lang="en-US" sz="2400" dirty="0" err="1" smtClean="0">
                <a:latin typeface="Sylfaen" panose="010A0502050306030303" pitchFamily="18" charset="0"/>
              </a:rPr>
              <a:t>կոնվենցիայով</a:t>
            </a:r>
            <a:endParaRPr lang="en-US" sz="2400" dirty="0">
              <a:latin typeface="Sylfaen" panose="010A0502050306030303" pitchFamily="18" charset="0"/>
            </a:endParaRPr>
          </a:p>
          <a:p>
            <a:pPr marL="342900" indent="-342900" algn="just">
              <a:buFont typeface="Wingdings" pitchFamily="2" charset="2"/>
              <a:buChar char="Ø"/>
            </a:pPr>
            <a:endParaRPr lang="en-US" sz="2400" dirty="0">
              <a:latin typeface="Sylfaen" panose="010A0502050306030303" pitchFamily="18" charset="0"/>
            </a:endParaRPr>
          </a:p>
          <a:p>
            <a:pPr algn="just"/>
            <a:r>
              <a:rPr lang="en-US" sz="2400" dirty="0" err="1" smtClean="0">
                <a:latin typeface="Sylfaen" panose="010A0502050306030303" pitchFamily="18" charset="0"/>
              </a:rPr>
              <a:t>Սահմանումներ</a:t>
            </a:r>
            <a:r>
              <a:rPr lang="en-US" sz="2400" dirty="0" smtClean="0">
                <a:latin typeface="Sylfaen" panose="010A0502050306030303" pitchFamily="18" charset="0"/>
              </a:rPr>
              <a:t> </a:t>
            </a:r>
            <a:r>
              <a:rPr lang="en-US" sz="2400" dirty="0" err="1" smtClean="0">
                <a:latin typeface="Sylfaen" panose="010A0502050306030303" pitchFamily="18" charset="0"/>
              </a:rPr>
              <a:t>ընդունած</a:t>
            </a:r>
            <a:r>
              <a:rPr lang="en-US" sz="2400" dirty="0" smtClean="0">
                <a:latin typeface="Sylfaen" panose="010A0502050306030303" pitchFamily="18" charset="0"/>
              </a:rPr>
              <a:t> </a:t>
            </a:r>
            <a:r>
              <a:rPr lang="en-US" sz="2400" dirty="0" err="1" smtClean="0">
                <a:latin typeface="Sylfaen" panose="010A0502050306030303" pitchFamily="18" charset="0"/>
              </a:rPr>
              <a:t>պետությունները</a:t>
            </a:r>
            <a:r>
              <a:rPr lang="en-US" sz="2400" dirty="0" smtClean="0">
                <a:latin typeface="Sylfaen" panose="010A0502050306030303" pitchFamily="18" charset="0"/>
              </a:rPr>
              <a:t>՝</a:t>
            </a:r>
            <a:endParaRPr lang="en-US" sz="2400" dirty="0">
              <a:latin typeface="Sylfaen" panose="010A0502050306030303" pitchFamily="18" charset="0"/>
            </a:endParaRPr>
          </a:p>
          <a:p>
            <a:pPr marL="342900" indent="-342900" algn="just">
              <a:buFont typeface="Wingdings" pitchFamily="2" charset="2"/>
              <a:buChar char="Ø"/>
            </a:pPr>
            <a:endParaRPr lang="en-US" sz="2400" i="1" dirty="0">
              <a:latin typeface="Sylfaen" panose="010A0502050306030303" pitchFamily="18" charset="0"/>
              <a:ea typeface="Verdana" panose="020B0604030504040204" pitchFamily="34" charset="0"/>
            </a:endParaRPr>
          </a:p>
          <a:p>
            <a:pPr marL="342900" indent="-342900" algn="just">
              <a:buFont typeface="Wingdings" pitchFamily="2" charset="2"/>
              <a:buChar char="Ø"/>
            </a:pPr>
            <a:endParaRPr lang="en-US" sz="2400" i="1" dirty="0">
              <a:latin typeface="Sylfaen" panose="010A0502050306030303" pitchFamily="18" charset="0"/>
              <a:ea typeface="Verdana" panose="020B0604030504040204" pitchFamily="34" charset="0"/>
            </a:endParaRPr>
          </a:p>
          <a:p>
            <a:pPr marL="342900" indent="-342900" algn="just">
              <a:buFont typeface="Wingdings" pitchFamily="2" charset="2"/>
              <a:buChar char="Ø"/>
            </a:pPr>
            <a:endParaRPr lang="en-US" sz="2400" i="1" dirty="0">
              <a:latin typeface="Sylfaen" panose="010A0502050306030303" pitchFamily="18" charset="0"/>
              <a:ea typeface="Verdana" panose="020B0604030504040204" pitchFamily="34" charset="0"/>
            </a:endParaRPr>
          </a:p>
          <a:p>
            <a:pPr marL="342900" indent="-342900" algn="just">
              <a:buFont typeface="Wingdings" pitchFamily="2" charset="2"/>
              <a:buChar char="Ø"/>
            </a:pPr>
            <a:endParaRPr lang="en-US" sz="2400" i="1" dirty="0">
              <a:latin typeface="Sylfaen" panose="010A0502050306030303" pitchFamily="18" charset="0"/>
              <a:ea typeface="Verdana" panose="020B0604030504040204" pitchFamily="34" charset="0"/>
            </a:endParaRPr>
          </a:p>
          <a:p>
            <a:pPr marL="342900" indent="-342900" algn="just">
              <a:buFont typeface="Wingdings" pitchFamily="2" charset="2"/>
              <a:buChar char="Ø"/>
            </a:pPr>
            <a:endParaRPr lang="en-US" sz="2400" i="1" dirty="0">
              <a:latin typeface="Sylfaen" panose="010A0502050306030303" pitchFamily="18" charset="0"/>
              <a:ea typeface="Verdana" panose="020B0604030504040204" pitchFamily="34" charset="0"/>
            </a:endParaRPr>
          </a:p>
          <a:p>
            <a:pPr marL="342900" indent="-342900" algn="just">
              <a:buFont typeface="Wingdings" pitchFamily="2" charset="2"/>
              <a:buChar char="Ø"/>
            </a:pPr>
            <a:endParaRPr lang="en-US" sz="2400" i="1" dirty="0">
              <a:latin typeface="Sylfaen" panose="010A0502050306030303" pitchFamily="18" charset="0"/>
              <a:ea typeface="Verdana" panose="020B0604030504040204" pitchFamily="34" charset="0"/>
            </a:endParaRPr>
          </a:p>
          <a:p>
            <a:pPr algn="just"/>
            <a:r>
              <a:rPr lang="hy-AM" sz="2400" dirty="0" smtClean="0">
                <a:latin typeface="Sylfaen" panose="010A0502050306030303" pitchFamily="18" charset="0"/>
                <a:ea typeface="Verdana" panose="020B0604030504040204" pitchFamily="34" charset="0"/>
              </a:rPr>
              <a:t>Բ</a:t>
            </a:r>
            <a:r>
              <a:rPr lang="en-US" sz="2400" dirty="0" err="1" smtClean="0">
                <a:latin typeface="Sylfaen" panose="010A0502050306030303" pitchFamily="18" charset="0"/>
                <a:ea typeface="Verdana" panose="020B0604030504040204" pitchFamily="34" charset="0"/>
              </a:rPr>
              <a:t>աղադրիչներ</a:t>
            </a:r>
            <a:r>
              <a:rPr lang="en-US" sz="2400" dirty="0" smtClean="0">
                <a:latin typeface="Sylfaen" panose="010A0502050306030303" pitchFamily="18" charset="0"/>
                <a:ea typeface="Verdana" panose="020B0604030504040204" pitchFamily="34" charset="0"/>
              </a:rPr>
              <a:t>՝ </a:t>
            </a:r>
            <a:endParaRPr lang="en-US" sz="2400" dirty="0">
              <a:latin typeface="Sylfaen" panose="010A0502050306030303" pitchFamily="18" charset="0"/>
              <a:ea typeface="Verdana" panose="020B0604030504040204" pitchFamily="34" charset="0"/>
            </a:endParaRPr>
          </a:p>
          <a:p>
            <a:pPr marL="800100" lvl="1" indent="-342900" algn="just">
              <a:buFont typeface="Arial" panose="020B0604020202020204" pitchFamily="34" charset="0"/>
              <a:buChar char="•"/>
            </a:pPr>
            <a:r>
              <a:rPr lang="en-US" dirty="0" err="1" smtClean="0">
                <a:latin typeface="Sylfaen" panose="010A0502050306030303" pitchFamily="18" charset="0"/>
                <a:ea typeface="Verdana" panose="020B0604030504040204" pitchFamily="34" charset="0"/>
              </a:rPr>
              <a:t>Լիազորություն</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կառավարելու</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խնդրո</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առարկա</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մուտք</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գործելը</a:t>
            </a:r>
            <a:endParaRPr lang="en-US" dirty="0">
              <a:latin typeface="Sylfaen" panose="010A0502050306030303" pitchFamily="18" charset="0"/>
              <a:ea typeface="Verdana" panose="020B0604030504040204" pitchFamily="34" charset="0"/>
            </a:endParaRPr>
          </a:p>
          <a:p>
            <a:pPr marL="800100" lvl="1" indent="-342900" algn="just">
              <a:buFont typeface="Arial" panose="020B0604020202020204" pitchFamily="34" charset="0"/>
              <a:buChar char="•"/>
            </a:pPr>
            <a:r>
              <a:rPr lang="en-US" dirty="0" err="1" smtClean="0">
                <a:latin typeface="Sylfaen" panose="010A0502050306030303" pitchFamily="18" charset="0"/>
                <a:ea typeface="Verdana" panose="020B0604030504040204" pitchFamily="34" charset="0"/>
              </a:rPr>
              <a:t>Այդպիսի</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լիազորություն</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ունեցող</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անձի</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համաձայնություն</a:t>
            </a:r>
            <a:r>
              <a:rPr lang="en-US" dirty="0" smtClean="0">
                <a:latin typeface="Sylfaen" panose="010A0502050306030303" pitchFamily="18" charset="0"/>
                <a:ea typeface="Verdana" panose="020B0604030504040204" pitchFamily="34" charset="0"/>
              </a:rPr>
              <a:t> </a:t>
            </a:r>
            <a:endParaRPr lang="en-US" dirty="0">
              <a:latin typeface="Sylfaen" panose="010A0502050306030303" pitchFamily="18" charset="0"/>
              <a:ea typeface="Verdana" panose="020B0604030504040204" pitchFamily="34" charset="0"/>
            </a:endParaRPr>
          </a:p>
        </p:txBody>
      </p:sp>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92717" y="-8628"/>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Անօրինական</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մուտք</a:t>
            </a:r>
            <a:r>
              <a:rPr lang="en-GB" sz="3200" dirty="0">
                <a:solidFill>
                  <a:schemeClr val="bg1"/>
                </a:solidFill>
                <a:latin typeface="Sylfaen" panose="010A0502050306030303" pitchFamily="18" charset="0"/>
                <a:ea typeface="Verdana" panose="020B0604030504040204" pitchFamily="34" charset="0"/>
                <a:cs typeface="Verdana" charset="0"/>
              </a:rPr>
              <a:t> </a:t>
            </a:r>
          </a:p>
          <a:p>
            <a:pPr algn="r"/>
            <a:r>
              <a:rPr lang="en-GB" sz="3200" dirty="0">
                <a:solidFill>
                  <a:schemeClr val="bg1"/>
                </a:solidFill>
                <a:latin typeface="Sylfaen" panose="010A0502050306030303" pitchFamily="18" charset="0"/>
                <a:ea typeface="Verdana" panose="020B0604030504040204" pitchFamily="34" charset="0"/>
                <a:cs typeface="Verdana" charset="0"/>
              </a:rPr>
              <a:t>(</a:t>
            </a:r>
            <a:r>
              <a:rPr lang="en-GB" sz="2000" dirty="0">
                <a:solidFill>
                  <a:schemeClr val="bg1"/>
                </a:solidFill>
                <a:latin typeface="Sylfaen" panose="010A0502050306030303" pitchFamily="18" charset="0"/>
                <a:ea typeface="Verdana" panose="020B0604030504040204" pitchFamily="34" charset="0"/>
                <a:cs typeface="Verdana" charset="0"/>
              </a:rPr>
              <a:t>&lt;&lt;</a:t>
            </a:r>
            <a:r>
              <a:rPr lang="en-GB" sz="3200" dirty="0" err="1">
                <a:solidFill>
                  <a:schemeClr val="bg1"/>
                </a:solidFill>
                <a:latin typeface="Sylfaen" panose="010A0502050306030303" pitchFamily="18" charset="0"/>
                <a:ea typeface="Verdana" panose="020B0604030504040204" pitchFamily="34" charset="0"/>
                <a:cs typeface="Verdana" charset="0"/>
              </a:rPr>
              <a:t>անօրեն</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կերպով</a:t>
            </a:r>
            <a:r>
              <a:rPr lang="en-GB" sz="2000" dirty="0">
                <a:solidFill>
                  <a:schemeClr val="bg1"/>
                </a:solidFill>
                <a:latin typeface="Sylfaen" panose="010A0502050306030303" pitchFamily="18" charset="0"/>
                <a:ea typeface="Verdana" panose="020B0604030504040204" pitchFamily="34" charset="0"/>
                <a:cs typeface="Verdana" charset="0"/>
              </a:rPr>
              <a:t>&gt;&gt;</a:t>
            </a:r>
            <a:r>
              <a:rPr lang="en-GB" sz="3200" dirty="0">
                <a:solidFill>
                  <a:schemeClr val="bg1"/>
                </a:solidFill>
                <a:latin typeface="Sylfaen" panose="010A0502050306030303" pitchFamily="18" charset="0"/>
                <a:ea typeface="Verdana" panose="020B0604030504040204" pitchFamily="34" charset="0"/>
                <a:cs typeface="Verdana" charset="0"/>
              </a:rPr>
              <a:t>)</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pic>
        <p:nvPicPr>
          <p:cNvPr id="2" name="Picture 2" descr="Flag of Singapore - Wikipedia">
            <a:extLst>
              <a:ext uri="{FF2B5EF4-FFF2-40B4-BE49-F238E27FC236}">
                <a16:creationId xmlns:a16="http://schemas.microsoft.com/office/drawing/2014/main" id="{3909F095-956F-4593-9F60-8CD852F4E55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097820" y="3265025"/>
            <a:ext cx="1522335" cy="6760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Flag of Ghana - Wikipedia">
            <a:extLst>
              <a:ext uri="{FF2B5EF4-FFF2-40B4-BE49-F238E27FC236}">
                <a16:creationId xmlns:a16="http://schemas.microsoft.com/office/drawing/2014/main" id="{2F850EBC-8C27-46B9-B5D6-3677E10DB18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028317" y="4233041"/>
            <a:ext cx="1504825" cy="6676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a:extLst>
              <a:ext uri="{FF2B5EF4-FFF2-40B4-BE49-F238E27FC236}">
                <a16:creationId xmlns:a16="http://schemas.microsoft.com/office/drawing/2014/main" id="{6216078A-5407-42DF-9DD6-8244BADABC8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23715" y="4221089"/>
            <a:ext cx="1504824" cy="6676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CFF5B4D4-9CE0-4378-B87F-06236455F15B}"/>
              </a:ext>
            </a:extLst>
          </p:cNvPr>
          <p:cNvPicPr>
            <a:picLocks noChangeAspect="1"/>
          </p:cNvPicPr>
          <p:nvPr/>
        </p:nvPicPr>
        <p:blipFill>
          <a:blip r:embed="rId6"/>
          <a:stretch>
            <a:fillRect/>
          </a:stretch>
        </p:blipFill>
        <p:spPr>
          <a:xfrm>
            <a:off x="3097820" y="4221088"/>
            <a:ext cx="1490019" cy="667615"/>
          </a:xfrm>
          <a:prstGeom prst="rect">
            <a:avLst/>
          </a:prstGeom>
        </p:spPr>
      </p:pic>
      <p:pic>
        <p:nvPicPr>
          <p:cNvPr id="20" name="Picture 19">
            <a:extLst>
              <a:ext uri="{FF2B5EF4-FFF2-40B4-BE49-F238E27FC236}">
                <a16:creationId xmlns:a16="http://schemas.microsoft.com/office/drawing/2014/main" id="{44D4336C-F224-4D4C-8F9A-0C061F1D9850}"/>
              </a:ext>
            </a:extLst>
          </p:cNvPr>
          <p:cNvPicPr>
            <a:picLocks noChangeAspect="1"/>
          </p:cNvPicPr>
          <p:nvPr/>
        </p:nvPicPr>
        <p:blipFill>
          <a:blip r:embed="rId7"/>
          <a:stretch>
            <a:fillRect/>
          </a:stretch>
        </p:blipFill>
        <p:spPr>
          <a:xfrm>
            <a:off x="6028317" y="3245482"/>
            <a:ext cx="1494886" cy="676068"/>
          </a:xfrm>
          <a:prstGeom prst="rect">
            <a:avLst/>
          </a:prstGeom>
        </p:spPr>
      </p:pic>
      <p:pic>
        <p:nvPicPr>
          <p:cNvPr id="2050" name="Picture 2" descr="Flag of the United Kingdom - Wikipedia">
            <a:extLst>
              <a:ext uri="{FF2B5EF4-FFF2-40B4-BE49-F238E27FC236}">
                <a16:creationId xmlns:a16="http://schemas.microsoft.com/office/drawing/2014/main" id="{198069C3-345D-402B-9E1A-15A5D36267CE}"/>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45418" y="3265025"/>
            <a:ext cx="1504824" cy="67606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19404B7E-160C-4D4D-AAB7-440B57B98925}"/>
              </a:ext>
            </a:extLst>
          </p:cNvPr>
          <p:cNvSpPr/>
          <p:nvPr/>
        </p:nvSpPr>
        <p:spPr>
          <a:xfrm>
            <a:off x="1532947" y="3303188"/>
            <a:ext cx="1809296" cy="584775"/>
          </a:xfrm>
          <a:prstGeom prst="rect">
            <a:avLst/>
          </a:prstGeom>
        </p:spPr>
        <p:txBody>
          <a:bodyPr wrap="square">
            <a:spAutoFit/>
          </a:bodyPr>
          <a:lstStyle/>
          <a:p>
            <a:pPr algn="ctr"/>
            <a:r>
              <a:rPr lang="en-US" sz="1600" dirty="0" err="1" smtClean="0">
                <a:latin typeface="Sylfaen" panose="010A0502050306030303" pitchFamily="18" charset="0"/>
              </a:rPr>
              <a:t>Միացյալ</a:t>
            </a:r>
            <a:r>
              <a:rPr lang="en-US" sz="1600" dirty="0" smtClean="0">
                <a:latin typeface="Sylfaen" panose="010A0502050306030303" pitchFamily="18" charset="0"/>
              </a:rPr>
              <a:t> </a:t>
            </a:r>
            <a:r>
              <a:rPr lang="en-US" sz="1600" dirty="0" err="1" smtClean="0">
                <a:latin typeface="Sylfaen" panose="010A0502050306030303" pitchFamily="18" charset="0"/>
              </a:rPr>
              <a:t>Թագավորություն</a:t>
            </a:r>
            <a:endParaRPr lang="en-US" sz="1600" i="1" dirty="0">
              <a:latin typeface="Sylfaen" panose="010A0502050306030303" pitchFamily="18" charset="0"/>
              <a:ea typeface="Verdana" panose="020B0604030504040204" pitchFamily="34" charset="0"/>
            </a:endParaRPr>
          </a:p>
        </p:txBody>
      </p:sp>
      <p:sp>
        <p:nvSpPr>
          <p:cNvPr id="23" name="Rectangle 22">
            <a:extLst>
              <a:ext uri="{FF2B5EF4-FFF2-40B4-BE49-F238E27FC236}">
                <a16:creationId xmlns:a16="http://schemas.microsoft.com/office/drawing/2014/main" id="{132F466B-2E68-4023-80CD-1145A53840B2}"/>
              </a:ext>
            </a:extLst>
          </p:cNvPr>
          <p:cNvSpPr/>
          <p:nvPr/>
        </p:nvSpPr>
        <p:spPr>
          <a:xfrm>
            <a:off x="4484059" y="3388930"/>
            <a:ext cx="1680354" cy="369332"/>
          </a:xfrm>
          <a:prstGeom prst="rect">
            <a:avLst/>
          </a:prstGeom>
        </p:spPr>
        <p:txBody>
          <a:bodyPr wrap="square">
            <a:spAutoFit/>
          </a:bodyPr>
          <a:lstStyle/>
          <a:p>
            <a:pPr algn="ctr"/>
            <a:r>
              <a:rPr lang="en-US" dirty="0" err="1" smtClean="0">
                <a:latin typeface="Sylfaen" panose="010A0502050306030303" pitchFamily="18" charset="0"/>
                <a:ea typeface="Verdana" panose="020B0604030504040204" pitchFamily="34" charset="0"/>
              </a:rPr>
              <a:t>Սինգապուր</a:t>
            </a:r>
            <a:endParaRPr lang="en-US" dirty="0">
              <a:latin typeface="Sylfaen" panose="010A0502050306030303" pitchFamily="18" charset="0"/>
              <a:ea typeface="Verdana" panose="020B0604030504040204" pitchFamily="34" charset="0"/>
            </a:endParaRPr>
          </a:p>
        </p:txBody>
      </p:sp>
      <p:sp>
        <p:nvSpPr>
          <p:cNvPr id="25" name="Rectangle 24">
            <a:extLst>
              <a:ext uri="{FF2B5EF4-FFF2-40B4-BE49-F238E27FC236}">
                <a16:creationId xmlns:a16="http://schemas.microsoft.com/office/drawing/2014/main" id="{033F5B77-6E9A-43E3-BA81-DD775C9FA74D}"/>
              </a:ext>
            </a:extLst>
          </p:cNvPr>
          <p:cNvSpPr/>
          <p:nvPr/>
        </p:nvSpPr>
        <p:spPr>
          <a:xfrm>
            <a:off x="7571267" y="3371579"/>
            <a:ext cx="1680354" cy="646331"/>
          </a:xfrm>
          <a:prstGeom prst="rect">
            <a:avLst/>
          </a:prstGeom>
        </p:spPr>
        <p:txBody>
          <a:bodyPr wrap="square">
            <a:spAutoFit/>
          </a:bodyPr>
          <a:lstStyle/>
          <a:p>
            <a:pPr algn="ctr"/>
            <a:r>
              <a:rPr lang="en-US" dirty="0" err="1" smtClean="0">
                <a:latin typeface="Sylfaen" panose="010A0502050306030303" pitchFamily="18" charset="0"/>
              </a:rPr>
              <a:t>Անտիգուա</a:t>
            </a:r>
            <a:r>
              <a:rPr lang="en-US" dirty="0" smtClean="0">
                <a:latin typeface="Sylfaen" panose="010A0502050306030303" pitchFamily="18" charset="0"/>
              </a:rPr>
              <a:t> և </a:t>
            </a:r>
            <a:r>
              <a:rPr lang="en-US" dirty="0" err="1" smtClean="0">
                <a:latin typeface="Sylfaen" panose="010A0502050306030303" pitchFamily="18" charset="0"/>
              </a:rPr>
              <a:t>Բարբուդա</a:t>
            </a:r>
            <a:endParaRPr lang="en-US" i="1" dirty="0">
              <a:latin typeface="Sylfaen" panose="010A0502050306030303" pitchFamily="18" charset="0"/>
              <a:ea typeface="Verdana" panose="020B0604030504040204" pitchFamily="34" charset="0"/>
            </a:endParaRPr>
          </a:p>
        </p:txBody>
      </p:sp>
      <p:sp>
        <p:nvSpPr>
          <p:cNvPr id="37" name="Rectangle 36">
            <a:extLst>
              <a:ext uri="{FF2B5EF4-FFF2-40B4-BE49-F238E27FC236}">
                <a16:creationId xmlns:a16="http://schemas.microsoft.com/office/drawing/2014/main" id="{B94E2B14-0E95-4D84-B2AE-4607B8B7AC9C}"/>
              </a:ext>
            </a:extLst>
          </p:cNvPr>
          <p:cNvSpPr/>
          <p:nvPr/>
        </p:nvSpPr>
        <p:spPr>
          <a:xfrm>
            <a:off x="1392717" y="4396600"/>
            <a:ext cx="1860845" cy="353943"/>
          </a:xfrm>
          <a:prstGeom prst="rect">
            <a:avLst/>
          </a:prstGeom>
        </p:spPr>
        <p:txBody>
          <a:bodyPr wrap="square">
            <a:spAutoFit/>
          </a:bodyPr>
          <a:lstStyle/>
          <a:p>
            <a:pPr algn="ctr"/>
            <a:r>
              <a:rPr lang="en-US" sz="1700" dirty="0" err="1" smtClean="0">
                <a:latin typeface="Sylfaen" panose="010A0502050306030303" pitchFamily="18" charset="0"/>
              </a:rPr>
              <a:t>Մավրիտանիա</a:t>
            </a:r>
            <a:endParaRPr lang="en-US" sz="1700" i="1" dirty="0">
              <a:latin typeface="Sylfaen" panose="010A0502050306030303" pitchFamily="18" charset="0"/>
              <a:ea typeface="Verdana" panose="020B0604030504040204" pitchFamily="34" charset="0"/>
            </a:endParaRPr>
          </a:p>
        </p:txBody>
      </p:sp>
      <p:sp>
        <p:nvSpPr>
          <p:cNvPr id="39" name="Rectangle 38">
            <a:extLst>
              <a:ext uri="{FF2B5EF4-FFF2-40B4-BE49-F238E27FC236}">
                <a16:creationId xmlns:a16="http://schemas.microsoft.com/office/drawing/2014/main" id="{1C403F4D-FE74-44D5-980B-74E165E19353}"/>
              </a:ext>
            </a:extLst>
          </p:cNvPr>
          <p:cNvSpPr/>
          <p:nvPr/>
        </p:nvSpPr>
        <p:spPr>
          <a:xfrm>
            <a:off x="4445934" y="4361799"/>
            <a:ext cx="1680354" cy="369332"/>
          </a:xfrm>
          <a:prstGeom prst="rect">
            <a:avLst/>
          </a:prstGeom>
        </p:spPr>
        <p:txBody>
          <a:bodyPr wrap="square">
            <a:spAutoFit/>
          </a:bodyPr>
          <a:lstStyle/>
          <a:p>
            <a:pPr algn="ctr"/>
            <a:r>
              <a:rPr lang="en-US" dirty="0" err="1" smtClean="0">
                <a:latin typeface="Sylfaen" panose="010A0502050306030303" pitchFamily="18" charset="0"/>
              </a:rPr>
              <a:t>Բերմուդա</a:t>
            </a:r>
            <a:endParaRPr lang="en-US" i="1" dirty="0">
              <a:latin typeface="Sylfaen" panose="010A0502050306030303" pitchFamily="18" charset="0"/>
              <a:ea typeface="Verdana" panose="020B0604030504040204" pitchFamily="34" charset="0"/>
            </a:endParaRPr>
          </a:p>
        </p:txBody>
      </p:sp>
      <p:sp>
        <p:nvSpPr>
          <p:cNvPr id="41" name="Rectangle 40">
            <a:extLst>
              <a:ext uri="{FF2B5EF4-FFF2-40B4-BE49-F238E27FC236}">
                <a16:creationId xmlns:a16="http://schemas.microsoft.com/office/drawing/2014/main" id="{FD6BEAC9-6039-4156-85B3-148CA3924465}"/>
              </a:ext>
            </a:extLst>
          </p:cNvPr>
          <p:cNvSpPr/>
          <p:nvPr/>
        </p:nvSpPr>
        <p:spPr>
          <a:xfrm>
            <a:off x="7533142" y="4396600"/>
            <a:ext cx="1680354" cy="369332"/>
          </a:xfrm>
          <a:prstGeom prst="rect">
            <a:avLst/>
          </a:prstGeom>
        </p:spPr>
        <p:txBody>
          <a:bodyPr wrap="square">
            <a:spAutoFit/>
          </a:bodyPr>
          <a:lstStyle/>
          <a:p>
            <a:pPr algn="ctr"/>
            <a:r>
              <a:rPr lang="en-US" dirty="0" err="1" smtClean="0">
                <a:latin typeface="Sylfaen" panose="010A0502050306030303" pitchFamily="18" charset="0"/>
              </a:rPr>
              <a:t>Գանա</a:t>
            </a:r>
            <a:endParaRPr lang="en-US" i="1" dirty="0">
              <a:latin typeface="Sylfaen" panose="010A0502050306030303" pitchFamily="18" charset="0"/>
              <a:ea typeface="Verdana" panose="020B0604030504040204" pitchFamily="34" charset="0"/>
            </a:endParaRPr>
          </a:p>
        </p:txBody>
      </p:sp>
    </p:spTree>
    <p:extLst>
      <p:ext uri="{BB962C8B-B14F-4D97-AF65-F5344CB8AC3E}">
        <p14:creationId xmlns:p14="http://schemas.microsoft.com/office/powerpoint/2010/main" val="732194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52B17A-14C8-4A54-A0DE-FFB2521D3FE2}"/>
              </a:ext>
            </a:extLst>
          </p:cNvPr>
          <p:cNvSpPr/>
          <p:nvPr/>
        </p:nvSpPr>
        <p:spPr>
          <a:xfrm>
            <a:off x="4663440" y="1261488"/>
            <a:ext cx="4267496" cy="4708981"/>
          </a:xfrm>
          <a:prstGeom prst="rect">
            <a:avLst/>
          </a:prstGeom>
        </p:spPr>
        <p:txBody>
          <a:bodyPr wrap="square">
            <a:spAutoFit/>
          </a:bodyPr>
          <a:lstStyle/>
          <a:p>
            <a:pPr marL="342900" indent="-342900" algn="just">
              <a:buFont typeface="Arial" panose="020B0604020202020204" pitchFamily="34" charset="0"/>
              <a:buChar char="•"/>
            </a:pPr>
            <a:r>
              <a:rPr lang="en-US" sz="2000" dirty="0" err="1" smtClean="0">
                <a:latin typeface="Sylfaen" panose="010A0502050306030303" pitchFamily="18" charset="0"/>
                <a:ea typeface="Verdana" panose="020B0604030504040204" pitchFamily="34" charset="0"/>
              </a:rPr>
              <a:t>Մուտք</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գործող</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անձը</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չպետք</a:t>
            </a:r>
            <a:r>
              <a:rPr lang="en-US" sz="2000" dirty="0" smtClean="0">
                <a:latin typeface="Sylfaen" panose="010A0502050306030303" pitchFamily="18" charset="0"/>
                <a:ea typeface="Verdana" panose="020B0604030504040204" pitchFamily="34" charset="0"/>
              </a:rPr>
              <a:t> է </a:t>
            </a:r>
            <a:r>
              <a:rPr lang="en-US" sz="2000" dirty="0" err="1" smtClean="0">
                <a:latin typeface="Sylfaen" panose="010A0502050306030303" pitchFamily="18" charset="0"/>
                <a:ea typeface="Verdana" panose="020B0604030504040204" pitchFamily="34" charset="0"/>
              </a:rPr>
              <a:t>լիազորված</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լինի</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խնդրո</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առարկա</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մուտք</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գործելը</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կառավարելու</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համար</a:t>
            </a:r>
            <a:r>
              <a:rPr lang="en-US" sz="2000" dirty="0" smtClean="0">
                <a:latin typeface="Sylfaen" panose="010A0502050306030303" pitchFamily="18" charset="0"/>
                <a:ea typeface="Verdana" panose="020B0604030504040204" pitchFamily="34" charset="0"/>
              </a:rPr>
              <a:t>:</a:t>
            </a:r>
            <a:endParaRPr lang="en-US" sz="2000" dirty="0">
              <a:latin typeface="Sylfaen" panose="010A0502050306030303" pitchFamily="18" charset="0"/>
              <a:ea typeface="Verdana" panose="020B0604030504040204" pitchFamily="34" charset="0"/>
            </a:endParaRPr>
          </a:p>
          <a:p>
            <a:pPr marL="342900" indent="-342900" algn="just">
              <a:buFont typeface="Wingdings" pitchFamily="2" charset="2"/>
              <a:buChar char="Ø"/>
            </a:pPr>
            <a:endParaRPr lang="en-US" sz="2000" dirty="0">
              <a:latin typeface="Sylfaen" panose="010A0502050306030303" pitchFamily="18" charset="0"/>
              <a:ea typeface="Verdana" panose="020B0604030504040204" pitchFamily="34" charset="0"/>
            </a:endParaRPr>
          </a:p>
          <a:p>
            <a:pPr marL="342900" indent="-342900" algn="just">
              <a:buFont typeface="Arial" panose="020B0604020202020204" pitchFamily="34" charset="0"/>
              <a:buChar char="•"/>
            </a:pPr>
            <a:r>
              <a:rPr lang="en-US" sz="2000" dirty="0" err="1" smtClean="0">
                <a:latin typeface="Sylfaen" panose="010A0502050306030303" pitchFamily="18" charset="0"/>
                <a:ea typeface="Verdana" panose="020B0604030504040204" pitchFamily="34" charset="0"/>
              </a:rPr>
              <a:t>Լիազորությունը</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կարող</a:t>
            </a:r>
            <a:r>
              <a:rPr lang="en-US" sz="2000" dirty="0" smtClean="0">
                <a:latin typeface="Sylfaen" panose="010A0502050306030303" pitchFamily="18" charset="0"/>
                <a:ea typeface="Verdana" panose="020B0604030504040204" pitchFamily="34" charset="0"/>
              </a:rPr>
              <a:t> է </a:t>
            </a:r>
            <a:r>
              <a:rPr lang="en-US" sz="2000" dirty="0" err="1" smtClean="0">
                <a:latin typeface="Sylfaen" panose="010A0502050306030303" pitchFamily="18" charset="0"/>
                <a:ea typeface="Verdana" panose="020B0604030504040204" pitchFamily="34" charset="0"/>
              </a:rPr>
              <a:t>լինել</a:t>
            </a:r>
            <a:r>
              <a:rPr lang="en-US" sz="2000" dirty="0" smtClean="0">
                <a:latin typeface="Sylfaen" panose="010A0502050306030303" pitchFamily="18" charset="0"/>
                <a:ea typeface="Verdana" panose="020B0604030504040204" pitchFamily="34" charset="0"/>
              </a:rPr>
              <a:t>՝</a:t>
            </a:r>
            <a:endParaRPr lang="en-US" sz="2000" dirty="0">
              <a:latin typeface="Sylfaen" panose="010A0502050306030303" pitchFamily="18" charset="0"/>
              <a:ea typeface="Verdana" panose="020B0604030504040204" pitchFamily="34" charset="0"/>
            </a:endParaRPr>
          </a:p>
          <a:p>
            <a:pPr marL="800100" lvl="1" indent="-342900" algn="just">
              <a:buFont typeface="Calibri Light" panose="020F0302020204030204" pitchFamily="34" charset="0"/>
              <a:buChar char="‐"/>
            </a:pPr>
            <a:r>
              <a:rPr lang="en-US" sz="2000" dirty="0" err="1" smtClean="0">
                <a:latin typeface="Sylfaen" panose="010A0502050306030303" pitchFamily="18" charset="0"/>
                <a:ea typeface="Verdana" panose="020B0604030504040204" pitchFamily="34" charset="0"/>
              </a:rPr>
              <a:t>օրենսդրական</a:t>
            </a:r>
            <a:r>
              <a:rPr lang="en-US" sz="2000" dirty="0" smtClean="0">
                <a:latin typeface="Sylfaen" panose="010A0502050306030303" pitchFamily="18" charset="0"/>
                <a:ea typeface="Verdana" panose="020B0604030504040204" pitchFamily="34" charset="0"/>
              </a:rPr>
              <a:t> </a:t>
            </a:r>
            <a:endParaRPr lang="en-US" sz="2000" dirty="0">
              <a:latin typeface="Sylfaen" panose="010A0502050306030303" pitchFamily="18" charset="0"/>
              <a:ea typeface="Verdana" panose="020B0604030504040204" pitchFamily="34" charset="0"/>
            </a:endParaRPr>
          </a:p>
          <a:p>
            <a:pPr marL="800100" lvl="1" indent="-342900" algn="just">
              <a:buFont typeface="Calibri Light" panose="020F0302020204030204" pitchFamily="34" charset="0"/>
              <a:buChar char="‐"/>
            </a:pPr>
            <a:r>
              <a:rPr lang="en-US" sz="2000" dirty="0" err="1" smtClean="0">
                <a:latin typeface="Sylfaen" panose="010A0502050306030303" pitchFamily="18" charset="0"/>
                <a:ea typeface="Verdana" panose="020B0604030504040204" pitchFamily="34" charset="0"/>
              </a:rPr>
              <a:t>գործադիր</a:t>
            </a:r>
            <a:endParaRPr lang="en-US" sz="2000" dirty="0">
              <a:latin typeface="Sylfaen" panose="010A0502050306030303" pitchFamily="18" charset="0"/>
              <a:ea typeface="Verdana" panose="020B0604030504040204" pitchFamily="34" charset="0"/>
            </a:endParaRPr>
          </a:p>
          <a:p>
            <a:pPr marL="800100" lvl="1" indent="-342900" algn="just">
              <a:buFont typeface="Calibri Light" panose="020F0302020204030204" pitchFamily="34" charset="0"/>
              <a:buChar char="‐"/>
            </a:pPr>
            <a:r>
              <a:rPr lang="en-US" sz="2000" dirty="0" err="1" smtClean="0">
                <a:latin typeface="Sylfaen" panose="010A0502050306030303" pitchFamily="18" charset="0"/>
                <a:ea typeface="Verdana" panose="020B0604030504040204" pitchFamily="34" charset="0"/>
              </a:rPr>
              <a:t>վարչական</a:t>
            </a:r>
            <a:endParaRPr lang="en-US" sz="2000" dirty="0">
              <a:latin typeface="Sylfaen" panose="010A0502050306030303" pitchFamily="18" charset="0"/>
              <a:ea typeface="Verdana" panose="020B0604030504040204" pitchFamily="34" charset="0"/>
            </a:endParaRPr>
          </a:p>
          <a:p>
            <a:pPr marL="800100" lvl="1" indent="-342900" algn="just">
              <a:buFont typeface="Calibri Light" panose="020F0302020204030204" pitchFamily="34" charset="0"/>
              <a:buChar char="‐"/>
            </a:pPr>
            <a:r>
              <a:rPr lang="en-US" sz="2000" dirty="0" err="1" smtClean="0">
                <a:latin typeface="Sylfaen" panose="010A0502050306030303" pitchFamily="18" charset="0"/>
                <a:ea typeface="Verdana" panose="020B0604030504040204" pitchFamily="34" charset="0"/>
              </a:rPr>
              <a:t>դատական</a:t>
            </a:r>
            <a:endParaRPr lang="en-US" sz="2000" dirty="0">
              <a:latin typeface="Sylfaen" panose="010A0502050306030303" pitchFamily="18" charset="0"/>
              <a:ea typeface="Verdana" panose="020B0604030504040204" pitchFamily="34" charset="0"/>
            </a:endParaRPr>
          </a:p>
          <a:p>
            <a:pPr marL="800100" lvl="1" indent="-342900" algn="just">
              <a:buFont typeface="Calibri Light" panose="020F0302020204030204" pitchFamily="34" charset="0"/>
              <a:buChar char="‐"/>
            </a:pPr>
            <a:r>
              <a:rPr lang="en-US" sz="2000" dirty="0" err="1" smtClean="0">
                <a:latin typeface="Sylfaen" panose="010A0502050306030303" pitchFamily="18" charset="0"/>
                <a:ea typeface="Verdana" panose="020B0604030504040204" pitchFamily="34" charset="0"/>
              </a:rPr>
              <a:t>պայմանագրային</a:t>
            </a:r>
            <a:endParaRPr lang="en-US" sz="2000" dirty="0">
              <a:latin typeface="Sylfaen" panose="010A0502050306030303" pitchFamily="18" charset="0"/>
              <a:ea typeface="Verdana" panose="020B0604030504040204" pitchFamily="34" charset="0"/>
            </a:endParaRPr>
          </a:p>
          <a:p>
            <a:pPr marL="800100" lvl="1" indent="-342900" algn="just">
              <a:buFont typeface="Calibri Light" panose="020F0302020204030204" pitchFamily="34" charset="0"/>
              <a:buChar char="‐"/>
            </a:pPr>
            <a:r>
              <a:rPr lang="hy-AM" sz="2000" dirty="0" smtClean="0">
                <a:latin typeface="Sylfaen" panose="010A0502050306030303" pitchFamily="18" charset="0"/>
                <a:ea typeface="Verdana" panose="020B0604030504040204" pitchFamily="34" charset="0"/>
              </a:rPr>
              <a:t>Հ</a:t>
            </a:r>
            <a:r>
              <a:rPr lang="en-US" sz="2000" dirty="0" err="1" smtClean="0">
                <a:latin typeface="Sylfaen" panose="010A0502050306030303" pitchFamily="18" charset="0"/>
                <a:ea typeface="Verdana" panose="020B0604030504040204" pitchFamily="34" charset="0"/>
              </a:rPr>
              <a:t>իմնված</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իրավական</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պաշտպանության</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արդարացումների</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կամ</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հիմնավորումների</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վրա</a:t>
            </a:r>
            <a:r>
              <a:rPr lang="en-US" sz="2000" dirty="0" smtClean="0">
                <a:latin typeface="Sylfaen" panose="010A0502050306030303" pitchFamily="18" charset="0"/>
                <a:ea typeface="Verdana" panose="020B0604030504040204" pitchFamily="34" charset="0"/>
              </a:rPr>
              <a:t>:</a:t>
            </a:r>
            <a:endParaRPr lang="en-US" sz="2000" dirty="0">
              <a:latin typeface="Sylfaen" panose="010A0502050306030303" pitchFamily="18" charset="0"/>
              <a:ea typeface="Verdana" panose="020B0604030504040204" pitchFamily="34" charset="0"/>
            </a:endParaRPr>
          </a:p>
        </p:txBody>
      </p:sp>
      <p:sp>
        <p:nvSpPr>
          <p:cNvPr id="8" name="Rectangle 7">
            <a:extLst>
              <a:ext uri="{FF2B5EF4-FFF2-40B4-BE49-F238E27FC236}">
                <a16:creationId xmlns:a16="http://schemas.microsoft.com/office/drawing/2014/main" id="{687B7C23-9E4D-47A3-872A-857DE10440B9}"/>
              </a:ext>
            </a:extLst>
          </p:cNvPr>
          <p:cNvSpPr/>
          <p:nvPr/>
        </p:nvSpPr>
        <p:spPr>
          <a:xfrm>
            <a:off x="107503" y="1217429"/>
            <a:ext cx="4401974" cy="5355312"/>
          </a:xfrm>
          <a:prstGeom prst="rect">
            <a:avLst/>
          </a:prstGeom>
        </p:spPr>
        <p:txBody>
          <a:bodyPr wrap="square">
            <a:spAutoFit/>
          </a:bodyPr>
          <a:lstStyle/>
          <a:p>
            <a:pPr algn="just"/>
            <a:r>
              <a:rPr lang="en-US" sz="1900" b="1" u="sng" dirty="0" err="1" smtClean="0">
                <a:latin typeface="Sylfaen" panose="010A0502050306030303" pitchFamily="18" charset="0"/>
                <a:ea typeface="Verdana" panose="020B0604030504040204" pitchFamily="34" charset="0"/>
              </a:rPr>
              <a:t>Օր</a:t>
            </a:r>
            <a:r>
              <a:rPr lang="en-US" sz="1900" b="1" u="sng" dirty="0" smtClean="0">
                <a:latin typeface="Sylfaen" panose="010A0502050306030303" pitchFamily="18" charset="0"/>
                <a:ea typeface="Verdana" panose="020B0604030504040204" pitchFamily="34" charset="0"/>
              </a:rPr>
              <a:t>.՝ ՄԹ </a:t>
            </a:r>
            <a:r>
              <a:rPr lang="en-US" sz="1900" b="1" u="sng" dirty="0" err="1" smtClean="0">
                <a:latin typeface="Sylfaen" panose="010A0502050306030303" pitchFamily="18" charset="0"/>
                <a:ea typeface="Verdana" panose="020B0604030504040204" pitchFamily="34" charset="0"/>
              </a:rPr>
              <a:t>համակարգչային</a:t>
            </a:r>
            <a:r>
              <a:rPr lang="en-US" sz="1900" b="1" u="sng" dirty="0" smtClean="0">
                <a:latin typeface="Sylfaen" panose="010A0502050306030303" pitchFamily="18" charset="0"/>
                <a:ea typeface="Verdana" panose="020B0604030504040204" pitchFamily="34" charset="0"/>
              </a:rPr>
              <a:t> </a:t>
            </a:r>
            <a:r>
              <a:rPr lang="en-US" sz="1900" b="1" u="sng" dirty="0" err="1" smtClean="0">
                <a:latin typeface="Sylfaen" panose="010A0502050306030303" pitchFamily="18" charset="0"/>
                <a:ea typeface="Verdana" panose="020B0604030504040204" pitchFamily="34" charset="0"/>
              </a:rPr>
              <a:t>չարաշահման</a:t>
            </a:r>
            <a:r>
              <a:rPr lang="en-US" sz="1900" b="1" u="sng" dirty="0" smtClean="0">
                <a:latin typeface="Sylfaen" panose="010A0502050306030303" pitchFamily="18" charset="0"/>
                <a:ea typeface="Verdana" panose="020B0604030504040204" pitchFamily="34" charset="0"/>
              </a:rPr>
              <a:t> </a:t>
            </a:r>
            <a:r>
              <a:rPr lang="en-US" sz="1900" b="1" u="sng" dirty="0" err="1" smtClean="0">
                <a:latin typeface="Sylfaen" panose="010A0502050306030303" pitchFamily="18" charset="0"/>
                <a:ea typeface="Verdana" panose="020B0604030504040204" pitchFamily="34" charset="0"/>
              </a:rPr>
              <a:t>ակտ</a:t>
            </a:r>
            <a:endParaRPr lang="en-US" sz="1900" b="1" u="sng" dirty="0">
              <a:latin typeface="Sylfaen" panose="010A0502050306030303" pitchFamily="18" charset="0"/>
              <a:ea typeface="Verdana" panose="020B0604030504040204" pitchFamily="34" charset="0"/>
            </a:endParaRPr>
          </a:p>
          <a:p>
            <a:pPr marL="342900" indent="-342900" algn="just">
              <a:buFont typeface="Wingdings" pitchFamily="2" charset="2"/>
              <a:buChar char="Ø"/>
            </a:pPr>
            <a:endParaRPr lang="en-US" sz="1900" dirty="0">
              <a:latin typeface="Sylfaen" panose="010A0502050306030303" pitchFamily="18" charset="0"/>
              <a:ea typeface="Verdana" panose="020B0604030504040204" pitchFamily="34" charset="0"/>
            </a:endParaRPr>
          </a:p>
          <a:p>
            <a:pPr marL="342900" indent="-342900" algn="just">
              <a:buFont typeface="Arial" panose="020B0604020202020204" pitchFamily="34" charset="0"/>
              <a:buChar char="•"/>
            </a:pPr>
            <a:r>
              <a:rPr lang="en-US" sz="1900" dirty="0" err="1" smtClean="0">
                <a:latin typeface="Sylfaen" panose="010A0502050306030303" pitchFamily="18" charset="0"/>
                <a:ea typeface="Verdana" panose="020B0604030504040204" pitchFamily="34" charset="0"/>
              </a:rPr>
              <a:t>Ցանկացած</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տեսակի</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մուտք</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գործելը</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համակարգչի</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ծրագրի</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կամ</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տվյալների</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մեջ</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ցանկացած</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անձի</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կողմից</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առանց</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լիազորության</a:t>
            </a:r>
            <a:r>
              <a:rPr lang="en-US" sz="1900" dirty="0" smtClean="0">
                <a:latin typeface="Sylfaen" panose="010A0502050306030303" pitchFamily="18" charset="0"/>
                <a:ea typeface="Verdana" panose="020B0604030504040204" pitchFamily="34" charset="0"/>
              </a:rPr>
              <a:t> է, </a:t>
            </a:r>
            <a:r>
              <a:rPr lang="en-US" sz="1900" dirty="0" err="1" smtClean="0">
                <a:latin typeface="Sylfaen" panose="010A0502050306030303" pitchFamily="18" charset="0"/>
                <a:ea typeface="Verdana" panose="020B0604030504040204" pitchFamily="34" charset="0"/>
              </a:rPr>
              <a:t>եթե</a:t>
            </a:r>
            <a:r>
              <a:rPr lang="en-US" sz="1900" dirty="0" smtClean="0">
                <a:latin typeface="Sylfaen" panose="010A0502050306030303" pitchFamily="18" charset="0"/>
                <a:ea typeface="Verdana" panose="020B0604030504040204" pitchFamily="34" charset="0"/>
              </a:rPr>
              <a:t>՝</a:t>
            </a:r>
            <a:endParaRPr lang="en-US" sz="1900" dirty="0">
              <a:latin typeface="Sylfaen" panose="010A0502050306030303" pitchFamily="18" charset="0"/>
              <a:ea typeface="Verdana" panose="020B0604030504040204" pitchFamily="34" charset="0"/>
            </a:endParaRPr>
          </a:p>
          <a:p>
            <a:pPr algn="just"/>
            <a:r>
              <a:rPr lang="hy-AM" sz="1900" dirty="0" smtClean="0">
                <a:latin typeface="Sylfaen" panose="010A0502050306030303" pitchFamily="18" charset="0"/>
                <a:ea typeface="Verdana" panose="020B0604030504040204" pitchFamily="34" charset="0"/>
              </a:rPr>
              <a:t>Ա</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Նա</a:t>
            </a:r>
            <a:r>
              <a:rPr lang="en-US" sz="1900" dirty="0" smtClean="0">
                <a:latin typeface="Sylfaen" panose="010A0502050306030303" pitchFamily="18" charset="0"/>
                <a:ea typeface="Verdana" panose="020B0604030504040204" pitchFamily="34" charset="0"/>
              </a:rPr>
              <a:t> </a:t>
            </a:r>
            <a:r>
              <a:rPr lang="en-US" sz="1900" dirty="0" err="1" smtClean="0">
                <a:solidFill>
                  <a:srgbClr val="FF0000"/>
                </a:solidFill>
                <a:latin typeface="Sylfaen" panose="010A0502050306030303" pitchFamily="18" charset="0"/>
                <a:ea typeface="Verdana" panose="020B0604030504040204" pitchFamily="34" charset="0"/>
              </a:rPr>
              <a:t>անձամբ</a:t>
            </a:r>
            <a:r>
              <a:rPr lang="en-US" sz="1900" dirty="0" smtClean="0">
                <a:solidFill>
                  <a:srgbClr val="FF0000"/>
                </a:solidFill>
                <a:latin typeface="Sylfaen" panose="010A0502050306030303" pitchFamily="18" charset="0"/>
                <a:ea typeface="Verdana" panose="020B0604030504040204" pitchFamily="34" charset="0"/>
              </a:rPr>
              <a:t> </a:t>
            </a:r>
            <a:r>
              <a:rPr lang="en-US" sz="1900" dirty="0" err="1" smtClean="0">
                <a:solidFill>
                  <a:srgbClr val="FF0000"/>
                </a:solidFill>
                <a:latin typeface="Sylfaen" panose="010A0502050306030303" pitchFamily="18" charset="0"/>
                <a:ea typeface="Verdana" panose="020B0604030504040204" pitchFamily="34" charset="0"/>
              </a:rPr>
              <a:t>լիազորված</a:t>
            </a:r>
            <a:r>
              <a:rPr lang="en-US" sz="1900" dirty="0" smtClean="0">
                <a:solidFill>
                  <a:srgbClr val="FF0000"/>
                </a:solidFill>
                <a:latin typeface="Sylfaen" panose="010A0502050306030303" pitchFamily="18" charset="0"/>
                <a:ea typeface="Verdana" panose="020B0604030504040204" pitchFamily="34" charset="0"/>
              </a:rPr>
              <a:t> </a:t>
            </a:r>
            <a:r>
              <a:rPr lang="en-US" sz="1900" dirty="0" err="1" smtClean="0">
                <a:solidFill>
                  <a:srgbClr val="FF0000"/>
                </a:solidFill>
                <a:latin typeface="Sylfaen" panose="010A0502050306030303" pitchFamily="18" charset="0"/>
                <a:ea typeface="Verdana" panose="020B0604030504040204" pitchFamily="34" charset="0"/>
              </a:rPr>
              <a:t>չէ</a:t>
            </a:r>
            <a:r>
              <a:rPr lang="en-US" sz="1900" dirty="0" smtClean="0">
                <a:solidFill>
                  <a:srgbClr val="FF0000"/>
                </a:solidFill>
                <a:latin typeface="Sylfaen" panose="010A0502050306030303" pitchFamily="18" charset="0"/>
                <a:ea typeface="Verdana" panose="020B0604030504040204" pitchFamily="34" charset="0"/>
              </a:rPr>
              <a:t> </a:t>
            </a:r>
            <a:r>
              <a:rPr lang="en-US" sz="1900" dirty="0" err="1" smtClean="0">
                <a:solidFill>
                  <a:srgbClr val="FF0000"/>
                </a:solidFill>
                <a:latin typeface="Sylfaen" panose="010A0502050306030303" pitchFamily="18" charset="0"/>
                <a:ea typeface="Verdana" panose="020B0604030504040204" pitchFamily="34" charset="0"/>
              </a:rPr>
              <a:t>ծրագրի</a:t>
            </a:r>
            <a:r>
              <a:rPr lang="en-US" sz="1900" dirty="0" smtClean="0">
                <a:solidFill>
                  <a:srgbClr val="FF0000"/>
                </a:solidFill>
                <a:latin typeface="Sylfaen" panose="010A0502050306030303" pitchFamily="18" charset="0"/>
                <a:ea typeface="Verdana" panose="020B0604030504040204" pitchFamily="34" charset="0"/>
              </a:rPr>
              <a:t> </a:t>
            </a:r>
            <a:r>
              <a:rPr lang="en-US" sz="1900" dirty="0" err="1" smtClean="0">
                <a:solidFill>
                  <a:srgbClr val="FF0000"/>
                </a:solidFill>
                <a:latin typeface="Sylfaen" panose="010A0502050306030303" pitchFamily="18" charset="0"/>
                <a:ea typeface="Verdana" panose="020B0604030504040204" pitchFamily="34" charset="0"/>
              </a:rPr>
              <a:t>կամ</a:t>
            </a:r>
            <a:r>
              <a:rPr lang="en-US" sz="1900" dirty="0" smtClean="0">
                <a:solidFill>
                  <a:srgbClr val="FF0000"/>
                </a:solidFill>
                <a:latin typeface="Sylfaen" panose="010A0502050306030303" pitchFamily="18" charset="0"/>
                <a:ea typeface="Verdana" panose="020B0604030504040204" pitchFamily="34" charset="0"/>
              </a:rPr>
              <a:t> </a:t>
            </a:r>
            <a:r>
              <a:rPr lang="en-US" sz="1900" dirty="0" err="1" smtClean="0">
                <a:solidFill>
                  <a:srgbClr val="FF0000"/>
                </a:solidFill>
                <a:latin typeface="Sylfaen" panose="010A0502050306030303" pitchFamily="18" charset="0"/>
                <a:ea typeface="Verdana" panose="020B0604030504040204" pitchFamily="34" charset="0"/>
              </a:rPr>
              <a:t>տվյալների</a:t>
            </a:r>
            <a:r>
              <a:rPr lang="en-US" sz="1900" dirty="0" smtClean="0">
                <a:solidFill>
                  <a:srgbClr val="FF0000"/>
                </a:solidFill>
                <a:latin typeface="Sylfaen" panose="010A0502050306030303" pitchFamily="18" charset="0"/>
                <a:ea typeface="Verdana" panose="020B0604030504040204" pitchFamily="34" charset="0"/>
              </a:rPr>
              <a:t> </a:t>
            </a:r>
            <a:r>
              <a:rPr lang="en-US" sz="1900" dirty="0" err="1" smtClean="0">
                <a:solidFill>
                  <a:srgbClr val="FF0000"/>
                </a:solidFill>
                <a:latin typeface="Sylfaen" panose="010A0502050306030303" pitchFamily="18" charset="0"/>
                <a:ea typeface="Verdana" panose="020B0604030504040204" pitchFamily="34" charset="0"/>
              </a:rPr>
              <a:t>մեջ</a:t>
            </a:r>
            <a:r>
              <a:rPr lang="en-US" sz="1900" dirty="0" smtClean="0">
                <a:solidFill>
                  <a:srgbClr val="FF0000"/>
                </a:solidFill>
                <a:latin typeface="Sylfaen" panose="010A0502050306030303" pitchFamily="18" charset="0"/>
                <a:ea typeface="Verdana" panose="020B0604030504040204" pitchFamily="34" charset="0"/>
              </a:rPr>
              <a:t> </a:t>
            </a:r>
            <a:r>
              <a:rPr lang="en-US" sz="1900" dirty="0" err="1" smtClean="0">
                <a:solidFill>
                  <a:srgbClr val="FF0000"/>
                </a:solidFill>
                <a:latin typeface="Sylfaen" panose="010A0502050306030303" pitchFamily="18" charset="0"/>
                <a:ea typeface="Verdana" panose="020B0604030504040204" pitchFamily="34" charset="0"/>
              </a:rPr>
              <a:t>խնդրո</a:t>
            </a:r>
            <a:r>
              <a:rPr lang="en-US" sz="1900" dirty="0" smtClean="0">
                <a:solidFill>
                  <a:srgbClr val="FF0000"/>
                </a:solidFill>
                <a:latin typeface="Sylfaen" panose="010A0502050306030303" pitchFamily="18" charset="0"/>
                <a:ea typeface="Verdana" panose="020B0604030504040204" pitchFamily="34" charset="0"/>
              </a:rPr>
              <a:t> </a:t>
            </a:r>
            <a:r>
              <a:rPr lang="en-US" sz="1900" dirty="0" err="1" smtClean="0">
                <a:solidFill>
                  <a:srgbClr val="FF0000"/>
                </a:solidFill>
                <a:latin typeface="Sylfaen" panose="010A0502050306030303" pitchFamily="18" charset="0"/>
                <a:ea typeface="Verdana" panose="020B0604030504040204" pitchFamily="34" charset="0"/>
              </a:rPr>
              <a:t>առարկա</a:t>
            </a:r>
            <a:r>
              <a:rPr lang="en-US" sz="1900" dirty="0" smtClean="0">
                <a:solidFill>
                  <a:srgbClr val="FF0000"/>
                </a:solidFill>
                <a:latin typeface="Sylfaen" panose="010A0502050306030303" pitchFamily="18" charset="0"/>
                <a:ea typeface="Verdana" panose="020B0604030504040204" pitchFamily="34" charset="0"/>
              </a:rPr>
              <a:t> </a:t>
            </a:r>
            <a:r>
              <a:rPr lang="en-US" sz="1900" dirty="0" err="1" smtClean="0">
                <a:solidFill>
                  <a:srgbClr val="FF0000"/>
                </a:solidFill>
                <a:latin typeface="Sylfaen" panose="010A0502050306030303" pitchFamily="18" charset="0"/>
                <a:ea typeface="Verdana" panose="020B0604030504040204" pitchFamily="34" charset="0"/>
              </a:rPr>
              <a:t>մուտք</a:t>
            </a:r>
            <a:r>
              <a:rPr lang="en-US" sz="1900" dirty="0" smtClean="0">
                <a:solidFill>
                  <a:srgbClr val="FF0000"/>
                </a:solidFill>
                <a:latin typeface="Sylfaen" panose="010A0502050306030303" pitchFamily="18" charset="0"/>
                <a:ea typeface="Verdana" panose="020B0604030504040204" pitchFamily="34" charset="0"/>
              </a:rPr>
              <a:t> </a:t>
            </a:r>
            <a:r>
              <a:rPr lang="en-US" sz="1900" dirty="0" err="1" smtClean="0">
                <a:solidFill>
                  <a:srgbClr val="FF0000"/>
                </a:solidFill>
                <a:latin typeface="Sylfaen" panose="010A0502050306030303" pitchFamily="18" charset="0"/>
                <a:ea typeface="Verdana" panose="020B0604030504040204" pitchFamily="34" charset="0"/>
              </a:rPr>
              <a:t>գործելը</a:t>
            </a:r>
            <a:r>
              <a:rPr lang="en-US" sz="1900" dirty="0" smtClean="0">
                <a:solidFill>
                  <a:srgbClr val="FF0000"/>
                </a:solidFill>
                <a:latin typeface="Sylfaen" panose="010A0502050306030303" pitchFamily="18" charset="0"/>
                <a:ea typeface="Verdana" panose="020B0604030504040204" pitchFamily="34" charset="0"/>
              </a:rPr>
              <a:t> </a:t>
            </a:r>
            <a:r>
              <a:rPr lang="en-US" sz="1900" dirty="0" err="1" smtClean="0">
                <a:solidFill>
                  <a:srgbClr val="FF0000"/>
                </a:solidFill>
                <a:latin typeface="Sylfaen" panose="010A0502050306030303" pitchFamily="18" charset="0"/>
                <a:ea typeface="Verdana" panose="020B0604030504040204" pitchFamily="34" charset="0"/>
              </a:rPr>
              <a:t>կառավարելու</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համար</a:t>
            </a:r>
            <a:r>
              <a:rPr lang="en-US" sz="1900" dirty="0" smtClean="0">
                <a:latin typeface="Sylfaen" panose="010A0502050306030303" pitchFamily="18" charset="0"/>
                <a:ea typeface="Verdana" panose="020B0604030504040204" pitchFamily="34" charset="0"/>
              </a:rPr>
              <a:t>, և </a:t>
            </a:r>
            <a:endParaRPr lang="en-US" sz="1900" dirty="0">
              <a:latin typeface="Sylfaen" panose="010A0502050306030303" pitchFamily="18" charset="0"/>
              <a:ea typeface="Verdana" panose="020B0604030504040204" pitchFamily="34" charset="0"/>
            </a:endParaRPr>
          </a:p>
          <a:p>
            <a:pPr algn="just"/>
            <a:r>
              <a:rPr lang="en-US" sz="1900" dirty="0" smtClean="0">
                <a:latin typeface="Sylfaen" panose="010A0502050306030303" pitchFamily="18" charset="0"/>
                <a:ea typeface="Verdana" panose="020B0604030504040204" pitchFamily="34" charset="0"/>
              </a:rPr>
              <a:t>Բ. </a:t>
            </a:r>
            <a:r>
              <a:rPr lang="en-US" sz="1900" dirty="0" err="1" smtClean="0">
                <a:latin typeface="Sylfaen" panose="010A0502050306030303" pitchFamily="18" charset="0"/>
                <a:ea typeface="Verdana" panose="020B0604030504040204" pitchFamily="34" charset="0"/>
              </a:rPr>
              <a:t>Նա</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չունի</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իր</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կողմից</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ծրագրի</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կամ</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տվյալների</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մեջ</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մուտք</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գործելու</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համար</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համաձայնություն</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այն</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անձից</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որը</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լիազորված</a:t>
            </a:r>
            <a:r>
              <a:rPr lang="en-US" sz="1900" dirty="0" smtClean="0">
                <a:latin typeface="Sylfaen" panose="010A0502050306030303" pitchFamily="18" charset="0"/>
                <a:ea typeface="Verdana" panose="020B0604030504040204" pitchFamily="34" charset="0"/>
              </a:rPr>
              <a:t> է </a:t>
            </a:r>
            <a:r>
              <a:rPr lang="en-US" sz="1900" dirty="0" err="1" smtClean="0">
                <a:latin typeface="Sylfaen" panose="010A0502050306030303" pitchFamily="18" charset="0"/>
                <a:ea typeface="Verdana" panose="020B0604030504040204" pitchFamily="34" charset="0"/>
              </a:rPr>
              <a:t>դրա</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համար</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բայց</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այս</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ենթաբաժինը</a:t>
            </a:r>
            <a:r>
              <a:rPr lang="en-US" sz="1900" dirty="0" smtClean="0">
                <a:latin typeface="Sylfaen" panose="010A0502050306030303" pitchFamily="18" charset="0"/>
                <a:ea typeface="Verdana" panose="020B0604030504040204" pitchFamily="34" charset="0"/>
              </a:rPr>
              <a:t> </a:t>
            </a:r>
            <a:r>
              <a:rPr lang="en-US" sz="1900" dirty="0" err="1" smtClean="0">
                <a:latin typeface="Sylfaen" panose="010A0502050306030303" pitchFamily="18" charset="0"/>
                <a:ea typeface="Verdana" panose="020B0604030504040204" pitchFamily="34" charset="0"/>
              </a:rPr>
              <a:t>ենթակա</a:t>
            </a:r>
            <a:r>
              <a:rPr lang="en-US" sz="1900" dirty="0" smtClean="0">
                <a:latin typeface="Sylfaen" panose="010A0502050306030303" pitchFamily="18" charset="0"/>
                <a:ea typeface="Verdana" panose="020B0604030504040204" pitchFamily="34" charset="0"/>
              </a:rPr>
              <a:t> է </a:t>
            </a:r>
            <a:r>
              <a:rPr lang="en-US" sz="1900" dirty="0" err="1" smtClean="0">
                <a:latin typeface="Sylfaen" panose="010A0502050306030303" pitchFamily="18" charset="0"/>
                <a:ea typeface="Verdana" panose="020B0604030504040204" pitchFamily="34" charset="0"/>
              </a:rPr>
              <a:t>Բաժին</a:t>
            </a:r>
            <a:r>
              <a:rPr lang="en-US" sz="1900" dirty="0" smtClean="0">
                <a:latin typeface="Sylfaen" panose="010A0502050306030303" pitchFamily="18" charset="0"/>
                <a:ea typeface="Verdana" panose="020B0604030504040204" pitchFamily="34" charset="0"/>
              </a:rPr>
              <a:t> 10-ին:</a:t>
            </a:r>
            <a:endParaRPr lang="en-US" sz="1900" dirty="0">
              <a:latin typeface="Sylfaen" panose="010A0502050306030303" pitchFamily="18" charset="0"/>
              <a:ea typeface="Verdana" panose="020B0604030504040204" pitchFamily="34" charset="0"/>
            </a:endParaRPr>
          </a:p>
        </p:txBody>
      </p:sp>
      <p:sp>
        <p:nvSpPr>
          <p:cNvPr id="2" name="TextBox 7">
            <a:extLst>
              <a:ext uri="{FF2B5EF4-FFF2-40B4-BE49-F238E27FC236}">
                <a16:creationId xmlns:a16="http://schemas.microsoft.com/office/drawing/2014/main" id="{E02ADDF0-4C8F-4EBA-A446-C1BF4AD3F3D9}"/>
              </a:ext>
            </a:extLst>
          </p:cNvPr>
          <p:cNvSpPr txBox="1">
            <a:spLocks noChangeArrowheads="1"/>
          </p:cNvSpPr>
          <p:nvPr/>
        </p:nvSpPr>
        <p:spPr bwMode="auto">
          <a:xfrm>
            <a:off x="1371872" y="-1367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dirty="0" smtClean="0">
                <a:solidFill>
                  <a:schemeClr val="bg1"/>
                </a:solidFill>
                <a:latin typeface="Sylfaen" panose="010A0502050306030303" pitchFamily="18" charset="0"/>
                <a:ea typeface="Verdana" panose="020B0604030504040204" pitchFamily="34" charset="0"/>
                <a:cs typeface="Verdana" charset="0"/>
              </a:rPr>
              <a:t>&lt;&lt;</a:t>
            </a:r>
            <a:r>
              <a:rPr lang="en-US" sz="3200" dirty="0" err="1" smtClean="0">
                <a:solidFill>
                  <a:schemeClr val="bg1"/>
                </a:solidFill>
                <a:latin typeface="Sylfaen" panose="010A0502050306030303" pitchFamily="18" charset="0"/>
                <a:ea typeface="Verdana" panose="020B0604030504040204" pitchFamily="34" charset="0"/>
                <a:cs typeface="Verdana" charset="0"/>
              </a:rPr>
              <a:t>Առանց</a:t>
            </a:r>
            <a:r>
              <a:rPr lang="en-US" sz="3200" dirty="0" smtClean="0">
                <a:solidFill>
                  <a:schemeClr val="bg1"/>
                </a:solidFill>
                <a:latin typeface="Sylfaen" panose="010A0502050306030303" pitchFamily="18" charset="0"/>
                <a:ea typeface="Verdana" panose="020B0604030504040204" pitchFamily="34" charset="0"/>
                <a:cs typeface="Verdana" charset="0"/>
              </a:rPr>
              <a:t> </a:t>
            </a:r>
            <a:r>
              <a:rPr lang="en-US" sz="3200" dirty="0" err="1" smtClean="0">
                <a:solidFill>
                  <a:schemeClr val="bg1"/>
                </a:solidFill>
                <a:latin typeface="Sylfaen" panose="010A0502050306030303" pitchFamily="18" charset="0"/>
                <a:ea typeface="Verdana" panose="020B0604030504040204" pitchFamily="34" charset="0"/>
                <a:cs typeface="Verdana" charset="0"/>
              </a:rPr>
              <a:t>լիազորության</a:t>
            </a:r>
            <a:r>
              <a:rPr lang="en-US" dirty="0" smtClean="0">
                <a:solidFill>
                  <a:schemeClr val="bg1"/>
                </a:solidFill>
                <a:latin typeface="Sylfaen" panose="010A0502050306030303" pitchFamily="18" charset="0"/>
                <a:ea typeface="Verdana" panose="020B0604030504040204" pitchFamily="34" charset="0"/>
                <a:cs typeface="Verdana" charset="0"/>
              </a:rPr>
              <a:t>&gt;&gt;</a:t>
            </a:r>
            <a:r>
              <a:rPr lang="en-US" sz="3200" dirty="0" smtClean="0">
                <a:solidFill>
                  <a:schemeClr val="bg1"/>
                </a:solidFill>
                <a:latin typeface="Sylfaen" panose="010A0502050306030303" pitchFamily="18" charset="0"/>
                <a:ea typeface="Verdana" panose="020B0604030504040204" pitchFamily="34" charset="0"/>
                <a:cs typeface="Verdana" charset="0"/>
              </a:rPr>
              <a:t> մ</a:t>
            </a:r>
            <a:r>
              <a:rPr lang="en-GB" sz="3200" dirty="0" err="1" smtClean="0">
                <a:solidFill>
                  <a:schemeClr val="bg1"/>
                </a:solidFill>
                <a:latin typeface="Sylfaen" panose="010A0502050306030303" pitchFamily="18" charset="0"/>
                <a:ea typeface="Verdana" panose="020B0604030504040204" pitchFamily="34" charset="0"/>
                <a:cs typeface="Verdana" charset="0"/>
              </a:rPr>
              <a:t>եկնաբանման</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օրինակներ</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266618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52B17A-14C8-4A54-A0DE-FFB2521D3FE2}"/>
              </a:ext>
            </a:extLst>
          </p:cNvPr>
          <p:cNvSpPr/>
          <p:nvPr/>
        </p:nvSpPr>
        <p:spPr>
          <a:xfrm>
            <a:off x="4473977" y="1880369"/>
            <a:ext cx="4224697" cy="2862322"/>
          </a:xfrm>
          <a:prstGeom prst="rect">
            <a:avLst/>
          </a:prstGeom>
        </p:spPr>
        <p:txBody>
          <a:bodyPr wrap="square">
            <a:spAutoFit/>
          </a:bodyPr>
          <a:lstStyle/>
          <a:p>
            <a:pPr marL="342900" lvl="0" indent="-342900" algn="just">
              <a:buFont typeface="Arial" panose="020B0604020202020204" pitchFamily="34" charset="0"/>
              <a:buChar char="•"/>
            </a:pPr>
            <a:r>
              <a:rPr lang="en-US" sz="2000" dirty="0" err="1">
                <a:solidFill>
                  <a:prstClr val="black"/>
                </a:solidFill>
                <a:latin typeface="Sylfaen" panose="010A0502050306030303" pitchFamily="18" charset="0"/>
                <a:ea typeface="Verdana" panose="020B0604030504040204" pitchFamily="34" charset="0"/>
              </a:rPr>
              <a:t>Մուտք</a:t>
            </a:r>
            <a:r>
              <a:rPr lang="en-US" sz="2000" dirty="0">
                <a:solidFill>
                  <a:prstClr val="black"/>
                </a:solidFill>
                <a:latin typeface="Sylfaen" panose="010A0502050306030303" pitchFamily="18" charset="0"/>
                <a:ea typeface="Verdana" panose="020B0604030504040204" pitchFamily="34" charset="0"/>
              </a:rPr>
              <a:t> </a:t>
            </a:r>
            <a:r>
              <a:rPr lang="en-US" sz="2000" dirty="0" err="1">
                <a:solidFill>
                  <a:prstClr val="black"/>
                </a:solidFill>
                <a:latin typeface="Sylfaen" panose="010A0502050306030303" pitchFamily="18" charset="0"/>
                <a:ea typeface="Verdana" panose="020B0604030504040204" pitchFamily="34" charset="0"/>
              </a:rPr>
              <a:t>գործող</a:t>
            </a:r>
            <a:r>
              <a:rPr lang="en-US" sz="2000" dirty="0">
                <a:solidFill>
                  <a:prstClr val="black"/>
                </a:solidFill>
                <a:latin typeface="Sylfaen" panose="010A0502050306030303" pitchFamily="18" charset="0"/>
                <a:ea typeface="Verdana" panose="020B0604030504040204" pitchFamily="34" charset="0"/>
              </a:rPr>
              <a:t> </a:t>
            </a:r>
            <a:r>
              <a:rPr lang="en-US" sz="2000" dirty="0" err="1">
                <a:solidFill>
                  <a:prstClr val="black"/>
                </a:solidFill>
                <a:latin typeface="Sylfaen" panose="010A0502050306030303" pitchFamily="18" charset="0"/>
                <a:ea typeface="Verdana" panose="020B0604030504040204" pitchFamily="34" charset="0"/>
              </a:rPr>
              <a:t>անձը</a:t>
            </a:r>
            <a:r>
              <a:rPr lang="en-US" sz="2000" dirty="0">
                <a:solidFill>
                  <a:prstClr val="black"/>
                </a:solidFill>
                <a:latin typeface="Sylfaen" panose="010A0502050306030303" pitchFamily="18" charset="0"/>
                <a:ea typeface="Verdana" panose="020B0604030504040204" pitchFamily="34" charset="0"/>
              </a:rPr>
              <a:t> </a:t>
            </a:r>
            <a:r>
              <a:rPr lang="en-US" sz="2000" dirty="0" err="1">
                <a:solidFill>
                  <a:prstClr val="black"/>
                </a:solidFill>
                <a:latin typeface="Sylfaen" panose="010A0502050306030303" pitchFamily="18" charset="0"/>
                <a:ea typeface="Verdana" panose="020B0604030504040204" pitchFamily="34" charset="0"/>
              </a:rPr>
              <a:t>չպետք</a:t>
            </a:r>
            <a:r>
              <a:rPr lang="en-US" sz="2000" dirty="0">
                <a:solidFill>
                  <a:prstClr val="black"/>
                </a:solidFill>
                <a:latin typeface="Sylfaen" panose="010A0502050306030303" pitchFamily="18" charset="0"/>
                <a:ea typeface="Verdana" panose="020B0604030504040204" pitchFamily="34" charset="0"/>
              </a:rPr>
              <a:t> է </a:t>
            </a:r>
            <a:r>
              <a:rPr lang="en-US" sz="2000" dirty="0" err="1">
                <a:solidFill>
                  <a:prstClr val="black"/>
                </a:solidFill>
                <a:latin typeface="Sylfaen" panose="010A0502050306030303" pitchFamily="18" charset="0"/>
                <a:ea typeface="Verdana" panose="020B0604030504040204" pitchFamily="34" charset="0"/>
              </a:rPr>
              <a:t>լիազորված</a:t>
            </a:r>
            <a:r>
              <a:rPr lang="en-US" sz="2000" dirty="0">
                <a:solidFill>
                  <a:prstClr val="black"/>
                </a:solidFill>
                <a:latin typeface="Sylfaen" panose="010A0502050306030303" pitchFamily="18" charset="0"/>
                <a:ea typeface="Verdana" panose="020B0604030504040204" pitchFamily="34" charset="0"/>
              </a:rPr>
              <a:t> </a:t>
            </a:r>
            <a:r>
              <a:rPr lang="en-US" sz="2000" dirty="0" err="1">
                <a:solidFill>
                  <a:prstClr val="black"/>
                </a:solidFill>
                <a:latin typeface="Sylfaen" panose="010A0502050306030303" pitchFamily="18" charset="0"/>
                <a:ea typeface="Verdana" panose="020B0604030504040204" pitchFamily="34" charset="0"/>
              </a:rPr>
              <a:t>լինի</a:t>
            </a:r>
            <a:r>
              <a:rPr lang="en-US" sz="2000" dirty="0">
                <a:solidFill>
                  <a:prstClr val="black"/>
                </a:solidFill>
                <a:latin typeface="Sylfaen" panose="010A0502050306030303" pitchFamily="18" charset="0"/>
                <a:ea typeface="Verdana" panose="020B0604030504040204" pitchFamily="34" charset="0"/>
              </a:rPr>
              <a:t> </a:t>
            </a:r>
            <a:r>
              <a:rPr lang="en-US" sz="2000" dirty="0" err="1">
                <a:solidFill>
                  <a:prstClr val="black"/>
                </a:solidFill>
                <a:latin typeface="Sylfaen" panose="010A0502050306030303" pitchFamily="18" charset="0"/>
                <a:ea typeface="Verdana" panose="020B0604030504040204" pitchFamily="34" charset="0"/>
              </a:rPr>
              <a:t>խնդրո</a:t>
            </a:r>
            <a:r>
              <a:rPr lang="en-US" sz="2000" dirty="0">
                <a:solidFill>
                  <a:prstClr val="black"/>
                </a:solidFill>
                <a:latin typeface="Sylfaen" panose="010A0502050306030303" pitchFamily="18" charset="0"/>
                <a:ea typeface="Verdana" panose="020B0604030504040204" pitchFamily="34" charset="0"/>
              </a:rPr>
              <a:t> </a:t>
            </a:r>
            <a:r>
              <a:rPr lang="en-US" sz="2000" dirty="0" err="1">
                <a:solidFill>
                  <a:prstClr val="black"/>
                </a:solidFill>
                <a:latin typeface="Sylfaen" panose="010A0502050306030303" pitchFamily="18" charset="0"/>
                <a:ea typeface="Verdana" panose="020B0604030504040204" pitchFamily="34" charset="0"/>
              </a:rPr>
              <a:t>առարկա</a:t>
            </a:r>
            <a:r>
              <a:rPr lang="en-US" sz="2000" dirty="0">
                <a:solidFill>
                  <a:prstClr val="black"/>
                </a:solidFill>
                <a:latin typeface="Sylfaen" panose="010A0502050306030303" pitchFamily="18" charset="0"/>
                <a:ea typeface="Verdana" panose="020B0604030504040204" pitchFamily="34" charset="0"/>
              </a:rPr>
              <a:t> </a:t>
            </a:r>
            <a:r>
              <a:rPr lang="en-US" sz="2000" dirty="0" err="1">
                <a:solidFill>
                  <a:prstClr val="black"/>
                </a:solidFill>
                <a:latin typeface="Sylfaen" panose="010A0502050306030303" pitchFamily="18" charset="0"/>
                <a:ea typeface="Verdana" panose="020B0604030504040204" pitchFamily="34" charset="0"/>
              </a:rPr>
              <a:t>մուտք</a:t>
            </a:r>
            <a:r>
              <a:rPr lang="en-US" sz="2000" dirty="0">
                <a:solidFill>
                  <a:prstClr val="black"/>
                </a:solidFill>
                <a:latin typeface="Sylfaen" panose="010A0502050306030303" pitchFamily="18" charset="0"/>
                <a:ea typeface="Verdana" panose="020B0604030504040204" pitchFamily="34" charset="0"/>
              </a:rPr>
              <a:t> </a:t>
            </a:r>
            <a:r>
              <a:rPr lang="en-US" sz="2000" dirty="0" err="1">
                <a:solidFill>
                  <a:prstClr val="black"/>
                </a:solidFill>
                <a:latin typeface="Sylfaen" panose="010A0502050306030303" pitchFamily="18" charset="0"/>
                <a:ea typeface="Verdana" panose="020B0604030504040204" pitchFamily="34" charset="0"/>
              </a:rPr>
              <a:t>գործելը</a:t>
            </a:r>
            <a:r>
              <a:rPr lang="en-US" sz="2000" dirty="0">
                <a:solidFill>
                  <a:prstClr val="black"/>
                </a:solidFill>
                <a:latin typeface="Sylfaen" panose="010A0502050306030303" pitchFamily="18" charset="0"/>
                <a:ea typeface="Verdana" panose="020B0604030504040204" pitchFamily="34" charset="0"/>
              </a:rPr>
              <a:t> </a:t>
            </a:r>
            <a:r>
              <a:rPr lang="en-US" sz="2000" dirty="0" err="1">
                <a:solidFill>
                  <a:prstClr val="black"/>
                </a:solidFill>
                <a:latin typeface="Sylfaen" panose="010A0502050306030303" pitchFamily="18" charset="0"/>
                <a:ea typeface="Verdana" panose="020B0604030504040204" pitchFamily="34" charset="0"/>
              </a:rPr>
              <a:t>կառավարելու</a:t>
            </a:r>
            <a:r>
              <a:rPr lang="en-US" sz="2000" dirty="0">
                <a:solidFill>
                  <a:prstClr val="black"/>
                </a:solidFill>
                <a:latin typeface="Sylfaen" panose="010A0502050306030303" pitchFamily="18" charset="0"/>
                <a:ea typeface="Verdana" panose="020B0604030504040204" pitchFamily="34" charset="0"/>
              </a:rPr>
              <a:t> </a:t>
            </a:r>
            <a:r>
              <a:rPr lang="en-US" sz="2000" dirty="0" err="1" smtClean="0">
                <a:solidFill>
                  <a:prstClr val="black"/>
                </a:solidFill>
                <a:latin typeface="Sylfaen" panose="010A0502050306030303" pitchFamily="18" charset="0"/>
                <a:ea typeface="Verdana" panose="020B0604030504040204" pitchFamily="34" charset="0"/>
              </a:rPr>
              <a:t>համար</a:t>
            </a:r>
            <a:r>
              <a:rPr lang="en-US" sz="2000" dirty="0" smtClean="0">
                <a:solidFill>
                  <a:prstClr val="black"/>
                </a:solidFill>
                <a:latin typeface="Sylfaen" panose="010A0502050306030303" pitchFamily="18" charset="0"/>
                <a:ea typeface="Verdana" panose="020B0604030504040204" pitchFamily="34" charset="0"/>
              </a:rPr>
              <a:t> </a:t>
            </a:r>
            <a:r>
              <a:rPr lang="en-US" sz="2000" dirty="0" err="1" smtClean="0">
                <a:solidFill>
                  <a:prstClr val="black"/>
                </a:solidFill>
                <a:latin typeface="Sylfaen" panose="010A0502050306030303" pitchFamily="18" charset="0"/>
                <a:ea typeface="Verdana" panose="020B0604030504040204" pitchFamily="34" charset="0"/>
              </a:rPr>
              <a:t>այն</a:t>
            </a:r>
            <a:r>
              <a:rPr lang="en-US" sz="2000" dirty="0" smtClean="0">
                <a:solidFill>
                  <a:prstClr val="black"/>
                </a:solidFill>
                <a:latin typeface="Sylfaen" panose="010A0502050306030303" pitchFamily="18" charset="0"/>
                <a:ea typeface="Verdana" panose="020B0604030504040204" pitchFamily="34" charset="0"/>
              </a:rPr>
              <a:t> </a:t>
            </a:r>
            <a:r>
              <a:rPr lang="en-US" sz="2000" dirty="0" err="1" smtClean="0">
                <a:solidFill>
                  <a:prstClr val="black"/>
                </a:solidFill>
                <a:latin typeface="Sylfaen" panose="010A0502050306030303" pitchFamily="18" charset="0"/>
                <a:ea typeface="Verdana" panose="020B0604030504040204" pitchFamily="34" charset="0"/>
              </a:rPr>
              <a:t>անձից</a:t>
            </a:r>
            <a:r>
              <a:rPr lang="en-US" sz="2000" dirty="0" smtClean="0">
                <a:solidFill>
                  <a:prstClr val="black"/>
                </a:solidFill>
                <a:latin typeface="Sylfaen" panose="010A0502050306030303" pitchFamily="18" charset="0"/>
                <a:ea typeface="Verdana" panose="020B0604030504040204" pitchFamily="34" charset="0"/>
              </a:rPr>
              <a:t>, </a:t>
            </a:r>
            <a:r>
              <a:rPr lang="en-US" sz="2000" dirty="0" err="1" smtClean="0">
                <a:solidFill>
                  <a:prstClr val="black"/>
                </a:solidFill>
                <a:latin typeface="Sylfaen" panose="010A0502050306030303" pitchFamily="18" charset="0"/>
                <a:ea typeface="Verdana" panose="020B0604030504040204" pitchFamily="34" charset="0"/>
              </a:rPr>
              <a:t>որը</a:t>
            </a:r>
            <a:r>
              <a:rPr lang="en-US" sz="2000" dirty="0" smtClean="0">
                <a:solidFill>
                  <a:prstClr val="black"/>
                </a:solidFill>
                <a:latin typeface="Sylfaen" panose="010A0502050306030303" pitchFamily="18" charset="0"/>
                <a:ea typeface="Verdana" panose="020B0604030504040204" pitchFamily="34" charset="0"/>
              </a:rPr>
              <a:t> </a:t>
            </a:r>
            <a:r>
              <a:rPr lang="en-US" sz="2000" dirty="0" err="1" smtClean="0">
                <a:solidFill>
                  <a:prstClr val="black"/>
                </a:solidFill>
                <a:latin typeface="Sylfaen" panose="010A0502050306030303" pitchFamily="18" charset="0"/>
                <a:ea typeface="Verdana" panose="020B0604030504040204" pitchFamily="34" charset="0"/>
              </a:rPr>
              <a:t>լիազորված</a:t>
            </a:r>
            <a:r>
              <a:rPr lang="en-US" sz="2000" dirty="0" smtClean="0">
                <a:solidFill>
                  <a:prstClr val="black"/>
                </a:solidFill>
                <a:latin typeface="Sylfaen" panose="010A0502050306030303" pitchFamily="18" charset="0"/>
                <a:ea typeface="Verdana" panose="020B0604030504040204" pitchFamily="34" charset="0"/>
              </a:rPr>
              <a:t> է:</a:t>
            </a:r>
            <a:endParaRPr lang="en-US" sz="2000" dirty="0">
              <a:solidFill>
                <a:prstClr val="black"/>
              </a:solidFill>
              <a:latin typeface="Sylfaen" panose="010A0502050306030303" pitchFamily="18" charset="0"/>
              <a:ea typeface="Verdana" panose="020B0604030504040204" pitchFamily="34" charset="0"/>
            </a:endParaRPr>
          </a:p>
          <a:p>
            <a:pPr marR="0" lvl="0" algn="just" defTabSz="914400" rtl="0" eaLnBrk="0" fontAlgn="base" latinLnBrk="0" hangingPunct="0">
              <a:lnSpc>
                <a:spcPct val="100000"/>
              </a:lnSpc>
              <a:spcBef>
                <a:spcPct val="0"/>
              </a:spcBef>
              <a:spcAft>
                <a:spcPct val="0"/>
              </a:spcAft>
              <a:buClrTx/>
              <a:buSzTx/>
              <a:tabLst/>
              <a:defRPr/>
            </a:pPr>
            <a:endParaRPr kumimoji="0" lang="en-US" sz="2000" b="0" i="0" u="none" strike="noStrike" kern="1200" cap="none" spc="0" normalizeH="0" baseline="0" noProof="0" dirty="0">
              <a:ln>
                <a:noFill/>
              </a:ln>
              <a:solidFill>
                <a:prstClr val="black"/>
              </a:solidFill>
              <a:effectLst/>
              <a:uLnTx/>
              <a:uFillTx/>
              <a:latin typeface="Sylfaen" panose="010A0502050306030303" pitchFamily="18" charset="0"/>
              <a:ea typeface="Verdana" panose="020B060403050404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Verdana" panose="020B0604030504040204" pitchFamily="34" charset="0"/>
              </a:rPr>
              <a:t>Այդ</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Verdana" panose="020B0604030504040204" pitchFamily="34" charset="0"/>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Verdana" panose="020B0604030504040204" pitchFamily="34" charset="0"/>
              </a:rPr>
              <a:t>անձի</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Verdana" panose="020B0604030504040204" pitchFamily="34" charset="0"/>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Verdana" panose="020B0604030504040204" pitchFamily="34" charset="0"/>
              </a:rPr>
              <a:t>համաձայնությունը</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Verdana" panose="020B0604030504040204" pitchFamily="34" charset="0"/>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Verdana" panose="020B0604030504040204" pitchFamily="34" charset="0"/>
              </a:rPr>
              <a:t>կարող</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Verdana" panose="020B0604030504040204" pitchFamily="34" charset="0"/>
              </a:rPr>
              <a:t> է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Verdana" panose="020B0604030504040204" pitchFamily="34" charset="0"/>
              </a:rPr>
              <a:t>արտահայտված</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Verdana" panose="020B0604030504040204" pitchFamily="34" charset="0"/>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Verdana" panose="020B0604030504040204" pitchFamily="34" charset="0"/>
              </a:rPr>
              <a:t>կամ</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Verdana" panose="020B0604030504040204" pitchFamily="34" charset="0"/>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Verdana" panose="020B0604030504040204" pitchFamily="34" charset="0"/>
              </a:rPr>
              <a:t>ենթադրված</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Verdana" panose="020B0604030504040204" pitchFamily="34" charset="0"/>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Verdana" panose="020B0604030504040204" pitchFamily="34" charset="0"/>
              </a:rPr>
              <a:t>լինել</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Verdana" panose="020B0604030504040204" pitchFamily="34" charset="0"/>
              </a:rPr>
              <a:t>:</a:t>
            </a:r>
            <a:endParaRPr kumimoji="0" lang="en-US" sz="2000" b="0" i="0" u="none" strike="noStrike" kern="1200" cap="none" spc="0" normalizeH="0" baseline="0" noProof="0" dirty="0">
              <a:ln>
                <a:noFill/>
              </a:ln>
              <a:solidFill>
                <a:prstClr val="black"/>
              </a:solidFill>
              <a:effectLst/>
              <a:uLnTx/>
              <a:uFillTx/>
              <a:latin typeface="Sylfaen" panose="010A0502050306030303" pitchFamily="18" charset="0"/>
              <a:ea typeface="Verdana" panose="020B0604030504040204" pitchFamily="34" charset="0"/>
            </a:endParaRPr>
          </a:p>
        </p:txBody>
      </p:sp>
      <p:sp>
        <p:nvSpPr>
          <p:cNvPr id="8" name="Rectangle 7">
            <a:extLst>
              <a:ext uri="{FF2B5EF4-FFF2-40B4-BE49-F238E27FC236}">
                <a16:creationId xmlns:a16="http://schemas.microsoft.com/office/drawing/2014/main" id="{687B7C23-9E4D-47A3-872A-857DE10440B9}"/>
              </a:ext>
            </a:extLst>
          </p:cNvPr>
          <p:cNvSpPr/>
          <p:nvPr/>
        </p:nvSpPr>
        <p:spPr>
          <a:xfrm>
            <a:off x="192505" y="1063544"/>
            <a:ext cx="4403557" cy="5355312"/>
          </a:xfrm>
          <a:prstGeom prst="rect">
            <a:avLst/>
          </a:prstGeom>
        </p:spPr>
        <p:txBody>
          <a:bodyPr wrap="square">
            <a:spAutoFit/>
          </a:bodyPr>
          <a:lstStyle/>
          <a:p>
            <a:pPr lvl="0" algn="just"/>
            <a:r>
              <a:rPr lang="en-US" sz="1900" b="1" u="sng" dirty="0" err="1">
                <a:solidFill>
                  <a:prstClr val="black"/>
                </a:solidFill>
                <a:latin typeface="Sylfaen" panose="010A0502050306030303" pitchFamily="18" charset="0"/>
                <a:ea typeface="Verdana" panose="020B0604030504040204" pitchFamily="34" charset="0"/>
              </a:rPr>
              <a:t>Օր</a:t>
            </a:r>
            <a:r>
              <a:rPr lang="en-US" sz="1900" b="1" u="sng" dirty="0">
                <a:solidFill>
                  <a:prstClr val="black"/>
                </a:solidFill>
                <a:latin typeface="Sylfaen" panose="010A0502050306030303" pitchFamily="18" charset="0"/>
                <a:ea typeface="Verdana" panose="020B0604030504040204" pitchFamily="34" charset="0"/>
              </a:rPr>
              <a:t>.՝ ՄԹ </a:t>
            </a:r>
            <a:r>
              <a:rPr lang="en-US" sz="1900" b="1" u="sng" dirty="0" err="1">
                <a:solidFill>
                  <a:prstClr val="black"/>
                </a:solidFill>
                <a:latin typeface="Sylfaen" panose="010A0502050306030303" pitchFamily="18" charset="0"/>
                <a:ea typeface="Verdana" panose="020B0604030504040204" pitchFamily="34" charset="0"/>
              </a:rPr>
              <a:t>համակարգչային</a:t>
            </a:r>
            <a:r>
              <a:rPr lang="en-US" sz="1900" b="1" u="sng" dirty="0">
                <a:solidFill>
                  <a:prstClr val="black"/>
                </a:solidFill>
                <a:latin typeface="Sylfaen" panose="010A0502050306030303" pitchFamily="18" charset="0"/>
                <a:ea typeface="Verdana" panose="020B0604030504040204" pitchFamily="34" charset="0"/>
              </a:rPr>
              <a:t> </a:t>
            </a:r>
            <a:r>
              <a:rPr lang="en-US" sz="1900" b="1" u="sng" dirty="0" err="1">
                <a:solidFill>
                  <a:prstClr val="black"/>
                </a:solidFill>
                <a:latin typeface="Sylfaen" panose="010A0502050306030303" pitchFamily="18" charset="0"/>
                <a:ea typeface="Verdana" panose="020B0604030504040204" pitchFamily="34" charset="0"/>
              </a:rPr>
              <a:t>չարաշահման</a:t>
            </a:r>
            <a:r>
              <a:rPr lang="en-US" sz="1900" b="1" u="sng" dirty="0">
                <a:solidFill>
                  <a:prstClr val="black"/>
                </a:solidFill>
                <a:latin typeface="Sylfaen" panose="010A0502050306030303" pitchFamily="18" charset="0"/>
                <a:ea typeface="Verdana" panose="020B0604030504040204" pitchFamily="34" charset="0"/>
              </a:rPr>
              <a:t> </a:t>
            </a:r>
            <a:r>
              <a:rPr lang="en-US" sz="1900" b="1" u="sng" dirty="0" err="1">
                <a:solidFill>
                  <a:prstClr val="black"/>
                </a:solidFill>
                <a:latin typeface="Sylfaen" panose="010A0502050306030303" pitchFamily="18" charset="0"/>
                <a:ea typeface="Verdana" panose="020B0604030504040204" pitchFamily="34" charset="0"/>
              </a:rPr>
              <a:t>ակտ</a:t>
            </a:r>
            <a:endParaRPr lang="en-US" sz="1900" b="1" u="sng" dirty="0">
              <a:solidFill>
                <a:prstClr val="black"/>
              </a:solidFill>
              <a:latin typeface="Sylfaen" panose="010A0502050306030303" pitchFamily="18" charset="0"/>
              <a:ea typeface="Verdana" panose="020B0604030504040204" pitchFamily="34" charset="0"/>
            </a:endParaRPr>
          </a:p>
          <a:p>
            <a:pPr marL="342900" lvl="0" indent="-342900" algn="just">
              <a:buFont typeface="Wingdings" pitchFamily="2" charset="2"/>
              <a:buChar char="Ø"/>
            </a:pPr>
            <a:endParaRPr lang="en-US" sz="1900" dirty="0">
              <a:solidFill>
                <a:prstClr val="black"/>
              </a:solidFill>
              <a:latin typeface="Sylfaen" panose="010A0502050306030303" pitchFamily="18" charset="0"/>
              <a:ea typeface="Verdana" panose="020B0604030504040204" pitchFamily="34" charset="0"/>
            </a:endParaRPr>
          </a:p>
          <a:p>
            <a:pPr marL="342900" lvl="0" indent="-342900" algn="just">
              <a:buFont typeface="Arial" panose="020B0604020202020204" pitchFamily="34" charset="0"/>
              <a:buChar char="•"/>
            </a:pPr>
            <a:r>
              <a:rPr lang="en-US" sz="1900" dirty="0" err="1">
                <a:solidFill>
                  <a:prstClr val="black"/>
                </a:solidFill>
                <a:latin typeface="Sylfaen" panose="010A0502050306030303" pitchFamily="18" charset="0"/>
                <a:ea typeface="Verdana" panose="020B0604030504040204" pitchFamily="34" charset="0"/>
              </a:rPr>
              <a:t>Ցանկացած</a:t>
            </a:r>
            <a:r>
              <a:rPr lang="en-US" sz="1900" dirty="0">
                <a:solidFill>
                  <a:prstClr val="black"/>
                </a:solidFill>
                <a:latin typeface="Sylfaen" panose="010A0502050306030303" pitchFamily="18" charset="0"/>
                <a:ea typeface="Verdana" panose="020B0604030504040204" pitchFamily="34" charset="0"/>
              </a:rPr>
              <a:t> </a:t>
            </a:r>
            <a:r>
              <a:rPr lang="en-US" sz="1900" dirty="0" err="1">
                <a:solidFill>
                  <a:prstClr val="black"/>
                </a:solidFill>
                <a:latin typeface="Sylfaen" panose="010A0502050306030303" pitchFamily="18" charset="0"/>
                <a:ea typeface="Verdana" panose="020B0604030504040204" pitchFamily="34" charset="0"/>
              </a:rPr>
              <a:t>տեսակի</a:t>
            </a:r>
            <a:r>
              <a:rPr lang="en-US" sz="1900" dirty="0">
                <a:solidFill>
                  <a:prstClr val="black"/>
                </a:solidFill>
                <a:latin typeface="Sylfaen" panose="010A0502050306030303" pitchFamily="18" charset="0"/>
                <a:ea typeface="Verdana" panose="020B0604030504040204" pitchFamily="34" charset="0"/>
              </a:rPr>
              <a:t> </a:t>
            </a:r>
            <a:r>
              <a:rPr lang="en-US" sz="1900" dirty="0" err="1">
                <a:solidFill>
                  <a:prstClr val="black"/>
                </a:solidFill>
                <a:latin typeface="Sylfaen" panose="010A0502050306030303" pitchFamily="18" charset="0"/>
                <a:ea typeface="Verdana" panose="020B0604030504040204" pitchFamily="34" charset="0"/>
              </a:rPr>
              <a:t>մուտք</a:t>
            </a:r>
            <a:r>
              <a:rPr lang="en-US" sz="1900" dirty="0">
                <a:solidFill>
                  <a:prstClr val="black"/>
                </a:solidFill>
                <a:latin typeface="Sylfaen" panose="010A0502050306030303" pitchFamily="18" charset="0"/>
                <a:ea typeface="Verdana" panose="020B0604030504040204" pitchFamily="34" charset="0"/>
              </a:rPr>
              <a:t> </a:t>
            </a:r>
            <a:r>
              <a:rPr lang="en-US" sz="1900" dirty="0" err="1">
                <a:solidFill>
                  <a:prstClr val="black"/>
                </a:solidFill>
                <a:latin typeface="Sylfaen" panose="010A0502050306030303" pitchFamily="18" charset="0"/>
                <a:ea typeface="Verdana" panose="020B0604030504040204" pitchFamily="34" charset="0"/>
              </a:rPr>
              <a:t>գործելը</a:t>
            </a:r>
            <a:r>
              <a:rPr lang="en-US" sz="1900" dirty="0">
                <a:solidFill>
                  <a:prstClr val="black"/>
                </a:solidFill>
                <a:latin typeface="Sylfaen" panose="010A0502050306030303" pitchFamily="18" charset="0"/>
                <a:ea typeface="Verdana" panose="020B0604030504040204" pitchFamily="34" charset="0"/>
              </a:rPr>
              <a:t> </a:t>
            </a:r>
            <a:r>
              <a:rPr lang="en-US" sz="1900" dirty="0" err="1">
                <a:solidFill>
                  <a:prstClr val="black"/>
                </a:solidFill>
                <a:latin typeface="Sylfaen" panose="010A0502050306030303" pitchFamily="18" charset="0"/>
                <a:ea typeface="Verdana" panose="020B0604030504040204" pitchFamily="34" charset="0"/>
              </a:rPr>
              <a:t>համակարգչի</a:t>
            </a:r>
            <a:r>
              <a:rPr lang="en-US" sz="1900" dirty="0">
                <a:solidFill>
                  <a:prstClr val="black"/>
                </a:solidFill>
                <a:latin typeface="Sylfaen" panose="010A0502050306030303" pitchFamily="18" charset="0"/>
                <a:ea typeface="Verdana" panose="020B0604030504040204" pitchFamily="34" charset="0"/>
              </a:rPr>
              <a:t> </a:t>
            </a:r>
            <a:r>
              <a:rPr lang="en-US" sz="1900" dirty="0" err="1">
                <a:solidFill>
                  <a:prstClr val="black"/>
                </a:solidFill>
                <a:latin typeface="Sylfaen" panose="010A0502050306030303" pitchFamily="18" charset="0"/>
                <a:ea typeface="Verdana" panose="020B0604030504040204" pitchFamily="34" charset="0"/>
              </a:rPr>
              <a:t>ծրագրի</a:t>
            </a:r>
            <a:r>
              <a:rPr lang="en-US" sz="1900" dirty="0">
                <a:solidFill>
                  <a:prstClr val="black"/>
                </a:solidFill>
                <a:latin typeface="Sylfaen" panose="010A0502050306030303" pitchFamily="18" charset="0"/>
                <a:ea typeface="Verdana" panose="020B0604030504040204" pitchFamily="34" charset="0"/>
              </a:rPr>
              <a:t> </a:t>
            </a:r>
            <a:r>
              <a:rPr lang="en-US" sz="1900" dirty="0" err="1">
                <a:solidFill>
                  <a:prstClr val="black"/>
                </a:solidFill>
                <a:latin typeface="Sylfaen" panose="010A0502050306030303" pitchFamily="18" charset="0"/>
                <a:ea typeface="Verdana" panose="020B0604030504040204" pitchFamily="34" charset="0"/>
              </a:rPr>
              <a:t>կամ</a:t>
            </a:r>
            <a:r>
              <a:rPr lang="en-US" sz="1900" dirty="0">
                <a:solidFill>
                  <a:prstClr val="black"/>
                </a:solidFill>
                <a:latin typeface="Sylfaen" panose="010A0502050306030303" pitchFamily="18" charset="0"/>
                <a:ea typeface="Verdana" panose="020B0604030504040204" pitchFamily="34" charset="0"/>
              </a:rPr>
              <a:t> </a:t>
            </a:r>
            <a:r>
              <a:rPr lang="en-US" sz="1900" dirty="0" err="1">
                <a:solidFill>
                  <a:prstClr val="black"/>
                </a:solidFill>
                <a:latin typeface="Sylfaen" panose="010A0502050306030303" pitchFamily="18" charset="0"/>
                <a:ea typeface="Verdana" panose="020B0604030504040204" pitchFamily="34" charset="0"/>
              </a:rPr>
              <a:t>տվյալների</a:t>
            </a:r>
            <a:r>
              <a:rPr lang="en-US" sz="1900" dirty="0">
                <a:solidFill>
                  <a:prstClr val="black"/>
                </a:solidFill>
                <a:latin typeface="Sylfaen" panose="010A0502050306030303" pitchFamily="18" charset="0"/>
                <a:ea typeface="Verdana" panose="020B0604030504040204" pitchFamily="34" charset="0"/>
              </a:rPr>
              <a:t> </a:t>
            </a:r>
            <a:r>
              <a:rPr lang="en-US" sz="1900" dirty="0" err="1">
                <a:solidFill>
                  <a:prstClr val="black"/>
                </a:solidFill>
                <a:latin typeface="Sylfaen" panose="010A0502050306030303" pitchFamily="18" charset="0"/>
                <a:ea typeface="Verdana" panose="020B0604030504040204" pitchFamily="34" charset="0"/>
              </a:rPr>
              <a:t>մեջ</a:t>
            </a:r>
            <a:r>
              <a:rPr lang="en-US" sz="1900" dirty="0">
                <a:solidFill>
                  <a:prstClr val="black"/>
                </a:solidFill>
                <a:latin typeface="Sylfaen" panose="010A0502050306030303" pitchFamily="18" charset="0"/>
                <a:ea typeface="Verdana" panose="020B0604030504040204" pitchFamily="34" charset="0"/>
              </a:rPr>
              <a:t> </a:t>
            </a:r>
            <a:r>
              <a:rPr lang="en-US" sz="1900" dirty="0" err="1">
                <a:solidFill>
                  <a:prstClr val="black"/>
                </a:solidFill>
                <a:latin typeface="Sylfaen" panose="010A0502050306030303" pitchFamily="18" charset="0"/>
                <a:ea typeface="Verdana" panose="020B0604030504040204" pitchFamily="34" charset="0"/>
              </a:rPr>
              <a:t>ցանկացած</a:t>
            </a:r>
            <a:r>
              <a:rPr lang="en-US" sz="1900" dirty="0">
                <a:solidFill>
                  <a:prstClr val="black"/>
                </a:solidFill>
                <a:latin typeface="Sylfaen" panose="010A0502050306030303" pitchFamily="18" charset="0"/>
                <a:ea typeface="Verdana" panose="020B0604030504040204" pitchFamily="34" charset="0"/>
              </a:rPr>
              <a:t> </a:t>
            </a:r>
            <a:r>
              <a:rPr lang="en-US" sz="1900" dirty="0" err="1">
                <a:solidFill>
                  <a:prstClr val="black"/>
                </a:solidFill>
                <a:latin typeface="Sylfaen" panose="010A0502050306030303" pitchFamily="18" charset="0"/>
                <a:ea typeface="Verdana" panose="020B0604030504040204" pitchFamily="34" charset="0"/>
              </a:rPr>
              <a:t>անձի</a:t>
            </a:r>
            <a:r>
              <a:rPr lang="en-US" sz="1900" dirty="0">
                <a:solidFill>
                  <a:prstClr val="black"/>
                </a:solidFill>
                <a:latin typeface="Sylfaen" panose="010A0502050306030303" pitchFamily="18" charset="0"/>
                <a:ea typeface="Verdana" panose="020B0604030504040204" pitchFamily="34" charset="0"/>
              </a:rPr>
              <a:t> </a:t>
            </a:r>
            <a:r>
              <a:rPr lang="en-US" sz="1900" dirty="0" err="1">
                <a:solidFill>
                  <a:prstClr val="black"/>
                </a:solidFill>
                <a:latin typeface="Sylfaen" panose="010A0502050306030303" pitchFamily="18" charset="0"/>
                <a:ea typeface="Verdana" panose="020B0604030504040204" pitchFamily="34" charset="0"/>
              </a:rPr>
              <a:t>կողմից</a:t>
            </a:r>
            <a:r>
              <a:rPr lang="en-US" sz="1900" dirty="0">
                <a:solidFill>
                  <a:prstClr val="black"/>
                </a:solidFill>
                <a:latin typeface="Sylfaen" panose="010A0502050306030303" pitchFamily="18" charset="0"/>
                <a:ea typeface="Verdana" panose="020B0604030504040204" pitchFamily="34" charset="0"/>
              </a:rPr>
              <a:t> </a:t>
            </a:r>
            <a:r>
              <a:rPr lang="en-US" sz="1900" dirty="0" err="1">
                <a:solidFill>
                  <a:prstClr val="black"/>
                </a:solidFill>
                <a:latin typeface="Sylfaen" panose="010A0502050306030303" pitchFamily="18" charset="0"/>
                <a:ea typeface="Verdana" panose="020B0604030504040204" pitchFamily="34" charset="0"/>
              </a:rPr>
              <a:t>առանց</a:t>
            </a:r>
            <a:r>
              <a:rPr lang="en-US" sz="1900" dirty="0">
                <a:solidFill>
                  <a:prstClr val="black"/>
                </a:solidFill>
                <a:latin typeface="Sylfaen" panose="010A0502050306030303" pitchFamily="18" charset="0"/>
                <a:ea typeface="Verdana" panose="020B0604030504040204" pitchFamily="34" charset="0"/>
              </a:rPr>
              <a:t> </a:t>
            </a:r>
            <a:r>
              <a:rPr lang="en-US" sz="1900" dirty="0" err="1">
                <a:solidFill>
                  <a:prstClr val="black"/>
                </a:solidFill>
                <a:latin typeface="Sylfaen" panose="010A0502050306030303" pitchFamily="18" charset="0"/>
                <a:ea typeface="Verdana" panose="020B0604030504040204" pitchFamily="34" charset="0"/>
              </a:rPr>
              <a:t>լիազորության</a:t>
            </a:r>
            <a:r>
              <a:rPr lang="en-US" sz="1900" dirty="0">
                <a:solidFill>
                  <a:prstClr val="black"/>
                </a:solidFill>
                <a:latin typeface="Sylfaen" panose="010A0502050306030303" pitchFamily="18" charset="0"/>
                <a:ea typeface="Verdana" panose="020B0604030504040204" pitchFamily="34" charset="0"/>
              </a:rPr>
              <a:t> է, </a:t>
            </a:r>
            <a:r>
              <a:rPr lang="en-US" sz="1900" dirty="0" err="1">
                <a:solidFill>
                  <a:prstClr val="black"/>
                </a:solidFill>
                <a:latin typeface="Sylfaen" panose="010A0502050306030303" pitchFamily="18" charset="0"/>
                <a:ea typeface="Verdana" panose="020B0604030504040204" pitchFamily="34" charset="0"/>
              </a:rPr>
              <a:t>եթե</a:t>
            </a:r>
            <a:r>
              <a:rPr lang="en-US" sz="1900" dirty="0">
                <a:solidFill>
                  <a:prstClr val="black"/>
                </a:solidFill>
                <a:latin typeface="Sylfaen" panose="010A0502050306030303" pitchFamily="18" charset="0"/>
                <a:ea typeface="Verdana" panose="020B0604030504040204" pitchFamily="34" charset="0"/>
              </a:rPr>
              <a:t>՝</a:t>
            </a:r>
          </a:p>
          <a:p>
            <a:pPr lvl="0" algn="just"/>
            <a:r>
              <a:rPr lang="hy-AM" sz="1900" dirty="0">
                <a:solidFill>
                  <a:prstClr val="black"/>
                </a:solidFill>
                <a:latin typeface="Sylfaen" panose="010A0502050306030303" pitchFamily="18" charset="0"/>
                <a:ea typeface="Verdana" panose="020B0604030504040204" pitchFamily="34" charset="0"/>
              </a:rPr>
              <a:t>Ա</a:t>
            </a:r>
            <a:r>
              <a:rPr lang="en-US" sz="1900" dirty="0">
                <a:solidFill>
                  <a:prstClr val="black"/>
                </a:solidFill>
                <a:latin typeface="Sylfaen" panose="010A0502050306030303" pitchFamily="18" charset="0"/>
                <a:ea typeface="Verdana" panose="020B0604030504040204" pitchFamily="34" charset="0"/>
              </a:rPr>
              <a:t>. </a:t>
            </a:r>
            <a:r>
              <a:rPr lang="en-US" sz="1900" dirty="0" err="1">
                <a:solidFill>
                  <a:prstClr val="black"/>
                </a:solidFill>
                <a:latin typeface="Sylfaen" panose="010A0502050306030303" pitchFamily="18" charset="0"/>
                <a:ea typeface="Verdana" panose="020B0604030504040204" pitchFamily="34" charset="0"/>
              </a:rPr>
              <a:t>Նա</a:t>
            </a:r>
            <a:r>
              <a:rPr lang="en-US" sz="1900" dirty="0">
                <a:solidFill>
                  <a:prstClr val="black"/>
                </a:solidFill>
                <a:latin typeface="Sylfaen" panose="010A0502050306030303" pitchFamily="18" charset="0"/>
                <a:ea typeface="Verdana" panose="020B0604030504040204" pitchFamily="34" charset="0"/>
              </a:rPr>
              <a:t> </a:t>
            </a:r>
            <a:r>
              <a:rPr lang="en-US" sz="1900" dirty="0" err="1">
                <a:latin typeface="Sylfaen" panose="010A0502050306030303" pitchFamily="18" charset="0"/>
                <a:ea typeface="Verdana" panose="020B0604030504040204" pitchFamily="34" charset="0"/>
              </a:rPr>
              <a:t>անձամբ</a:t>
            </a:r>
            <a:r>
              <a:rPr lang="en-US" sz="1900" dirty="0">
                <a:latin typeface="Sylfaen" panose="010A0502050306030303" pitchFamily="18" charset="0"/>
                <a:ea typeface="Verdana" panose="020B0604030504040204" pitchFamily="34" charset="0"/>
              </a:rPr>
              <a:t> </a:t>
            </a:r>
            <a:r>
              <a:rPr lang="en-US" sz="1900" dirty="0" err="1">
                <a:latin typeface="Sylfaen" panose="010A0502050306030303" pitchFamily="18" charset="0"/>
                <a:ea typeface="Verdana" panose="020B0604030504040204" pitchFamily="34" charset="0"/>
              </a:rPr>
              <a:t>լիազորված</a:t>
            </a:r>
            <a:r>
              <a:rPr lang="en-US" sz="1900" dirty="0">
                <a:latin typeface="Sylfaen" panose="010A0502050306030303" pitchFamily="18" charset="0"/>
                <a:ea typeface="Verdana" panose="020B0604030504040204" pitchFamily="34" charset="0"/>
              </a:rPr>
              <a:t> </a:t>
            </a:r>
            <a:r>
              <a:rPr lang="en-US" sz="1900" dirty="0" err="1">
                <a:latin typeface="Sylfaen" panose="010A0502050306030303" pitchFamily="18" charset="0"/>
                <a:ea typeface="Verdana" panose="020B0604030504040204" pitchFamily="34" charset="0"/>
              </a:rPr>
              <a:t>չէ</a:t>
            </a:r>
            <a:r>
              <a:rPr lang="en-US" sz="1900" dirty="0">
                <a:latin typeface="Sylfaen" panose="010A0502050306030303" pitchFamily="18" charset="0"/>
                <a:ea typeface="Verdana" panose="020B0604030504040204" pitchFamily="34" charset="0"/>
              </a:rPr>
              <a:t> </a:t>
            </a:r>
            <a:r>
              <a:rPr lang="en-US" sz="1900" dirty="0" err="1">
                <a:latin typeface="Sylfaen" panose="010A0502050306030303" pitchFamily="18" charset="0"/>
                <a:ea typeface="Verdana" panose="020B0604030504040204" pitchFamily="34" charset="0"/>
              </a:rPr>
              <a:t>ծրագրի</a:t>
            </a:r>
            <a:r>
              <a:rPr lang="en-US" sz="1900" dirty="0">
                <a:latin typeface="Sylfaen" panose="010A0502050306030303" pitchFamily="18" charset="0"/>
                <a:ea typeface="Verdana" panose="020B0604030504040204" pitchFamily="34" charset="0"/>
              </a:rPr>
              <a:t> </a:t>
            </a:r>
            <a:r>
              <a:rPr lang="en-US" sz="1900" dirty="0" err="1">
                <a:latin typeface="Sylfaen" panose="010A0502050306030303" pitchFamily="18" charset="0"/>
                <a:ea typeface="Verdana" panose="020B0604030504040204" pitchFamily="34" charset="0"/>
              </a:rPr>
              <a:t>կամ</a:t>
            </a:r>
            <a:r>
              <a:rPr lang="en-US" sz="1900" dirty="0">
                <a:latin typeface="Sylfaen" panose="010A0502050306030303" pitchFamily="18" charset="0"/>
                <a:ea typeface="Verdana" panose="020B0604030504040204" pitchFamily="34" charset="0"/>
              </a:rPr>
              <a:t> </a:t>
            </a:r>
            <a:r>
              <a:rPr lang="en-US" sz="1900" dirty="0" err="1">
                <a:latin typeface="Sylfaen" panose="010A0502050306030303" pitchFamily="18" charset="0"/>
                <a:ea typeface="Verdana" panose="020B0604030504040204" pitchFamily="34" charset="0"/>
              </a:rPr>
              <a:t>տվյալների</a:t>
            </a:r>
            <a:r>
              <a:rPr lang="en-US" sz="1900" dirty="0">
                <a:latin typeface="Sylfaen" panose="010A0502050306030303" pitchFamily="18" charset="0"/>
                <a:ea typeface="Verdana" panose="020B0604030504040204" pitchFamily="34" charset="0"/>
              </a:rPr>
              <a:t> </a:t>
            </a:r>
            <a:r>
              <a:rPr lang="en-US" sz="1900" dirty="0" err="1">
                <a:latin typeface="Sylfaen" panose="010A0502050306030303" pitchFamily="18" charset="0"/>
                <a:ea typeface="Verdana" panose="020B0604030504040204" pitchFamily="34" charset="0"/>
              </a:rPr>
              <a:t>մեջ</a:t>
            </a:r>
            <a:r>
              <a:rPr lang="en-US" sz="1900" dirty="0">
                <a:latin typeface="Sylfaen" panose="010A0502050306030303" pitchFamily="18" charset="0"/>
                <a:ea typeface="Verdana" panose="020B0604030504040204" pitchFamily="34" charset="0"/>
              </a:rPr>
              <a:t> </a:t>
            </a:r>
            <a:r>
              <a:rPr lang="en-US" sz="1900" dirty="0" err="1">
                <a:latin typeface="Sylfaen" panose="010A0502050306030303" pitchFamily="18" charset="0"/>
                <a:ea typeface="Verdana" panose="020B0604030504040204" pitchFamily="34" charset="0"/>
              </a:rPr>
              <a:t>խնդրո</a:t>
            </a:r>
            <a:r>
              <a:rPr lang="en-US" sz="1900" dirty="0">
                <a:latin typeface="Sylfaen" panose="010A0502050306030303" pitchFamily="18" charset="0"/>
                <a:ea typeface="Verdana" panose="020B0604030504040204" pitchFamily="34" charset="0"/>
              </a:rPr>
              <a:t> </a:t>
            </a:r>
            <a:r>
              <a:rPr lang="en-US" sz="1900" dirty="0" err="1">
                <a:latin typeface="Sylfaen" panose="010A0502050306030303" pitchFamily="18" charset="0"/>
                <a:ea typeface="Verdana" panose="020B0604030504040204" pitchFamily="34" charset="0"/>
              </a:rPr>
              <a:t>առարկա</a:t>
            </a:r>
            <a:r>
              <a:rPr lang="en-US" sz="1900" dirty="0">
                <a:latin typeface="Sylfaen" panose="010A0502050306030303" pitchFamily="18" charset="0"/>
                <a:ea typeface="Verdana" panose="020B0604030504040204" pitchFamily="34" charset="0"/>
              </a:rPr>
              <a:t> </a:t>
            </a:r>
            <a:r>
              <a:rPr lang="en-US" sz="1900" dirty="0" err="1">
                <a:latin typeface="Sylfaen" panose="010A0502050306030303" pitchFamily="18" charset="0"/>
                <a:ea typeface="Verdana" panose="020B0604030504040204" pitchFamily="34" charset="0"/>
              </a:rPr>
              <a:t>մուտք</a:t>
            </a:r>
            <a:r>
              <a:rPr lang="en-US" sz="1900" dirty="0">
                <a:latin typeface="Sylfaen" panose="010A0502050306030303" pitchFamily="18" charset="0"/>
                <a:ea typeface="Verdana" panose="020B0604030504040204" pitchFamily="34" charset="0"/>
              </a:rPr>
              <a:t> </a:t>
            </a:r>
            <a:r>
              <a:rPr lang="en-US" sz="1900" dirty="0" err="1">
                <a:latin typeface="Sylfaen" panose="010A0502050306030303" pitchFamily="18" charset="0"/>
                <a:ea typeface="Verdana" panose="020B0604030504040204" pitchFamily="34" charset="0"/>
              </a:rPr>
              <a:t>գործելը</a:t>
            </a:r>
            <a:r>
              <a:rPr lang="en-US" sz="1900" dirty="0">
                <a:latin typeface="Sylfaen" panose="010A0502050306030303" pitchFamily="18" charset="0"/>
                <a:ea typeface="Verdana" panose="020B0604030504040204" pitchFamily="34" charset="0"/>
              </a:rPr>
              <a:t> </a:t>
            </a:r>
            <a:r>
              <a:rPr lang="en-US" sz="1900" dirty="0" err="1">
                <a:latin typeface="Sylfaen" panose="010A0502050306030303" pitchFamily="18" charset="0"/>
                <a:ea typeface="Verdana" panose="020B0604030504040204" pitchFamily="34" charset="0"/>
              </a:rPr>
              <a:t>կառավարելու</a:t>
            </a:r>
            <a:r>
              <a:rPr lang="en-US" sz="1900" dirty="0">
                <a:latin typeface="Sylfaen" panose="010A0502050306030303" pitchFamily="18" charset="0"/>
                <a:ea typeface="Verdana" panose="020B0604030504040204" pitchFamily="34" charset="0"/>
              </a:rPr>
              <a:t> </a:t>
            </a:r>
            <a:r>
              <a:rPr lang="en-US" sz="1900" dirty="0" err="1">
                <a:latin typeface="Sylfaen" panose="010A0502050306030303" pitchFamily="18" charset="0"/>
                <a:ea typeface="Verdana" panose="020B0604030504040204" pitchFamily="34" charset="0"/>
              </a:rPr>
              <a:t>համար</a:t>
            </a:r>
            <a:r>
              <a:rPr lang="en-US" sz="1900" dirty="0">
                <a:latin typeface="Sylfaen" panose="010A0502050306030303" pitchFamily="18" charset="0"/>
                <a:ea typeface="Verdana" panose="020B0604030504040204" pitchFamily="34" charset="0"/>
              </a:rPr>
              <a:t>, և </a:t>
            </a:r>
          </a:p>
          <a:p>
            <a:pPr lvl="0" algn="just"/>
            <a:r>
              <a:rPr lang="en-US" sz="1900" dirty="0">
                <a:solidFill>
                  <a:prstClr val="black"/>
                </a:solidFill>
                <a:latin typeface="Sylfaen" panose="010A0502050306030303" pitchFamily="18" charset="0"/>
                <a:ea typeface="Verdana" panose="020B0604030504040204" pitchFamily="34" charset="0"/>
              </a:rPr>
              <a:t>Բ. </a:t>
            </a:r>
            <a:r>
              <a:rPr lang="en-US" sz="1900" dirty="0" err="1">
                <a:solidFill>
                  <a:prstClr val="black"/>
                </a:solidFill>
                <a:latin typeface="Sylfaen" panose="010A0502050306030303" pitchFamily="18" charset="0"/>
                <a:ea typeface="Verdana" panose="020B0604030504040204" pitchFamily="34" charset="0"/>
              </a:rPr>
              <a:t>Նա</a:t>
            </a:r>
            <a:r>
              <a:rPr lang="en-US" sz="1900" dirty="0">
                <a:solidFill>
                  <a:prstClr val="black"/>
                </a:solidFill>
                <a:latin typeface="Sylfaen" panose="010A0502050306030303" pitchFamily="18" charset="0"/>
                <a:ea typeface="Verdana" panose="020B0604030504040204" pitchFamily="34" charset="0"/>
              </a:rPr>
              <a:t> </a:t>
            </a:r>
            <a:r>
              <a:rPr lang="en-US" sz="1900" dirty="0" err="1">
                <a:solidFill>
                  <a:srgbClr val="FF0000"/>
                </a:solidFill>
                <a:latin typeface="Sylfaen" panose="010A0502050306030303" pitchFamily="18" charset="0"/>
                <a:ea typeface="Verdana" panose="020B0604030504040204" pitchFamily="34" charset="0"/>
              </a:rPr>
              <a:t>չունի</a:t>
            </a:r>
            <a:r>
              <a:rPr lang="en-US" sz="1900" dirty="0">
                <a:solidFill>
                  <a:srgbClr val="FF0000"/>
                </a:solidFill>
                <a:latin typeface="Sylfaen" panose="010A0502050306030303" pitchFamily="18" charset="0"/>
                <a:ea typeface="Verdana" panose="020B0604030504040204" pitchFamily="34" charset="0"/>
              </a:rPr>
              <a:t> </a:t>
            </a:r>
            <a:r>
              <a:rPr lang="en-US" sz="1900" dirty="0" err="1">
                <a:solidFill>
                  <a:srgbClr val="FF0000"/>
                </a:solidFill>
                <a:latin typeface="Sylfaen" panose="010A0502050306030303" pitchFamily="18" charset="0"/>
                <a:ea typeface="Verdana" panose="020B0604030504040204" pitchFamily="34" charset="0"/>
              </a:rPr>
              <a:t>իր</a:t>
            </a:r>
            <a:r>
              <a:rPr lang="en-US" sz="1900" dirty="0">
                <a:solidFill>
                  <a:srgbClr val="FF0000"/>
                </a:solidFill>
                <a:latin typeface="Sylfaen" panose="010A0502050306030303" pitchFamily="18" charset="0"/>
                <a:ea typeface="Verdana" panose="020B0604030504040204" pitchFamily="34" charset="0"/>
              </a:rPr>
              <a:t> </a:t>
            </a:r>
            <a:r>
              <a:rPr lang="en-US" sz="1900" dirty="0" err="1">
                <a:solidFill>
                  <a:srgbClr val="FF0000"/>
                </a:solidFill>
                <a:latin typeface="Sylfaen" panose="010A0502050306030303" pitchFamily="18" charset="0"/>
                <a:ea typeface="Verdana" panose="020B0604030504040204" pitchFamily="34" charset="0"/>
              </a:rPr>
              <a:t>կողմից</a:t>
            </a:r>
            <a:r>
              <a:rPr lang="en-US" sz="1900" dirty="0">
                <a:solidFill>
                  <a:srgbClr val="FF0000"/>
                </a:solidFill>
                <a:latin typeface="Sylfaen" panose="010A0502050306030303" pitchFamily="18" charset="0"/>
                <a:ea typeface="Verdana" panose="020B0604030504040204" pitchFamily="34" charset="0"/>
              </a:rPr>
              <a:t> </a:t>
            </a:r>
            <a:r>
              <a:rPr lang="en-US" sz="1900" dirty="0" err="1">
                <a:solidFill>
                  <a:srgbClr val="FF0000"/>
                </a:solidFill>
                <a:latin typeface="Sylfaen" panose="010A0502050306030303" pitchFamily="18" charset="0"/>
                <a:ea typeface="Verdana" panose="020B0604030504040204" pitchFamily="34" charset="0"/>
              </a:rPr>
              <a:t>ծրագրի</a:t>
            </a:r>
            <a:r>
              <a:rPr lang="en-US" sz="1900" dirty="0">
                <a:solidFill>
                  <a:srgbClr val="FF0000"/>
                </a:solidFill>
                <a:latin typeface="Sylfaen" panose="010A0502050306030303" pitchFamily="18" charset="0"/>
                <a:ea typeface="Verdana" panose="020B0604030504040204" pitchFamily="34" charset="0"/>
              </a:rPr>
              <a:t> </a:t>
            </a:r>
            <a:r>
              <a:rPr lang="en-US" sz="1900" dirty="0" err="1">
                <a:solidFill>
                  <a:srgbClr val="FF0000"/>
                </a:solidFill>
                <a:latin typeface="Sylfaen" panose="010A0502050306030303" pitchFamily="18" charset="0"/>
                <a:ea typeface="Verdana" panose="020B0604030504040204" pitchFamily="34" charset="0"/>
              </a:rPr>
              <a:t>կամ</a:t>
            </a:r>
            <a:r>
              <a:rPr lang="en-US" sz="1900" dirty="0">
                <a:solidFill>
                  <a:srgbClr val="FF0000"/>
                </a:solidFill>
                <a:latin typeface="Sylfaen" panose="010A0502050306030303" pitchFamily="18" charset="0"/>
                <a:ea typeface="Verdana" panose="020B0604030504040204" pitchFamily="34" charset="0"/>
              </a:rPr>
              <a:t> </a:t>
            </a:r>
            <a:r>
              <a:rPr lang="en-US" sz="1900" dirty="0" err="1">
                <a:solidFill>
                  <a:srgbClr val="FF0000"/>
                </a:solidFill>
                <a:latin typeface="Sylfaen" panose="010A0502050306030303" pitchFamily="18" charset="0"/>
                <a:ea typeface="Verdana" panose="020B0604030504040204" pitchFamily="34" charset="0"/>
              </a:rPr>
              <a:t>տվյալների</a:t>
            </a:r>
            <a:r>
              <a:rPr lang="en-US" sz="1900" dirty="0">
                <a:solidFill>
                  <a:srgbClr val="FF0000"/>
                </a:solidFill>
                <a:latin typeface="Sylfaen" panose="010A0502050306030303" pitchFamily="18" charset="0"/>
                <a:ea typeface="Verdana" panose="020B0604030504040204" pitchFamily="34" charset="0"/>
              </a:rPr>
              <a:t> </a:t>
            </a:r>
            <a:r>
              <a:rPr lang="en-US" sz="1900" dirty="0" err="1">
                <a:solidFill>
                  <a:srgbClr val="FF0000"/>
                </a:solidFill>
                <a:latin typeface="Sylfaen" panose="010A0502050306030303" pitchFamily="18" charset="0"/>
                <a:ea typeface="Verdana" panose="020B0604030504040204" pitchFamily="34" charset="0"/>
              </a:rPr>
              <a:t>մեջ</a:t>
            </a:r>
            <a:r>
              <a:rPr lang="en-US" sz="1900" dirty="0">
                <a:solidFill>
                  <a:srgbClr val="FF0000"/>
                </a:solidFill>
                <a:latin typeface="Sylfaen" panose="010A0502050306030303" pitchFamily="18" charset="0"/>
                <a:ea typeface="Verdana" panose="020B0604030504040204" pitchFamily="34" charset="0"/>
              </a:rPr>
              <a:t> </a:t>
            </a:r>
            <a:r>
              <a:rPr lang="en-US" sz="1900" dirty="0" err="1">
                <a:solidFill>
                  <a:srgbClr val="FF0000"/>
                </a:solidFill>
                <a:latin typeface="Sylfaen" panose="010A0502050306030303" pitchFamily="18" charset="0"/>
                <a:ea typeface="Verdana" panose="020B0604030504040204" pitchFamily="34" charset="0"/>
              </a:rPr>
              <a:t>մուտք</a:t>
            </a:r>
            <a:r>
              <a:rPr lang="en-US" sz="1900" dirty="0">
                <a:solidFill>
                  <a:srgbClr val="FF0000"/>
                </a:solidFill>
                <a:latin typeface="Sylfaen" panose="010A0502050306030303" pitchFamily="18" charset="0"/>
                <a:ea typeface="Verdana" panose="020B0604030504040204" pitchFamily="34" charset="0"/>
              </a:rPr>
              <a:t> </a:t>
            </a:r>
            <a:r>
              <a:rPr lang="en-US" sz="1900" dirty="0" err="1">
                <a:solidFill>
                  <a:srgbClr val="FF0000"/>
                </a:solidFill>
                <a:latin typeface="Sylfaen" panose="010A0502050306030303" pitchFamily="18" charset="0"/>
                <a:ea typeface="Verdana" panose="020B0604030504040204" pitchFamily="34" charset="0"/>
              </a:rPr>
              <a:t>գործելու</a:t>
            </a:r>
            <a:r>
              <a:rPr lang="en-US" sz="1900" dirty="0">
                <a:solidFill>
                  <a:srgbClr val="FF0000"/>
                </a:solidFill>
                <a:latin typeface="Sylfaen" panose="010A0502050306030303" pitchFamily="18" charset="0"/>
                <a:ea typeface="Verdana" panose="020B0604030504040204" pitchFamily="34" charset="0"/>
              </a:rPr>
              <a:t> </a:t>
            </a:r>
            <a:r>
              <a:rPr lang="en-US" sz="1900" dirty="0" err="1">
                <a:solidFill>
                  <a:srgbClr val="FF0000"/>
                </a:solidFill>
                <a:latin typeface="Sylfaen" panose="010A0502050306030303" pitchFamily="18" charset="0"/>
                <a:ea typeface="Verdana" panose="020B0604030504040204" pitchFamily="34" charset="0"/>
              </a:rPr>
              <a:t>համար</a:t>
            </a:r>
            <a:r>
              <a:rPr lang="en-US" sz="1900" dirty="0">
                <a:solidFill>
                  <a:srgbClr val="FF0000"/>
                </a:solidFill>
                <a:latin typeface="Sylfaen" panose="010A0502050306030303" pitchFamily="18" charset="0"/>
                <a:ea typeface="Verdana" panose="020B0604030504040204" pitchFamily="34" charset="0"/>
              </a:rPr>
              <a:t> </a:t>
            </a:r>
            <a:r>
              <a:rPr lang="en-US" sz="1900" dirty="0" err="1">
                <a:solidFill>
                  <a:srgbClr val="FF0000"/>
                </a:solidFill>
                <a:latin typeface="Sylfaen" panose="010A0502050306030303" pitchFamily="18" charset="0"/>
                <a:ea typeface="Verdana" panose="020B0604030504040204" pitchFamily="34" charset="0"/>
              </a:rPr>
              <a:t>համաձայնություն</a:t>
            </a:r>
            <a:r>
              <a:rPr lang="en-US" sz="1900" dirty="0">
                <a:solidFill>
                  <a:srgbClr val="FF0000"/>
                </a:solidFill>
                <a:latin typeface="Sylfaen" panose="010A0502050306030303" pitchFamily="18" charset="0"/>
                <a:ea typeface="Verdana" panose="020B0604030504040204" pitchFamily="34" charset="0"/>
              </a:rPr>
              <a:t> </a:t>
            </a:r>
            <a:r>
              <a:rPr lang="en-US" sz="1900" dirty="0" err="1">
                <a:solidFill>
                  <a:srgbClr val="FF0000"/>
                </a:solidFill>
                <a:latin typeface="Sylfaen" panose="010A0502050306030303" pitchFamily="18" charset="0"/>
                <a:ea typeface="Verdana" panose="020B0604030504040204" pitchFamily="34" charset="0"/>
              </a:rPr>
              <a:t>այն</a:t>
            </a:r>
            <a:r>
              <a:rPr lang="en-US" sz="1900" dirty="0">
                <a:solidFill>
                  <a:srgbClr val="FF0000"/>
                </a:solidFill>
                <a:latin typeface="Sylfaen" panose="010A0502050306030303" pitchFamily="18" charset="0"/>
                <a:ea typeface="Verdana" panose="020B0604030504040204" pitchFamily="34" charset="0"/>
              </a:rPr>
              <a:t> </a:t>
            </a:r>
            <a:r>
              <a:rPr lang="en-US" sz="1900" dirty="0" err="1">
                <a:solidFill>
                  <a:srgbClr val="FF0000"/>
                </a:solidFill>
                <a:latin typeface="Sylfaen" panose="010A0502050306030303" pitchFamily="18" charset="0"/>
                <a:ea typeface="Verdana" panose="020B0604030504040204" pitchFamily="34" charset="0"/>
              </a:rPr>
              <a:t>անձից</a:t>
            </a:r>
            <a:r>
              <a:rPr lang="en-US" sz="1900" dirty="0">
                <a:solidFill>
                  <a:srgbClr val="FF0000"/>
                </a:solidFill>
                <a:latin typeface="Sylfaen" panose="010A0502050306030303" pitchFamily="18" charset="0"/>
                <a:ea typeface="Verdana" panose="020B0604030504040204" pitchFamily="34" charset="0"/>
              </a:rPr>
              <a:t>, </a:t>
            </a:r>
            <a:r>
              <a:rPr lang="en-US" sz="1900" dirty="0" err="1">
                <a:solidFill>
                  <a:srgbClr val="FF0000"/>
                </a:solidFill>
                <a:latin typeface="Sylfaen" panose="010A0502050306030303" pitchFamily="18" charset="0"/>
                <a:ea typeface="Verdana" panose="020B0604030504040204" pitchFamily="34" charset="0"/>
              </a:rPr>
              <a:t>որը</a:t>
            </a:r>
            <a:r>
              <a:rPr lang="en-US" sz="1900" dirty="0">
                <a:solidFill>
                  <a:srgbClr val="FF0000"/>
                </a:solidFill>
                <a:latin typeface="Sylfaen" panose="010A0502050306030303" pitchFamily="18" charset="0"/>
                <a:ea typeface="Verdana" panose="020B0604030504040204" pitchFamily="34" charset="0"/>
              </a:rPr>
              <a:t> </a:t>
            </a:r>
            <a:r>
              <a:rPr lang="en-US" sz="1900" dirty="0" err="1">
                <a:solidFill>
                  <a:srgbClr val="FF0000"/>
                </a:solidFill>
                <a:latin typeface="Sylfaen" panose="010A0502050306030303" pitchFamily="18" charset="0"/>
                <a:ea typeface="Verdana" panose="020B0604030504040204" pitchFamily="34" charset="0"/>
              </a:rPr>
              <a:t>լիազորված</a:t>
            </a:r>
            <a:r>
              <a:rPr lang="en-US" sz="1900" dirty="0">
                <a:solidFill>
                  <a:srgbClr val="FF0000"/>
                </a:solidFill>
                <a:latin typeface="Sylfaen" panose="010A0502050306030303" pitchFamily="18" charset="0"/>
                <a:ea typeface="Verdana" panose="020B0604030504040204" pitchFamily="34" charset="0"/>
              </a:rPr>
              <a:t> է </a:t>
            </a:r>
            <a:r>
              <a:rPr lang="en-US" sz="1900" dirty="0" err="1">
                <a:solidFill>
                  <a:srgbClr val="FF0000"/>
                </a:solidFill>
                <a:latin typeface="Sylfaen" panose="010A0502050306030303" pitchFamily="18" charset="0"/>
                <a:ea typeface="Verdana" panose="020B0604030504040204" pitchFamily="34" charset="0"/>
              </a:rPr>
              <a:t>դրա</a:t>
            </a:r>
            <a:r>
              <a:rPr lang="en-US" sz="1900" dirty="0">
                <a:solidFill>
                  <a:srgbClr val="FF0000"/>
                </a:solidFill>
                <a:latin typeface="Sylfaen" panose="010A0502050306030303" pitchFamily="18" charset="0"/>
                <a:ea typeface="Verdana" panose="020B0604030504040204" pitchFamily="34" charset="0"/>
              </a:rPr>
              <a:t> </a:t>
            </a:r>
            <a:r>
              <a:rPr lang="en-US" sz="1900" dirty="0" err="1">
                <a:solidFill>
                  <a:srgbClr val="FF0000"/>
                </a:solidFill>
                <a:latin typeface="Sylfaen" panose="010A0502050306030303" pitchFamily="18" charset="0"/>
                <a:ea typeface="Verdana" panose="020B0604030504040204" pitchFamily="34" charset="0"/>
              </a:rPr>
              <a:t>համար</a:t>
            </a:r>
            <a:r>
              <a:rPr lang="en-US" sz="1900" dirty="0">
                <a:solidFill>
                  <a:prstClr val="black"/>
                </a:solidFill>
                <a:latin typeface="Sylfaen" panose="010A0502050306030303" pitchFamily="18" charset="0"/>
                <a:ea typeface="Verdana" panose="020B0604030504040204" pitchFamily="34" charset="0"/>
              </a:rPr>
              <a:t>, </a:t>
            </a:r>
            <a:r>
              <a:rPr lang="en-US" sz="1900" dirty="0" err="1">
                <a:solidFill>
                  <a:prstClr val="black"/>
                </a:solidFill>
                <a:latin typeface="Sylfaen" panose="010A0502050306030303" pitchFamily="18" charset="0"/>
                <a:ea typeface="Verdana" panose="020B0604030504040204" pitchFamily="34" charset="0"/>
              </a:rPr>
              <a:t>բայց</a:t>
            </a:r>
            <a:r>
              <a:rPr lang="en-US" sz="1900" dirty="0">
                <a:solidFill>
                  <a:prstClr val="black"/>
                </a:solidFill>
                <a:latin typeface="Sylfaen" panose="010A0502050306030303" pitchFamily="18" charset="0"/>
                <a:ea typeface="Verdana" panose="020B0604030504040204" pitchFamily="34" charset="0"/>
              </a:rPr>
              <a:t> </a:t>
            </a:r>
            <a:r>
              <a:rPr lang="en-US" sz="1900" dirty="0" err="1">
                <a:solidFill>
                  <a:prstClr val="black"/>
                </a:solidFill>
                <a:latin typeface="Sylfaen" panose="010A0502050306030303" pitchFamily="18" charset="0"/>
                <a:ea typeface="Verdana" panose="020B0604030504040204" pitchFamily="34" charset="0"/>
              </a:rPr>
              <a:t>այս</a:t>
            </a:r>
            <a:r>
              <a:rPr lang="en-US" sz="1900" dirty="0">
                <a:solidFill>
                  <a:prstClr val="black"/>
                </a:solidFill>
                <a:latin typeface="Sylfaen" panose="010A0502050306030303" pitchFamily="18" charset="0"/>
                <a:ea typeface="Verdana" panose="020B0604030504040204" pitchFamily="34" charset="0"/>
              </a:rPr>
              <a:t> </a:t>
            </a:r>
            <a:r>
              <a:rPr lang="en-US" sz="1900" dirty="0" err="1">
                <a:solidFill>
                  <a:prstClr val="black"/>
                </a:solidFill>
                <a:latin typeface="Sylfaen" panose="010A0502050306030303" pitchFamily="18" charset="0"/>
                <a:ea typeface="Verdana" panose="020B0604030504040204" pitchFamily="34" charset="0"/>
              </a:rPr>
              <a:t>ենթաբաժինը</a:t>
            </a:r>
            <a:r>
              <a:rPr lang="en-US" sz="1900" dirty="0">
                <a:solidFill>
                  <a:prstClr val="black"/>
                </a:solidFill>
                <a:latin typeface="Sylfaen" panose="010A0502050306030303" pitchFamily="18" charset="0"/>
                <a:ea typeface="Verdana" panose="020B0604030504040204" pitchFamily="34" charset="0"/>
              </a:rPr>
              <a:t> </a:t>
            </a:r>
            <a:r>
              <a:rPr lang="en-US" sz="1900" dirty="0" err="1">
                <a:solidFill>
                  <a:prstClr val="black"/>
                </a:solidFill>
                <a:latin typeface="Sylfaen" panose="010A0502050306030303" pitchFamily="18" charset="0"/>
                <a:ea typeface="Verdana" panose="020B0604030504040204" pitchFamily="34" charset="0"/>
              </a:rPr>
              <a:t>ենթակա</a:t>
            </a:r>
            <a:r>
              <a:rPr lang="en-US" sz="1900" dirty="0">
                <a:solidFill>
                  <a:prstClr val="black"/>
                </a:solidFill>
                <a:latin typeface="Sylfaen" panose="010A0502050306030303" pitchFamily="18" charset="0"/>
                <a:ea typeface="Verdana" panose="020B0604030504040204" pitchFamily="34" charset="0"/>
              </a:rPr>
              <a:t> է </a:t>
            </a:r>
            <a:r>
              <a:rPr lang="en-US" sz="1900" dirty="0" err="1">
                <a:solidFill>
                  <a:prstClr val="black"/>
                </a:solidFill>
                <a:latin typeface="Sylfaen" panose="010A0502050306030303" pitchFamily="18" charset="0"/>
                <a:ea typeface="Verdana" panose="020B0604030504040204" pitchFamily="34" charset="0"/>
              </a:rPr>
              <a:t>Բաժին</a:t>
            </a:r>
            <a:r>
              <a:rPr lang="en-US" sz="1900" dirty="0">
                <a:solidFill>
                  <a:prstClr val="black"/>
                </a:solidFill>
                <a:latin typeface="Sylfaen" panose="010A0502050306030303" pitchFamily="18" charset="0"/>
                <a:ea typeface="Verdana" panose="020B0604030504040204" pitchFamily="34" charset="0"/>
              </a:rPr>
              <a:t> 10-ին:</a:t>
            </a:r>
          </a:p>
        </p:txBody>
      </p:sp>
      <p:sp>
        <p:nvSpPr>
          <p:cNvPr id="2" name="TextBox 7">
            <a:extLst>
              <a:ext uri="{FF2B5EF4-FFF2-40B4-BE49-F238E27FC236}">
                <a16:creationId xmlns:a16="http://schemas.microsoft.com/office/drawing/2014/main" id="{2EA969E1-6433-434E-BBE7-AA8FA790DA46}"/>
              </a:ext>
            </a:extLst>
          </p:cNvPr>
          <p:cNvSpPr txBox="1">
            <a:spLocks noChangeArrowheads="1"/>
          </p:cNvSpPr>
          <p:nvPr/>
        </p:nvSpPr>
        <p:spPr bwMode="auto">
          <a:xfrm>
            <a:off x="1371872" y="-1367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Sylfaen" panose="010A0502050306030303" pitchFamily="18" charset="0"/>
                <a:ea typeface="Verdana" panose="020B0604030504040204" pitchFamily="34" charset="0"/>
                <a:cs typeface="Verdana" charset="0"/>
              </a:rPr>
              <a:t>&lt;&lt;</a:t>
            </a:r>
            <a:r>
              <a:rPr lang="en-US" sz="3200" dirty="0" err="1">
                <a:solidFill>
                  <a:schemeClr val="bg1"/>
                </a:solidFill>
                <a:latin typeface="Sylfaen" panose="010A0502050306030303" pitchFamily="18" charset="0"/>
                <a:ea typeface="Verdana" panose="020B0604030504040204" pitchFamily="34" charset="0"/>
                <a:cs typeface="Verdana" charset="0"/>
              </a:rPr>
              <a:t>Առանց</a:t>
            </a:r>
            <a:r>
              <a:rPr lang="en-US" sz="3200" dirty="0">
                <a:solidFill>
                  <a:schemeClr val="bg1"/>
                </a:solidFill>
                <a:latin typeface="Sylfaen" panose="010A0502050306030303" pitchFamily="18" charset="0"/>
                <a:ea typeface="Verdana" panose="020B0604030504040204" pitchFamily="34" charset="0"/>
                <a:cs typeface="Verdana" charset="0"/>
              </a:rPr>
              <a:t> </a:t>
            </a:r>
            <a:r>
              <a:rPr lang="en-US" sz="3200" dirty="0" err="1">
                <a:solidFill>
                  <a:schemeClr val="bg1"/>
                </a:solidFill>
                <a:latin typeface="Sylfaen" panose="010A0502050306030303" pitchFamily="18" charset="0"/>
                <a:ea typeface="Verdana" panose="020B0604030504040204" pitchFamily="34" charset="0"/>
                <a:cs typeface="Verdana" charset="0"/>
              </a:rPr>
              <a:t>լիազորության</a:t>
            </a:r>
            <a:r>
              <a:rPr lang="en-US" sz="3200" dirty="0">
                <a:solidFill>
                  <a:schemeClr val="bg1"/>
                </a:solidFill>
                <a:latin typeface="Sylfaen" panose="010A0502050306030303" pitchFamily="18" charset="0"/>
                <a:ea typeface="Verdana" panose="020B0604030504040204" pitchFamily="34" charset="0"/>
                <a:cs typeface="Verdana" charset="0"/>
              </a:rPr>
              <a:t>&gt;&gt; մ</a:t>
            </a:r>
            <a:r>
              <a:rPr lang="en-GB" sz="3200" dirty="0" err="1">
                <a:solidFill>
                  <a:schemeClr val="bg1"/>
                </a:solidFill>
                <a:latin typeface="Sylfaen" panose="010A0502050306030303" pitchFamily="18" charset="0"/>
                <a:ea typeface="Verdana" panose="020B0604030504040204" pitchFamily="34" charset="0"/>
                <a:cs typeface="Verdana" charset="0"/>
              </a:rPr>
              <a:t>եկնաբանման</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օրինակներ</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336653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5324535"/>
          </a:xfrm>
          <a:prstGeom prst="rect">
            <a:avLst/>
          </a:prstGeom>
        </p:spPr>
        <p:txBody>
          <a:bodyPr wrap="square">
            <a:spAutoFit/>
          </a:bodyPr>
          <a:lstStyle/>
          <a:p>
            <a:pPr lvl="0" algn="just"/>
            <a:r>
              <a:rPr lang="hy-AM" sz="1700" dirty="0">
                <a:solidFill>
                  <a:prstClr val="black"/>
                </a:solidFill>
                <a:latin typeface="Sylfaen" panose="010A0502050306030303" pitchFamily="18" charset="0"/>
              </a:rPr>
              <a:t>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ամբողջությամբ կամ մասամբ համակարգչային համակարգ </a:t>
            </a:r>
            <a:r>
              <a:rPr lang="hy-AM" sz="1700" dirty="0">
                <a:latin typeface="Sylfaen" panose="010A0502050306030303" pitchFamily="18" charset="0"/>
              </a:rPr>
              <a:t>մուտք գործելը</a:t>
            </a:r>
            <a:r>
              <a:rPr lang="hy-AM" sz="1700" dirty="0">
                <a:solidFill>
                  <a:prstClr val="black"/>
                </a:solidFill>
                <a:latin typeface="Sylfaen" panose="010A0502050306030303" pitchFamily="18" charset="0"/>
              </a:rPr>
              <a:t>: Կողմը կարող է պահանջել, որ հանցագործությունը կատարված լինի՝ </a:t>
            </a:r>
            <a:r>
              <a:rPr lang="hy-AM" sz="1700" dirty="0">
                <a:solidFill>
                  <a:srgbClr val="FF0000"/>
                </a:solidFill>
                <a:latin typeface="Sylfaen" panose="010A0502050306030303" pitchFamily="18" charset="0"/>
              </a:rPr>
              <a:t>խախտելով անվտանգության միջոցները՝ համակարգչային տվյալների ձեռքբերման նպատակով կամ այլ անազնիվ նպատակով, կամ կապված համակարգչային համակարգի հետ, որը միացված է մեկ ուրիշ համակարգչային համակարգի:</a:t>
            </a:r>
            <a:endParaRPr lang="en-GB" sz="1700" dirty="0">
              <a:solidFill>
                <a:srgbClr val="FF0000"/>
              </a:solidFill>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174958" y="1158300"/>
            <a:ext cx="4714109" cy="4708981"/>
          </a:xfrm>
          <a:prstGeom prst="rect">
            <a:avLst/>
          </a:prstGeom>
        </p:spPr>
        <p:txBody>
          <a:bodyPr wrap="square">
            <a:spAutoFit/>
          </a:bodyPr>
          <a:lstStyle/>
          <a:p>
            <a:pPr algn="just"/>
            <a:r>
              <a:rPr lang="en-US" sz="2000" dirty="0" err="1" smtClean="0">
                <a:latin typeface="Sylfaen" panose="010A0502050306030303" pitchFamily="18" charset="0"/>
              </a:rPr>
              <a:t>Կողմերը</a:t>
            </a:r>
            <a:r>
              <a:rPr lang="en-US" sz="2000" dirty="0" smtClean="0">
                <a:latin typeface="Sylfaen" panose="010A0502050306030303" pitchFamily="18" charset="0"/>
              </a:rPr>
              <a:t> </a:t>
            </a:r>
            <a:r>
              <a:rPr lang="en-US" sz="2000" dirty="0" err="1" smtClean="0">
                <a:latin typeface="Sylfaen" panose="010A0502050306030303" pitchFamily="18" charset="0"/>
              </a:rPr>
              <a:t>կարող</a:t>
            </a:r>
            <a:r>
              <a:rPr lang="en-US" sz="2000" dirty="0" smtClean="0">
                <a:latin typeface="Sylfaen" panose="010A0502050306030303" pitchFamily="18" charset="0"/>
              </a:rPr>
              <a:t> </a:t>
            </a:r>
            <a:r>
              <a:rPr lang="en-US" sz="2000" dirty="0" err="1" smtClean="0">
                <a:latin typeface="Sylfaen" panose="010A0502050306030303" pitchFamily="18" charset="0"/>
              </a:rPr>
              <a:t>են</a:t>
            </a:r>
            <a:r>
              <a:rPr lang="en-US" sz="2000" dirty="0" smtClean="0">
                <a:latin typeface="Sylfaen" panose="010A0502050306030303" pitchFamily="18" charset="0"/>
              </a:rPr>
              <a:t> </a:t>
            </a:r>
            <a:r>
              <a:rPr lang="en-US" sz="2000" dirty="0" err="1" smtClean="0">
                <a:latin typeface="Sylfaen" panose="010A0502050306030303" pitchFamily="18" charset="0"/>
              </a:rPr>
              <a:t>սահմանափակել</a:t>
            </a:r>
            <a:r>
              <a:rPr lang="en-US" sz="2000" dirty="0" smtClean="0">
                <a:latin typeface="Sylfaen" panose="010A0502050306030303" pitchFamily="18" charset="0"/>
              </a:rPr>
              <a:t> </a:t>
            </a:r>
            <a:r>
              <a:rPr lang="en-US" sz="2000" dirty="0" err="1" smtClean="0">
                <a:latin typeface="Sylfaen" panose="010A0502050306030303" pitchFamily="18" charset="0"/>
              </a:rPr>
              <a:t>մուտք</a:t>
            </a:r>
            <a:r>
              <a:rPr lang="en-US" sz="2000" dirty="0" smtClean="0">
                <a:latin typeface="Sylfaen" panose="010A0502050306030303" pitchFamily="18" charset="0"/>
              </a:rPr>
              <a:t> </a:t>
            </a:r>
            <a:r>
              <a:rPr lang="en-US" sz="2000" dirty="0" err="1" smtClean="0">
                <a:latin typeface="Sylfaen" panose="010A0502050306030303" pitchFamily="18" charset="0"/>
              </a:rPr>
              <a:t>գործելու</a:t>
            </a:r>
            <a:r>
              <a:rPr lang="en-US" sz="2000" dirty="0" smtClean="0">
                <a:latin typeface="Sylfaen" panose="010A0502050306030303" pitchFamily="18" charset="0"/>
              </a:rPr>
              <a:t> </a:t>
            </a:r>
            <a:r>
              <a:rPr lang="en-US" sz="2000" dirty="0" err="1" smtClean="0">
                <a:latin typeface="Sylfaen" panose="010A0502050306030303" pitchFamily="18" charset="0"/>
              </a:rPr>
              <a:t>քրեականացումը</a:t>
            </a:r>
            <a:r>
              <a:rPr lang="en-US" sz="2000" dirty="0" smtClean="0">
                <a:latin typeface="Sylfaen" panose="010A0502050306030303" pitchFamily="18" charset="0"/>
              </a:rPr>
              <a:t> </a:t>
            </a:r>
            <a:r>
              <a:rPr lang="en-US" sz="2000" dirty="0" err="1" smtClean="0">
                <a:latin typeface="Sylfaen" panose="010A0502050306030303" pitchFamily="18" charset="0"/>
              </a:rPr>
              <a:t>հետևյալ</a:t>
            </a:r>
            <a:r>
              <a:rPr lang="en-US" sz="2000" dirty="0" smtClean="0">
                <a:latin typeface="Sylfaen" panose="010A0502050306030303" pitchFamily="18" charset="0"/>
              </a:rPr>
              <a:t> </a:t>
            </a:r>
            <a:r>
              <a:rPr lang="en-US" sz="2000" dirty="0" err="1" smtClean="0">
                <a:latin typeface="Sylfaen" panose="010A0502050306030303" pitchFamily="18" charset="0"/>
              </a:rPr>
              <a:t>որակվող</a:t>
            </a:r>
            <a:r>
              <a:rPr lang="en-US" sz="2000" dirty="0" smtClean="0">
                <a:latin typeface="Sylfaen" panose="010A0502050306030303" pitchFamily="18" charset="0"/>
              </a:rPr>
              <a:t> </a:t>
            </a:r>
            <a:r>
              <a:rPr lang="en-US" sz="2000" dirty="0" err="1" smtClean="0">
                <a:latin typeface="Sylfaen" panose="010A0502050306030303" pitchFamily="18" charset="0"/>
              </a:rPr>
              <a:t>բաղադրիչներով</a:t>
            </a:r>
            <a:r>
              <a:rPr lang="en-US" sz="2000" dirty="0" smtClean="0">
                <a:latin typeface="Sylfaen" panose="010A0502050306030303" pitchFamily="18" charset="0"/>
              </a:rPr>
              <a:t>՝</a:t>
            </a:r>
            <a:endParaRPr lang="en-US" sz="2000" dirty="0">
              <a:latin typeface="Sylfaen" panose="010A0502050306030303" pitchFamily="18" charset="0"/>
            </a:endParaRPr>
          </a:p>
          <a:p>
            <a:pPr marL="800100" lvl="1" indent="-342900" algn="just">
              <a:buFont typeface="Arial" panose="020B0604020202020204" pitchFamily="34" charset="0"/>
              <a:buChar char="•"/>
            </a:pPr>
            <a:r>
              <a:rPr lang="hy-AM" sz="2000" dirty="0" smtClean="0">
                <a:latin typeface="Sylfaen" panose="010A0502050306030303" pitchFamily="18" charset="0"/>
              </a:rPr>
              <a:t>Ա</a:t>
            </a:r>
            <a:r>
              <a:rPr lang="en-US" sz="2000" dirty="0" err="1" smtClean="0">
                <a:latin typeface="Sylfaen" panose="010A0502050306030303" pitchFamily="18" charset="0"/>
              </a:rPr>
              <a:t>նվտանգության</a:t>
            </a:r>
            <a:r>
              <a:rPr lang="en-US" sz="2000" dirty="0" smtClean="0">
                <a:latin typeface="Sylfaen" panose="010A0502050306030303" pitchFamily="18" charset="0"/>
              </a:rPr>
              <a:t> </a:t>
            </a:r>
            <a:r>
              <a:rPr lang="en-US" sz="2000" dirty="0" err="1" smtClean="0">
                <a:latin typeface="Sylfaen" panose="010A0502050306030303" pitchFamily="18" charset="0"/>
              </a:rPr>
              <a:t>միջոցները</a:t>
            </a:r>
            <a:r>
              <a:rPr lang="en-US" sz="2000" dirty="0" smtClean="0">
                <a:latin typeface="Sylfaen" panose="010A0502050306030303" pitchFamily="18" charset="0"/>
              </a:rPr>
              <a:t> </a:t>
            </a:r>
            <a:r>
              <a:rPr lang="en-US" sz="2000" dirty="0" err="1" smtClean="0">
                <a:latin typeface="Sylfaen" panose="010A0502050306030303" pitchFamily="18" charset="0"/>
              </a:rPr>
              <a:t>խախտելով</a:t>
            </a:r>
            <a:endParaRPr lang="en-US" sz="2000" dirty="0">
              <a:latin typeface="Sylfaen" panose="010A0502050306030303" pitchFamily="18" charset="0"/>
            </a:endParaRPr>
          </a:p>
          <a:p>
            <a:pPr marL="800100" lvl="1" indent="-342900" algn="just">
              <a:buFont typeface="Arial" panose="020B0604020202020204" pitchFamily="34" charset="0"/>
              <a:buChar char="•"/>
            </a:pPr>
            <a:r>
              <a:rPr lang="hy-AM" sz="2000" dirty="0" smtClean="0">
                <a:latin typeface="Sylfaen" panose="010A0502050306030303" pitchFamily="18" charset="0"/>
              </a:rPr>
              <a:t>Հ</a:t>
            </a:r>
            <a:r>
              <a:rPr lang="en-US" sz="2000" dirty="0" err="1" smtClean="0">
                <a:latin typeface="Sylfaen" panose="010A0502050306030303" pitchFamily="18" charset="0"/>
              </a:rPr>
              <a:t>ամակարգչային</a:t>
            </a:r>
            <a:r>
              <a:rPr lang="en-US" sz="2000" dirty="0" smtClean="0">
                <a:latin typeface="Sylfaen" panose="010A0502050306030303" pitchFamily="18" charset="0"/>
              </a:rPr>
              <a:t> </a:t>
            </a:r>
            <a:r>
              <a:rPr lang="en-US" sz="2000" dirty="0" err="1" smtClean="0">
                <a:latin typeface="Sylfaen" panose="010A0502050306030303" pitchFamily="18" charset="0"/>
              </a:rPr>
              <a:t>տվյալների</a:t>
            </a:r>
            <a:r>
              <a:rPr lang="en-US" sz="2000" dirty="0" smtClean="0">
                <a:latin typeface="Sylfaen" panose="010A0502050306030303" pitchFamily="18" charset="0"/>
              </a:rPr>
              <a:t> </a:t>
            </a:r>
            <a:r>
              <a:rPr lang="en-US" sz="2000" dirty="0" err="1" smtClean="0">
                <a:latin typeface="Sylfaen" panose="010A0502050306030303" pitchFamily="18" charset="0"/>
              </a:rPr>
              <a:t>ձեռքբերման</a:t>
            </a:r>
            <a:r>
              <a:rPr lang="en-US" sz="2000" dirty="0" smtClean="0">
                <a:latin typeface="Sylfaen" panose="010A0502050306030303" pitchFamily="18" charset="0"/>
              </a:rPr>
              <a:t> </a:t>
            </a:r>
            <a:r>
              <a:rPr lang="en-US" sz="2000" dirty="0" err="1" smtClean="0">
                <a:latin typeface="Sylfaen" panose="010A0502050306030303" pitchFamily="18" charset="0"/>
              </a:rPr>
              <a:t>նպատակ</a:t>
            </a:r>
            <a:endParaRPr lang="en-US" sz="2000" dirty="0">
              <a:latin typeface="Sylfaen" panose="010A0502050306030303" pitchFamily="18" charset="0"/>
            </a:endParaRPr>
          </a:p>
          <a:p>
            <a:pPr marL="800100" lvl="1" indent="-342900" algn="just">
              <a:buFont typeface="Arial" panose="020B0604020202020204" pitchFamily="34" charset="0"/>
              <a:buChar char="•"/>
            </a:pPr>
            <a:r>
              <a:rPr lang="hy-AM" sz="2000" dirty="0" smtClean="0">
                <a:latin typeface="Sylfaen" panose="010A0502050306030303" pitchFamily="18" charset="0"/>
              </a:rPr>
              <a:t>Ա</a:t>
            </a:r>
            <a:r>
              <a:rPr lang="en-US" sz="2000" dirty="0" err="1" smtClean="0">
                <a:latin typeface="Sylfaen" panose="010A0502050306030303" pitchFamily="18" charset="0"/>
              </a:rPr>
              <a:t>նազնիվ</a:t>
            </a:r>
            <a:r>
              <a:rPr lang="en-US" sz="2000" dirty="0" smtClean="0">
                <a:latin typeface="Sylfaen" panose="010A0502050306030303" pitchFamily="18" charset="0"/>
              </a:rPr>
              <a:t> </a:t>
            </a:r>
            <a:r>
              <a:rPr lang="en-US" sz="2000" dirty="0" err="1" smtClean="0">
                <a:latin typeface="Sylfaen" panose="010A0502050306030303" pitchFamily="18" charset="0"/>
              </a:rPr>
              <a:t>նպատակ</a:t>
            </a:r>
            <a:endParaRPr lang="en-US" sz="2000" dirty="0">
              <a:latin typeface="Sylfaen" panose="010A0502050306030303" pitchFamily="18" charset="0"/>
            </a:endParaRPr>
          </a:p>
          <a:p>
            <a:pPr marL="800100" lvl="1" indent="-342900" algn="just">
              <a:buFont typeface="Arial" panose="020B0604020202020204" pitchFamily="34" charset="0"/>
              <a:buChar char="•"/>
            </a:pPr>
            <a:r>
              <a:rPr lang="en-US" sz="2000" dirty="0" err="1" smtClean="0">
                <a:latin typeface="Sylfaen" panose="010A0502050306030303" pitchFamily="18" charset="0"/>
              </a:rPr>
              <a:t>Մուտք</a:t>
            </a:r>
            <a:r>
              <a:rPr lang="en-US" sz="2000" dirty="0" smtClean="0">
                <a:latin typeface="Sylfaen" panose="010A0502050306030303" pitchFamily="18" charset="0"/>
              </a:rPr>
              <a:t> </a:t>
            </a:r>
            <a:r>
              <a:rPr lang="en-US" sz="2000" dirty="0" err="1" smtClean="0">
                <a:latin typeface="Sylfaen" panose="010A0502050306030303" pitchFamily="18" charset="0"/>
              </a:rPr>
              <a:t>գործել</a:t>
            </a:r>
            <a:r>
              <a:rPr lang="en-US" sz="2000" dirty="0" smtClean="0">
                <a:latin typeface="Sylfaen" panose="010A0502050306030303" pitchFamily="18" charset="0"/>
              </a:rPr>
              <a:t>՝ </a:t>
            </a:r>
            <a:r>
              <a:rPr lang="hy-AM" sz="2000" dirty="0">
                <a:latin typeface="Sylfaen" panose="010A0502050306030303" pitchFamily="18" charset="0"/>
              </a:rPr>
              <a:t>կապված համակարգչային համակարգի հետ, որը միացված է մեկ ուրիշ համակարգչային համակարգի </a:t>
            </a:r>
            <a:r>
              <a:rPr lang="en-US" sz="2000" dirty="0" smtClean="0">
                <a:latin typeface="Sylfaen" panose="010A0502050306030303" pitchFamily="18" charset="0"/>
              </a:rPr>
              <a:t>(</a:t>
            </a:r>
            <a:r>
              <a:rPr lang="en-US" sz="2000" dirty="0" err="1" smtClean="0">
                <a:latin typeface="Sylfaen" panose="010A0502050306030303" pitchFamily="18" charset="0"/>
              </a:rPr>
              <a:t>բացառությամբ</a:t>
            </a:r>
            <a:r>
              <a:rPr lang="en-US" sz="2000" dirty="0" smtClean="0">
                <a:latin typeface="Sylfaen" panose="010A0502050306030303" pitchFamily="18" charset="0"/>
              </a:rPr>
              <a:t> </a:t>
            </a:r>
            <a:r>
              <a:rPr lang="en-US" sz="2000" dirty="0" err="1" smtClean="0">
                <a:latin typeface="Sylfaen" panose="010A0502050306030303" pitchFamily="18" charset="0"/>
              </a:rPr>
              <a:t>ինքնուրույն</a:t>
            </a:r>
            <a:r>
              <a:rPr lang="en-US" sz="2000" dirty="0" smtClean="0">
                <a:latin typeface="Sylfaen" panose="010A0502050306030303" pitchFamily="18" charset="0"/>
              </a:rPr>
              <a:t> </a:t>
            </a:r>
            <a:r>
              <a:rPr lang="en-US" sz="2000" dirty="0" err="1" smtClean="0">
                <a:latin typeface="Sylfaen" panose="010A0502050306030303" pitchFamily="18" charset="0"/>
              </a:rPr>
              <a:t>համակարգչային</a:t>
            </a:r>
            <a:r>
              <a:rPr lang="en-US" sz="2000" dirty="0" smtClean="0">
                <a:latin typeface="Sylfaen" panose="010A0502050306030303" pitchFamily="18" charset="0"/>
              </a:rPr>
              <a:t> </a:t>
            </a:r>
            <a:r>
              <a:rPr lang="en-US" sz="2000" dirty="0" err="1" smtClean="0">
                <a:latin typeface="Sylfaen" panose="010A0502050306030303" pitchFamily="18" charset="0"/>
              </a:rPr>
              <a:t>համակարգեր</a:t>
            </a:r>
            <a:r>
              <a:rPr lang="en-US" sz="2000" dirty="0" smtClean="0">
                <a:latin typeface="Sylfaen" panose="010A0502050306030303" pitchFamily="18" charset="0"/>
              </a:rPr>
              <a:t> </a:t>
            </a:r>
            <a:r>
              <a:rPr lang="en-US" sz="2000" dirty="0" err="1" smtClean="0">
                <a:latin typeface="Sylfaen" panose="010A0502050306030303" pitchFamily="18" charset="0"/>
              </a:rPr>
              <a:t>մուտք</a:t>
            </a:r>
            <a:r>
              <a:rPr lang="en-US" sz="2000" dirty="0" smtClean="0">
                <a:latin typeface="Sylfaen" panose="010A0502050306030303" pitchFamily="18" charset="0"/>
              </a:rPr>
              <a:t> </a:t>
            </a:r>
            <a:r>
              <a:rPr lang="en-US" sz="2000" dirty="0" err="1" smtClean="0">
                <a:latin typeface="Sylfaen" panose="010A0502050306030303" pitchFamily="18" charset="0"/>
              </a:rPr>
              <a:t>գործելը</a:t>
            </a:r>
            <a:r>
              <a:rPr lang="en-US" sz="2000" dirty="0" smtClean="0">
                <a:latin typeface="Sylfaen" panose="010A0502050306030303" pitchFamily="18" charset="0"/>
              </a:rPr>
              <a:t>):</a:t>
            </a:r>
            <a:endParaRPr lang="en-US" sz="2000" dirty="0">
              <a:latin typeface="Sylfaen" panose="010A0502050306030303" pitchFamily="18" charset="0"/>
            </a:endParaRPr>
          </a:p>
        </p:txBody>
      </p:sp>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348916" y="-96672"/>
            <a:ext cx="94929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000" dirty="0" err="1" smtClean="0">
                <a:solidFill>
                  <a:schemeClr val="bg1"/>
                </a:solidFill>
                <a:latin typeface="Sylfaen" panose="010A0502050306030303" pitchFamily="18" charset="0"/>
                <a:ea typeface="Verdana" panose="020B0604030504040204" pitchFamily="34" charset="0"/>
                <a:cs typeface="Verdana" charset="0"/>
              </a:rPr>
              <a:t>Անօրինական</a:t>
            </a:r>
            <a:r>
              <a:rPr lang="en-GB" sz="3000" dirty="0" smtClean="0">
                <a:solidFill>
                  <a:schemeClr val="bg1"/>
                </a:solidFill>
                <a:latin typeface="Sylfaen" panose="010A0502050306030303" pitchFamily="18" charset="0"/>
                <a:ea typeface="Verdana" panose="020B0604030504040204" pitchFamily="34" charset="0"/>
                <a:cs typeface="Verdana" charset="0"/>
              </a:rPr>
              <a:t> </a:t>
            </a:r>
            <a:r>
              <a:rPr lang="en-GB" sz="3000" dirty="0" err="1" smtClean="0">
                <a:solidFill>
                  <a:schemeClr val="bg1"/>
                </a:solidFill>
                <a:latin typeface="Sylfaen" panose="010A0502050306030303" pitchFamily="18" charset="0"/>
                <a:ea typeface="Verdana" panose="020B0604030504040204" pitchFamily="34" charset="0"/>
                <a:cs typeface="Verdana" charset="0"/>
              </a:rPr>
              <a:t>մուտք</a:t>
            </a:r>
            <a:r>
              <a:rPr lang="en-GB" sz="3000" dirty="0" smtClean="0">
                <a:solidFill>
                  <a:schemeClr val="bg1"/>
                </a:solidFill>
                <a:latin typeface="Sylfaen" panose="010A0502050306030303" pitchFamily="18" charset="0"/>
                <a:ea typeface="Verdana" panose="020B0604030504040204" pitchFamily="34" charset="0"/>
                <a:cs typeface="Verdana" charset="0"/>
              </a:rPr>
              <a:t> (&lt;&lt;</a:t>
            </a:r>
            <a:r>
              <a:rPr lang="en-GB" sz="3000" dirty="0" err="1" smtClean="0">
                <a:solidFill>
                  <a:schemeClr val="bg1"/>
                </a:solidFill>
                <a:latin typeface="Sylfaen" panose="010A0502050306030303" pitchFamily="18" charset="0"/>
                <a:ea typeface="Verdana" panose="020B0604030504040204" pitchFamily="34" charset="0"/>
                <a:cs typeface="Verdana" charset="0"/>
              </a:rPr>
              <a:t>անվտանգության</a:t>
            </a:r>
            <a:r>
              <a:rPr lang="en-GB" sz="3000" dirty="0" smtClean="0">
                <a:solidFill>
                  <a:schemeClr val="bg1"/>
                </a:solidFill>
                <a:latin typeface="Sylfaen" panose="010A0502050306030303" pitchFamily="18" charset="0"/>
                <a:ea typeface="Verdana" panose="020B0604030504040204" pitchFamily="34" charset="0"/>
                <a:cs typeface="Verdana" charset="0"/>
              </a:rPr>
              <a:t> </a:t>
            </a:r>
            <a:r>
              <a:rPr lang="en-GB" sz="3000" dirty="0" err="1" smtClean="0">
                <a:solidFill>
                  <a:schemeClr val="bg1"/>
                </a:solidFill>
                <a:latin typeface="Sylfaen" panose="010A0502050306030303" pitchFamily="18" charset="0"/>
                <a:ea typeface="Verdana" panose="020B0604030504040204" pitchFamily="34" charset="0"/>
                <a:cs typeface="Verdana" charset="0"/>
              </a:rPr>
              <a:t>միջոցները</a:t>
            </a:r>
            <a:r>
              <a:rPr lang="en-GB" sz="3000" dirty="0" smtClean="0">
                <a:solidFill>
                  <a:schemeClr val="bg1"/>
                </a:solidFill>
                <a:latin typeface="Sylfaen" panose="010A0502050306030303" pitchFamily="18" charset="0"/>
                <a:ea typeface="Verdana" panose="020B0604030504040204" pitchFamily="34" charset="0"/>
                <a:cs typeface="Verdana" charset="0"/>
              </a:rPr>
              <a:t> </a:t>
            </a:r>
            <a:r>
              <a:rPr lang="en-GB" sz="3000" dirty="0" err="1" smtClean="0">
                <a:solidFill>
                  <a:schemeClr val="bg1"/>
                </a:solidFill>
                <a:latin typeface="Sylfaen" panose="010A0502050306030303" pitchFamily="18" charset="0"/>
                <a:ea typeface="Verdana" panose="020B0604030504040204" pitchFamily="34" charset="0"/>
                <a:cs typeface="Verdana" charset="0"/>
              </a:rPr>
              <a:t>խախտելով</a:t>
            </a:r>
            <a:r>
              <a:rPr lang="en-GB" sz="3000" dirty="0" smtClean="0">
                <a:solidFill>
                  <a:schemeClr val="bg1"/>
                </a:solidFill>
                <a:latin typeface="Sylfaen" panose="010A0502050306030303" pitchFamily="18" charset="0"/>
                <a:ea typeface="Verdana" panose="020B0604030504040204" pitchFamily="34" charset="0"/>
                <a:cs typeface="Verdana" charset="0"/>
              </a:rPr>
              <a:t>…&gt;&gt;)</a:t>
            </a:r>
            <a:endParaRPr lang="en-GB" sz="3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2262518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Sylfaen" panose="010A0502050306030303" pitchFamily="18" charset="0"/>
            </a:endParaRPr>
          </a:p>
        </p:txBody>
      </p:sp>
      <p:sp>
        <p:nvSpPr>
          <p:cNvPr id="8" name="TextBox 7">
            <a:extLst>
              <a:ext uri="{FF2B5EF4-FFF2-40B4-BE49-F238E27FC236}">
                <a16:creationId xmlns:a16="http://schemas.microsoft.com/office/drawing/2014/main" id="{CF4A5A40-4F3B-49B6-9081-1646BBF20341}"/>
              </a:ext>
            </a:extLst>
          </p:cNvPr>
          <p:cNvSpPr txBox="1"/>
          <p:nvPr/>
        </p:nvSpPr>
        <p:spPr>
          <a:xfrm>
            <a:off x="588962" y="1281981"/>
            <a:ext cx="8030033" cy="1938992"/>
          </a:xfrm>
          <a:prstGeom prst="rect">
            <a:avLst/>
          </a:prstGeom>
          <a:solidFill>
            <a:srgbClr val="BDD8F3"/>
          </a:solidFill>
        </p:spPr>
        <p:txBody>
          <a:bodyPr wrap="square" rtlCol="0">
            <a:spAutoFit/>
          </a:bodyPr>
          <a:lstStyle/>
          <a:p>
            <a:pPr algn="ctr"/>
            <a:r>
              <a:rPr lang="en-US" sz="2400" dirty="0" err="1" smtClean="0">
                <a:solidFill>
                  <a:schemeClr val="tx1">
                    <a:lumMod val="65000"/>
                    <a:lumOff val="35000"/>
                  </a:schemeClr>
                </a:solidFill>
                <a:latin typeface="Sylfaen" panose="010A0502050306030303" pitchFamily="18" charset="0"/>
              </a:rPr>
              <a:t>Եթե</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աշխատողը</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լիազորված</a:t>
            </a:r>
            <a:r>
              <a:rPr lang="en-US" sz="2400" dirty="0" smtClean="0">
                <a:solidFill>
                  <a:schemeClr val="tx1">
                    <a:lumMod val="65000"/>
                    <a:lumOff val="35000"/>
                  </a:schemeClr>
                </a:solidFill>
                <a:latin typeface="Sylfaen" panose="010A0502050306030303" pitchFamily="18" charset="0"/>
              </a:rPr>
              <a:t> է </a:t>
            </a:r>
            <a:r>
              <a:rPr lang="en-US" sz="2400" dirty="0" err="1" smtClean="0">
                <a:solidFill>
                  <a:schemeClr val="tx1">
                    <a:lumMod val="65000"/>
                    <a:lumOff val="35000"/>
                  </a:schemeClr>
                </a:solidFill>
                <a:latin typeface="Sylfaen" panose="010A0502050306030303" pitchFamily="18" charset="0"/>
              </a:rPr>
              <a:t>մուտք</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գործել</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բանկային</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տվյալների</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մեջ</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նա</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կարո՞ղ</a:t>
            </a:r>
            <a:r>
              <a:rPr lang="en-US" sz="2400" dirty="0" smtClean="0">
                <a:solidFill>
                  <a:schemeClr val="tx1">
                    <a:lumMod val="65000"/>
                    <a:lumOff val="35000"/>
                  </a:schemeClr>
                </a:solidFill>
                <a:latin typeface="Sylfaen" panose="010A0502050306030303" pitchFamily="18" charset="0"/>
              </a:rPr>
              <a:t> է </a:t>
            </a:r>
            <a:r>
              <a:rPr lang="en-US" sz="2400" dirty="0" err="1" smtClean="0">
                <a:solidFill>
                  <a:schemeClr val="tx1">
                    <a:lumMod val="65000"/>
                    <a:lumOff val="35000"/>
                  </a:schemeClr>
                </a:solidFill>
                <a:latin typeface="Sylfaen" panose="010A0502050306030303" pitchFamily="18" charset="0"/>
              </a:rPr>
              <a:t>մեղադրվել</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անօրինական</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մուտքի</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համար</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եթե</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աշխատողը</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մուտք</a:t>
            </a:r>
            <a:r>
              <a:rPr lang="en-US" sz="2400" dirty="0" smtClean="0">
                <a:solidFill>
                  <a:schemeClr val="tx1">
                    <a:lumMod val="65000"/>
                    <a:lumOff val="35000"/>
                  </a:schemeClr>
                </a:solidFill>
                <a:latin typeface="Sylfaen" panose="010A0502050306030303" pitchFamily="18" charset="0"/>
              </a:rPr>
              <a:t> է </a:t>
            </a:r>
            <a:r>
              <a:rPr lang="en-US" sz="2400" dirty="0" err="1" smtClean="0">
                <a:solidFill>
                  <a:schemeClr val="tx1">
                    <a:lumMod val="65000"/>
                    <a:lumOff val="35000"/>
                  </a:schemeClr>
                </a:solidFill>
                <a:latin typeface="Sylfaen" panose="010A0502050306030303" pitchFamily="18" charset="0"/>
              </a:rPr>
              <a:t>գործում</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տվյալների</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մեջ</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հանցագործության</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կատարմանն</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աջակցելու</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համար</a:t>
            </a:r>
            <a:endParaRPr lang="en-US" sz="2400" dirty="0">
              <a:solidFill>
                <a:schemeClr val="tx1">
                  <a:lumMod val="65000"/>
                  <a:lumOff val="35000"/>
                </a:schemeClr>
              </a:solidFill>
              <a:latin typeface="Sylfaen" panose="010A0502050306030303" pitchFamily="18" charset="0"/>
            </a:endParaRPr>
          </a:p>
        </p:txBody>
      </p:sp>
      <p:sp>
        <p:nvSpPr>
          <p:cNvPr id="9" name="TextBox 8">
            <a:extLst>
              <a:ext uri="{FF2B5EF4-FFF2-40B4-BE49-F238E27FC236}">
                <a16:creationId xmlns:a16="http://schemas.microsoft.com/office/drawing/2014/main"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en-GB" sz="2400" dirty="0" err="1" smtClean="0">
                <a:solidFill>
                  <a:schemeClr val="bg1"/>
                </a:solidFill>
                <a:latin typeface="Sylfaen" panose="010A0502050306030303" pitchFamily="18" charset="0"/>
              </a:rPr>
              <a:t>Ճիշտ</a:t>
            </a:r>
            <a:r>
              <a:rPr lang="en-GB" sz="2400" dirty="0" smtClean="0">
                <a:solidFill>
                  <a:schemeClr val="bg1"/>
                </a:solidFill>
                <a:latin typeface="Sylfaen" panose="010A0502050306030303" pitchFamily="18" charset="0"/>
              </a:rPr>
              <a:t> </a:t>
            </a:r>
            <a:r>
              <a:rPr lang="en-GB" sz="2400" dirty="0" err="1" smtClean="0">
                <a:solidFill>
                  <a:schemeClr val="bg1"/>
                </a:solidFill>
                <a:latin typeface="Sylfaen" panose="010A0502050306030303" pitchFamily="18" charset="0"/>
              </a:rPr>
              <a:t>պատասխանն</a:t>
            </a:r>
            <a:r>
              <a:rPr lang="en-GB" sz="2400" dirty="0" smtClean="0">
                <a:solidFill>
                  <a:schemeClr val="bg1"/>
                </a:solidFill>
                <a:latin typeface="Sylfaen" panose="010A0502050306030303" pitchFamily="18" charset="0"/>
              </a:rPr>
              <a:t> է Ա-ն</a:t>
            </a:r>
            <a:endParaRPr lang="en-GB" sz="2400" dirty="0">
              <a:solidFill>
                <a:schemeClr val="bg1"/>
              </a:solidFill>
              <a:latin typeface="Sylfaen" panose="010A0502050306030303" pitchFamily="18" charset="0"/>
            </a:endParaRPr>
          </a:p>
        </p:txBody>
      </p:sp>
      <p:sp>
        <p:nvSpPr>
          <p:cNvPr id="10" name="TextBox 9">
            <a:extLst>
              <a:ext uri="{FF2B5EF4-FFF2-40B4-BE49-F238E27FC236}">
                <a16:creationId xmlns:a16="http://schemas.microsoft.com/office/drawing/2014/main" id="{A5BF146C-DBC3-44BF-AA98-DDEC334987B8}"/>
              </a:ext>
            </a:extLst>
          </p:cNvPr>
          <p:cNvSpPr txBox="1"/>
          <p:nvPr/>
        </p:nvSpPr>
        <p:spPr>
          <a:xfrm>
            <a:off x="556984" y="3471831"/>
            <a:ext cx="8030032" cy="830997"/>
          </a:xfrm>
          <a:prstGeom prst="rect">
            <a:avLst/>
          </a:prstGeom>
          <a:solidFill>
            <a:srgbClr val="F08A34"/>
          </a:solidFill>
        </p:spPr>
        <p:txBody>
          <a:bodyPr wrap="square" rtlCol="0">
            <a:spAutoFit/>
          </a:bodyPr>
          <a:lstStyle/>
          <a:p>
            <a:pPr lvl="3"/>
            <a:r>
              <a:rPr lang="en-GB" sz="2400" dirty="0" smtClean="0">
                <a:solidFill>
                  <a:schemeClr val="bg1"/>
                </a:solidFill>
                <a:latin typeface="Sylfaen" panose="010A0502050306030303" pitchFamily="18" charset="0"/>
              </a:rPr>
              <a:t>Ա.  </a:t>
            </a:r>
            <a:r>
              <a:rPr lang="en-GB" sz="2400" dirty="0" err="1" smtClean="0">
                <a:solidFill>
                  <a:schemeClr val="bg1"/>
                </a:solidFill>
                <a:latin typeface="Sylfaen" panose="010A0502050306030303" pitchFamily="18" charset="0"/>
              </a:rPr>
              <a:t>Այո</a:t>
            </a:r>
            <a:endParaRPr lang="en-GB" sz="2400" dirty="0">
              <a:solidFill>
                <a:schemeClr val="bg1"/>
              </a:solidFill>
              <a:latin typeface="Sylfaen" panose="010A0502050306030303" pitchFamily="18" charset="0"/>
            </a:endParaRPr>
          </a:p>
          <a:p>
            <a:pPr lvl="3"/>
            <a:r>
              <a:rPr lang="en-US" sz="2400" dirty="0" smtClean="0">
                <a:solidFill>
                  <a:schemeClr val="bg1"/>
                </a:solidFill>
                <a:latin typeface="Sylfaen" panose="010A0502050306030303" pitchFamily="18" charset="0"/>
              </a:rPr>
              <a:t>Բ.   </a:t>
            </a:r>
            <a:r>
              <a:rPr lang="en-US" sz="2400" dirty="0" err="1" smtClean="0">
                <a:solidFill>
                  <a:schemeClr val="bg1"/>
                </a:solidFill>
                <a:latin typeface="Sylfaen" panose="010A0502050306030303" pitchFamily="18" charset="0"/>
              </a:rPr>
              <a:t>Ոչ</a:t>
            </a:r>
            <a:endParaRPr lang="en-US" sz="2400" dirty="0">
              <a:solidFill>
                <a:schemeClr val="bg1"/>
              </a:solidFill>
              <a:latin typeface="Sylfaen" panose="010A0502050306030303" pitchFamily="18" charset="0"/>
            </a:endParaRPr>
          </a:p>
        </p:txBody>
      </p:sp>
      <p:sp>
        <p:nvSpPr>
          <p:cNvPr id="11" name="Rectangle 10">
            <a:extLst>
              <a:ext uri="{FF2B5EF4-FFF2-40B4-BE49-F238E27FC236}">
                <a16:creationId xmlns:a16="http://schemas.microsoft.com/office/drawing/2014/main"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err="1" smtClean="0">
                <a:latin typeface="Sylfaen" panose="010A0502050306030303" pitchFamily="18" charset="0"/>
                <a:ea typeface="Verdana" panose="020B0604030504040204" pitchFamily="34" charset="0"/>
                <a:cs typeface="ＭＳ Ｐゴシック" charset="0"/>
              </a:rPr>
              <a:t>Հարցում</a:t>
            </a:r>
            <a:endParaRPr lang="en-GB" sz="3200" dirty="0">
              <a:latin typeface="Sylfaen" panose="010A0502050306030303" pitchFamily="18" charset="0"/>
              <a:ea typeface="Verdana" panose="020B0604030504040204" pitchFamily="34" charset="0"/>
            </a:endParaRPr>
          </a:p>
        </p:txBody>
      </p:sp>
    </p:spTree>
    <p:extLst>
      <p:ext uri="{BB962C8B-B14F-4D97-AF65-F5344CB8AC3E}">
        <p14:creationId xmlns:p14="http://schemas.microsoft.com/office/powerpoint/2010/main" val="2815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022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a:xfrm>
            <a:off x="493921" y="4406900"/>
            <a:ext cx="8229183" cy="1362075"/>
          </a:xfrm>
        </p:spPr>
        <p:txBody>
          <a:bodyPr/>
          <a:lstStyle/>
          <a:p>
            <a:r>
              <a:rPr lang="hy-AM" sz="3200" dirty="0">
                <a:latin typeface="Sylfaen" panose="010A0502050306030303" pitchFamily="18" charset="0"/>
              </a:rPr>
              <a:t>Անօրինական կերպով հաղորդակցություն գաղտնի որսալ</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hy-AM" dirty="0">
                <a:latin typeface="Sylfaen" panose="010A0502050306030303" pitchFamily="18" charset="0"/>
                <a:ea typeface="Verdana" panose="020B0604030504040204" pitchFamily="34" charset="0"/>
              </a:rPr>
              <a:t>Բուդապեշտի կոնվենցիայի նյութական դրույթները </a:t>
            </a:r>
            <a:r>
              <a:rPr lang="en-GB" dirty="0">
                <a:latin typeface="Sylfaen" panose="010A0502050306030303" pitchFamily="18" charset="0"/>
                <a:ea typeface="Verdana" panose="020B0604030504040204" pitchFamily="34" charset="0"/>
              </a:rPr>
              <a:t>(</a:t>
            </a:r>
            <a:r>
              <a:rPr lang="en-GB" dirty="0" err="1">
                <a:latin typeface="Sylfaen" panose="010A0502050306030303" pitchFamily="18" charset="0"/>
                <a:ea typeface="Verdana" panose="020B0604030504040204" pitchFamily="34" charset="0"/>
              </a:rPr>
              <a:t>Մաս</a:t>
            </a:r>
            <a:r>
              <a:rPr lang="en-GB" dirty="0">
                <a:latin typeface="Sylfaen" panose="010A0502050306030303" pitchFamily="18" charset="0"/>
                <a:ea typeface="Verdana" panose="020B0604030504040204" pitchFamily="34" charset="0"/>
              </a:rPr>
              <a:t> 1)</a:t>
            </a:r>
          </a:p>
        </p:txBody>
      </p:sp>
      <p:sp>
        <p:nvSpPr>
          <p:cNvPr id="6" name="TextBox 7">
            <a:extLst>
              <a:ext uri="{FF2B5EF4-FFF2-40B4-BE49-F238E27FC236}">
                <a16:creationId xmlns:a16="http://schemas.microsoft.com/office/drawing/2014/main" id="{B56E239A-32FB-4A4C-8FCA-79491A7D860B}"/>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cs typeface="Verdana" charset="0"/>
              </a:rPr>
              <a:t>Բաժին</a:t>
            </a:r>
            <a:r>
              <a:rPr lang="en-GB" sz="3200" dirty="0" smtClean="0">
                <a:solidFill>
                  <a:schemeClr val="bg1"/>
                </a:solidFill>
                <a:latin typeface="Sylfaen" panose="010A0502050306030303" pitchFamily="18" charset="0"/>
                <a:cs typeface="Verdana" charset="0"/>
              </a:rPr>
              <a:t> </a:t>
            </a:r>
            <a:r>
              <a:rPr lang="en-GB" sz="3200" dirty="0">
                <a:solidFill>
                  <a:schemeClr val="bg1"/>
                </a:solidFill>
                <a:latin typeface="Sylfaen" panose="010A0502050306030303" pitchFamily="18" charset="0"/>
                <a:cs typeface="Verdana" charset="0"/>
              </a:rPr>
              <a:t>3</a:t>
            </a:r>
            <a:endParaRPr lang="en-GB" sz="2000" dirty="0">
              <a:solidFill>
                <a:schemeClr val="bg1"/>
              </a:solidFill>
              <a:latin typeface="Sylfaen" panose="010A0502050306030303" pitchFamily="18" charset="0"/>
              <a:cs typeface="Verdana" charset="0"/>
            </a:endParaRPr>
          </a:p>
        </p:txBody>
      </p:sp>
    </p:spTree>
    <p:extLst>
      <p:ext uri="{BB962C8B-B14F-4D97-AF65-F5344CB8AC3E}">
        <p14:creationId xmlns:p14="http://schemas.microsoft.com/office/powerpoint/2010/main" val="1084515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15382" y="0"/>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a:solidFill>
                  <a:schemeClr val="bg1"/>
                </a:solidFill>
                <a:latin typeface="Sylfaen" panose="010A0502050306030303" pitchFamily="18" charset="0"/>
                <a:ea typeface="Verdana" panose="020B0604030504040204" pitchFamily="34" charset="0"/>
                <a:cs typeface="Verdana" charset="0"/>
              </a:rPr>
              <a:t>Անօրինական կերպով հաղորդակցություն գաղտնի որսալ</a:t>
            </a:r>
          </a:p>
        </p:txBody>
      </p:sp>
      <p:sp>
        <p:nvSpPr>
          <p:cNvPr id="2" name="Rectangle 2">
            <a:extLst>
              <a:ext uri="{FF2B5EF4-FFF2-40B4-BE49-F238E27FC236}">
                <a16:creationId xmlns:a16="http://schemas.microsoft.com/office/drawing/2014/main" id="{9D5A03CE-8228-488C-B870-1AE3D665E3CC}"/>
              </a:ext>
            </a:extLst>
          </p:cNvPr>
          <p:cNvSpPr txBox="1">
            <a:spLocks/>
          </p:cNvSpPr>
          <p:nvPr/>
        </p:nvSpPr>
        <p:spPr>
          <a:xfrm>
            <a:off x="457200" y="1270001"/>
            <a:ext cx="8229600" cy="5106987"/>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en-GB" altLang="sr-Latn-RS" sz="2500" b="1" i="1" dirty="0">
              <a:latin typeface="Sylfaen" panose="010A0502050306030303" pitchFamily="18" charset="0"/>
              <a:cs typeface="Times New Roman" panose="02020603050405020304" pitchFamily="18" charset="0"/>
            </a:endParaRPr>
          </a:p>
          <a:p>
            <a:pPr algn="ctr" eaLnBrk="1" hangingPunct="1">
              <a:lnSpc>
                <a:spcPct val="80000"/>
              </a:lnSpc>
              <a:buNone/>
            </a:pPr>
            <a:r>
              <a:rPr lang="hy-AM" altLang="sr-Latn-RS" sz="2500" b="1" i="1" dirty="0">
                <a:latin typeface="Sylfaen" panose="010A0502050306030303" pitchFamily="18" charset="0"/>
                <a:cs typeface="Times New Roman" panose="02020603050405020304" pitchFamily="18" charset="0"/>
              </a:rPr>
              <a:t>Անօրինական կերպով հաղորդակցություն գաղտնի </a:t>
            </a:r>
            <a:r>
              <a:rPr lang="hy-AM" altLang="sr-Latn-RS" sz="2500" b="1" i="1" dirty="0" smtClean="0">
                <a:latin typeface="Sylfaen" panose="010A0502050306030303" pitchFamily="18" charset="0"/>
                <a:cs typeface="Times New Roman" panose="02020603050405020304" pitchFamily="18" charset="0"/>
              </a:rPr>
              <a:t>որսալ</a:t>
            </a:r>
            <a:endParaRPr lang="en-US" altLang="sr-Latn-RS" sz="2500" b="1" i="1" dirty="0" smtClean="0">
              <a:latin typeface="Sylfaen" panose="010A0502050306030303" pitchFamily="18" charset="0"/>
              <a:cs typeface="Times New Roman" panose="02020603050405020304" pitchFamily="18" charset="0"/>
            </a:endParaRPr>
          </a:p>
          <a:p>
            <a:pPr algn="ctr" eaLnBrk="1" hangingPunct="1">
              <a:lnSpc>
                <a:spcPct val="80000"/>
              </a:lnSpc>
              <a:buNone/>
            </a:pPr>
            <a:r>
              <a:rPr lang="en-GB" altLang="sr-Latn-RS" sz="2500" b="1" i="1" dirty="0" smtClean="0">
                <a:latin typeface="Sylfaen" panose="010A0502050306030303" pitchFamily="18" charset="0"/>
                <a:cs typeface="Times New Roman" panose="02020603050405020304" pitchFamily="18" charset="0"/>
              </a:rPr>
              <a:t>(</a:t>
            </a:r>
            <a:r>
              <a:rPr lang="en-GB" altLang="sr-Latn-RS" sz="2500" b="1" i="1" dirty="0" err="1" smtClean="0">
                <a:latin typeface="Sylfaen" panose="010A0502050306030303" pitchFamily="18" charset="0"/>
                <a:cs typeface="Times New Roman" panose="02020603050405020304" pitchFamily="18" charset="0"/>
              </a:rPr>
              <a:t>Հոդված</a:t>
            </a:r>
            <a:r>
              <a:rPr lang="en-GB" altLang="sr-Latn-RS" sz="2500" b="1" i="1" dirty="0" smtClean="0">
                <a:latin typeface="Sylfaen" panose="010A0502050306030303" pitchFamily="18" charset="0"/>
                <a:cs typeface="Times New Roman" panose="02020603050405020304" pitchFamily="18" charset="0"/>
              </a:rPr>
              <a:t> </a:t>
            </a:r>
            <a:r>
              <a:rPr lang="en-GB" altLang="sr-Latn-RS" sz="2500" b="1" i="1" dirty="0">
                <a:latin typeface="Sylfaen" panose="010A0502050306030303" pitchFamily="18" charset="0"/>
                <a:cs typeface="Times New Roman" panose="02020603050405020304" pitchFamily="18" charset="0"/>
              </a:rPr>
              <a:t>3 </a:t>
            </a:r>
            <a:r>
              <a:rPr lang="en-GB" altLang="sr-Latn-RS" sz="2500" b="1" i="1" dirty="0" smtClean="0">
                <a:latin typeface="Sylfaen" panose="010A0502050306030303" pitchFamily="18" charset="0"/>
                <a:cs typeface="Times New Roman" panose="02020603050405020304" pitchFamily="18" charset="0"/>
              </a:rPr>
              <a:t>–</a:t>
            </a:r>
            <a:r>
              <a:rPr lang="en-GB" altLang="sr-Latn-RS" sz="2500" b="1" i="1" dirty="0" err="1" smtClean="0">
                <a:latin typeface="Sylfaen" panose="010A0502050306030303" pitchFamily="18" charset="0"/>
                <a:cs typeface="Times New Roman" panose="02020603050405020304" pitchFamily="18" charset="0"/>
              </a:rPr>
              <a:t>Բուդապեշտի</a:t>
            </a:r>
            <a:r>
              <a:rPr lang="en-GB" altLang="sr-Latn-RS" sz="2500" b="1" i="1" dirty="0" smtClean="0">
                <a:latin typeface="Sylfaen" panose="010A0502050306030303" pitchFamily="18" charset="0"/>
                <a:cs typeface="Times New Roman" panose="02020603050405020304" pitchFamily="18" charset="0"/>
              </a:rPr>
              <a:t> </a:t>
            </a:r>
            <a:r>
              <a:rPr lang="en-GB" altLang="sr-Latn-RS" sz="2500" b="1" i="1" dirty="0" err="1" smtClean="0">
                <a:latin typeface="Sylfaen" panose="010A0502050306030303" pitchFamily="18" charset="0"/>
                <a:cs typeface="Times New Roman" panose="02020603050405020304" pitchFamily="18" charset="0"/>
              </a:rPr>
              <a:t>կոնվենցիա</a:t>
            </a:r>
            <a:r>
              <a:rPr lang="en-GB" altLang="sr-Latn-RS" sz="2500" b="1" i="1" dirty="0" smtClean="0">
                <a:latin typeface="Sylfaen" panose="010A0502050306030303" pitchFamily="18" charset="0"/>
                <a:cs typeface="Times New Roman" panose="02020603050405020304" pitchFamily="18" charset="0"/>
              </a:rPr>
              <a:t>)</a:t>
            </a:r>
            <a:endParaRPr lang="en-GB" altLang="sr-Latn-RS" sz="2500" b="1" i="1" dirty="0">
              <a:latin typeface="Sylfaen" panose="010A0502050306030303" pitchFamily="18" charset="0"/>
              <a:cs typeface="Times New Roman" panose="02020603050405020304" pitchFamily="18" charset="0"/>
            </a:endParaRPr>
          </a:p>
          <a:p>
            <a:pPr eaLnBrk="1" hangingPunct="1">
              <a:lnSpc>
                <a:spcPct val="80000"/>
              </a:lnSpc>
              <a:buFont typeface="Arial" pitchFamily="34" charset="0"/>
              <a:buNone/>
            </a:pPr>
            <a:endParaRPr lang="en-GB" altLang="sr-Latn-RS" sz="2500" dirty="0">
              <a:latin typeface="Sylfaen" panose="010A0502050306030303" pitchFamily="18" charset="0"/>
              <a:cs typeface="Times New Roman" panose="02020603050405020304" pitchFamily="18" charset="0"/>
            </a:endParaRPr>
          </a:p>
          <a:p>
            <a:pPr algn="ctr" eaLnBrk="1" hangingPunct="1">
              <a:lnSpc>
                <a:spcPct val="80000"/>
              </a:lnSpc>
            </a:pPr>
            <a:r>
              <a:rPr lang="hy-AM" altLang="sr-Latn-RS" sz="2500" i="1" dirty="0">
                <a:latin typeface="Sylfaen" panose="010A0502050306030303" pitchFamily="18" charset="0"/>
                <a:cs typeface="Times New Roman" panose="02020603050405020304" pitchFamily="18" charset="0"/>
              </a:rPr>
              <a:t>միտումնավոր և անօրեն </a:t>
            </a:r>
            <a:r>
              <a:rPr lang="hy-AM" altLang="sr-Latn-RS" sz="2500" i="1" dirty="0" smtClean="0">
                <a:latin typeface="Sylfaen" panose="010A0502050306030303" pitchFamily="18" charset="0"/>
                <a:cs typeface="Times New Roman" panose="02020603050405020304" pitchFamily="18" charset="0"/>
              </a:rPr>
              <a:t>կերպով</a:t>
            </a:r>
            <a:endParaRPr lang="en-US" altLang="sr-Latn-RS" sz="2500" i="1" dirty="0" smtClean="0">
              <a:latin typeface="Sylfaen" panose="010A0502050306030303" pitchFamily="18" charset="0"/>
              <a:cs typeface="Times New Roman" panose="02020603050405020304" pitchFamily="18" charset="0"/>
            </a:endParaRPr>
          </a:p>
          <a:p>
            <a:pPr marL="0" indent="0" algn="ctr" eaLnBrk="1" hangingPunct="1">
              <a:lnSpc>
                <a:spcPct val="80000"/>
              </a:lnSpc>
              <a:buNone/>
            </a:pPr>
            <a:endParaRPr lang="en-GB" altLang="sr-Latn-RS" sz="2500" i="1" dirty="0">
              <a:latin typeface="Sylfaen" panose="010A0502050306030303" pitchFamily="18" charset="0"/>
              <a:cs typeface="Times New Roman" panose="02020603050405020304" pitchFamily="18" charset="0"/>
            </a:endParaRPr>
          </a:p>
          <a:p>
            <a:pPr algn="ctr" eaLnBrk="1" hangingPunct="1">
              <a:lnSpc>
                <a:spcPct val="80000"/>
              </a:lnSpc>
            </a:pPr>
            <a:r>
              <a:rPr lang="hy-AM" altLang="sr-Latn-RS" sz="2500" i="1" dirty="0">
                <a:latin typeface="Sylfaen" panose="010A0502050306030303" pitchFamily="18" charset="0"/>
                <a:cs typeface="Times New Roman" panose="02020603050405020304" pitchFamily="18" charset="0"/>
              </a:rPr>
              <a:t>տեխնիկական միջոցներով գաղտնի որսալու համակարգչային </a:t>
            </a:r>
            <a:r>
              <a:rPr lang="en-US" altLang="sr-Latn-RS" sz="2500" i="1" dirty="0" err="1">
                <a:latin typeface="Sylfaen" panose="010A0502050306030303" pitchFamily="18" charset="0"/>
                <a:cs typeface="Times New Roman" panose="02020603050405020304" pitchFamily="18" charset="0"/>
              </a:rPr>
              <a:t>տվյալների</a:t>
            </a:r>
            <a:r>
              <a:rPr lang="en-US" altLang="sr-Latn-RS" sz="2500" i="1" dirty="0">
                <a:latin typeface="Sylfaen" panose="010A0502050306030303" pitchFamily="18" charset="0"/>
                <a:cs typeface="Times New Roman" panose="02020603050405020304" pitchFamily="18" charset="0"/>
              </a:rPr>
              <a:t> </a:t>
            </a:r>
            <a:r>
              <a:rPr lang="hy-AM" sz="2500" i="1" dirty="0">
                <a:latin typeface="Sylfaen" panose="010A0502050306030303" pitchFamily="18" charset="0"/>
                <a:cs typeface="Times New Roman" panose="02020603050405020304" pitchFamily="18" charset="0"/>
              </a:rPr>
              <a:t>ոչ հրապարակավ փոխանցումները</a:t>
            </a:r>
            <a:r>
              <a:rPr lang="en-US" altLang="sr-Latn-RS" sz="2500" i="1" dirty="0">
                <a:latin typeface="Sylfaen" panose="010A0502050306030303" pitchFamily="18" charset="0"/>
                <a:cs typeface="Times New Roman" panose="02020603050405020304" pitchFamily="18" charset="0"/>
              </a:rPr>
              <a:t> </a:t>
            </a:r>
            <a:endParaRPr lang="en-US" altLang="sr-Latn-RS" sz="2500" i="1" dirty="0" smtClean="0">
              <a:latin typeface="Sylfaen" panose="010A0502050306030303" pitchFamily="18" charset="0"/>
              <a:cs typeface="Times New Roman" panose="02020603050405020304" pitchFamily="18" charset="0"/>
            </a:endParaRPr>
          </a:p>
          <a:p>
            <a:pPr algn="ctr" eaLnBrk="1" hangingPunct="1">
              <a:lnSpc>
                <a:spcPct val="80000"/>
              </a:lnSpc>
            </a:pPr>
            <a:endParaRPr lang="en-GB" altLang="sr-Latn-RS" sz="2500" i="1" dirty="0">
              <a:latin typeface="Sylfaen" panose="010A0502050306030303" pitchFamily="18" charset="0"/>
              <a:cs typeface="Times New Roman" panose="02020603050405020304" pitchFamily="18" charset="0"/>
            </a:endParaRPr>
          </a:p>
          <a:p>
            <a:pPr algn="ctr" eaLnBrk="1" hangingPunct="1">
              <a:lnSpc>
                <a:spcPct val="80000"/>
              </a:lnSpc>
            </a:pPr>
            <a:r>
              <a:rPr lang="hy-AM" altLang="sr-Latn-RS" sz="2500" i="1" dirty="0">
                <a:latin typeface="Sylfaen" panose="010A0502050306030303" pitchFamily="18" charset="0"/>
                <a:cs typeface="Times New Roman" panose="02020603050405020304" pitchFamily="18" charset="0"/>
              </a:rPr>
              <a:t> համակարգչային համակարգ մտնող, համակարգից դուրս եկող և համակարգի մեջ գտնվող</a:t>
            </a:r>
            <a:endParaRPr lang="en-GB" altLang="sr-Latn-RS" sz="2500" i="1" dirty="0">
              <a:latin typeface="Sylfaen" panose="010A0502050306030303" pitchFamily="18" charset="0"/>
              <a:cs typeface="Times New Roman" panose="02020603050405020304" pitchFamily="18" charset="0"/>
            </a:endParaRPr>
          </a:p>
        </p:txBody>
      </p:sp>
    </p:spTree>
    <p:extLst>
      <p:ext uri="{BB962C8B-B14F-4D97-AF65-F5344CB8AC3E}">
        <p14:creationId xmlns:p14="http://schemas.microsoft.com/office/powerpoint/2010/main" val="2453419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178B80CA-5FBB-4127-BEE1-9F94909C1497}"/>
              </a:ext>
            </a:extLst>
          </p:cNvPr>
          <p:cNvSpPr txBox="1">
            <a:spLocks noChangeArrowheads="1"/>
          </p:cNvSpPr>
          <p:nvPr/>
        </p:nvSpPr>
        <p:spPr bwMode="auto">
          <a:xfrm>
            <a:off x="577181" y="-85031"/>
            <a:ext cx="85668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a:solidFill>
                  <a:schemeClr val="bg1"/>
                </a:solidFill>
                <a:latin typeface="Sylfaen" panose="010A0502050306030303" pitchFamily="18" charset="0"/>
                <a:ea typeface="Verdana" panose="020B0604030504040204" pitchFamily="34" charset="0"/>
                <a:cs typeface="Verdana" charset="0"/>
              </a:rPr>
              <a:t>Անօրինական կերպով հաղորդակցություն գաղտնի </a:t>
            </a:r>
            <a:r>
              <a:rPr lang="hy-AM" sz="3200" dirty="0" smtClean="0">
                <a:solidFill>
                  <a:schemeClr val="bg1"/>
                </a:solidFill>
                <a:latin typeface="Sylfaen" panose="010A0502050306030303" pitchFamily="18" charset="0"/>
                <a:ea typeface="Verdana" panose="020B0604030504040204" pitchFamily="34" charset="0"/>
                <a:cs typeface="Verdana" charset="0"/>
              </a:rPr>
              <a:t>որսալ</a:t>
            </a:r>
            <a:r>
              <a:rPr lang="en-US" sz="3200" dirty="0" smtClean="0">
                <a:solidFill>
                  <a:schemeClr val="bg1"/>
                </a:solidFill>
                <a:latin typeface="Sylfaen" panose="010A0502050306030303" pitchFamily="18" charset="0"/>
                <a:ea typeface="Verdana" panose="020B0604030504040204" pitchFamily="34" charset="0"/>
                <a:cs typeface="Verdana" charset="0"/>
              </a:rPr>
              <a:t>. </a:t>
            </a:r>
            <a:r>
              <a:rPr lang="en-US" sz="3200" dirty="0" err="1" smtClean="0">
                <a:solidFill>
                  <a:schemeClr val="bg1"/>
                </a:solidFill>
                <a:latin typeface="Sylfaen" panose="010A0502050306030303" pitchFamily="18" charset="0"/>
                <a:ea typeface="Verdana" panose="020B0604030504040204" pitchFamily="34" charset="0"/>
                <a:cs typeface="Verdana" charset="0"/>
              </a:rPr>
              <a:t>Օրինակ</a:t>
            </a:r>
            <a:endParaRPr lang="hy-AM" sz="3200" dirty="0">
              <a:solidFill>
                <a:schemeClr val="bg1"/>
              </a:solidFill>
              <a:latin typeface="Sylfaen" panose="010A0502050306030303" pitchFamily="18" charset="0"/>
              <a:ea typeface="Verdana" panose="020B0604030504040204" pitchFamily="34" charset="0"/>
              <a:cs typeface="Verdana" charset="0"/>
            </a:endParaRPr>
          </a:p>
        </p:txBody>
      </p:sp>
      <p:pic>
        <p:nvPicPr>
          <p:cNvPr id="2" name="Picture 1">
            <a:extLst>
              <a:ext uri="{FF2B5EF4-FFF2-40B4-BE49-F238E27FC236}">
                <a16:creationId xmlns:a16="http://schemas.microsoft.com/office/drawing/2014/main" id="{3C6BB911-1495-4F20-B501-69CB31F9EC90}"/>
              </a:ext>
            </a:extLst>
          </p:cNvPr>
          <p:cNvPicPr>
            <a:picLocks noChangeAspect="1"/>
          </p:cNvPicPr>
          <p:nvPr/>
        </p:nvPicPr>
        <p:blipFill rotWithShape="1">
          <a:blip r:embed="rId3"/>
          <a:srcRect b="3232"/>
          <a:stretch/>
        </p:blipFill>
        <p:spPr>
          <a:xfrm>
            <a:off x="0" y="992187"/>
            <a:ext cx="9144000" cy="5605463"/>
          </a:xfrm>
          <a:prstGeom prst="rect">
            <a:avLst/>
          </a:prstGeom>
        </p:spPr>
      </p:pic>
    </p:spTree>
    <p:extLst>
      <p:ext uri="{BB962C8B-B14F-4D97-AF65-F5344CB8AC3E}">
        <p14:creationId xmlns:p14="http://schemas.microsoft.com/office/powerpoint/2010/main" val="3543751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178B80CA-5FBB-4127-BEE1-9F94909C1497}"/>
              </a:ext>
            </a:extLst>
          </p:cNvPr>
          <p:cNvSpPr txBox="1">
            <a:spLocks noChangeArrowheads="1"/>
          </p:cNvSpPr>
          <p:nvPr/>
        </p:nvSpPr>
        <p:spPr bwMode="auto">
          <a:xfrm>
            <a:off x="723811" y="-98258"/>
            <a:ext cx="843447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a:solidFill>
                  <a:schemeClr val="bg1"/>
                </a:solidFill>
                <a:latin typeface="Sylfaen" panose="010A0502050306030303" pitchFamily="18" charset="0"/>
                <a:ea typeface="Verdana" panose="020B0604030504040204" pitchFamily="34" charset="0"/>
                <a:cs typeface="Verdana" charset="0"/>
              </a:rPr>
              <a:t>Անօրինական կերպով հաղորդակցություն գաղտնի որսալ</a:t>
            </a:r>
            <a:r>
              <a:rPr lang="en-US" sz="3200" dirty="0">
                <a:solidFill>
                  <a:schemeClr val="bg1"/>
                </a:solidFill>
                <a:latin typeface="Sylfaen" panose="010A0502050306030303" pitchFamily="18" charset="0"/>
                <a:ea typeface="Verdana" panose="020B0604030504040204" pitchFamily="34" charset="0"/>
                <a:cs typeface="Verdana" charset="0"/>
              </a:rPr>
              <a:t>. </a:t>
            </a:r>
            <a:r>
              <a:rPr lang="en-US" sz="3200" dirty="0" err="1">
                <a:solidFill>
                  <a:schemeClr val="bg1"/>
                </a:solidFill>
                <a:latin typeface="Sylfaen" panose="010A0502050306030303" pitchFamily="18" charset="0"/>
                <a:ea typeface="Verdana" panose="020B0604030504040204" pitchFamily="34" charset="0"/>
                <a:cs typeface="Verdana" charset="0"/>
              </a:rPr>
              <a:t>Օրինակ</a:t>
            </a:r>
            <a:endParaRPr lang="hy-AM" sz="3200" dirty="0">
              <a:solidFill>
                <a:schemeClr val="bg1"/>
              </a:solidFill>
              <a:latin typeface="Sylfaen" panose="010A0502050306030303" pitchFamily="18" charset="0"/>
              <a:ea typeface="Verdana" panose="020B0604030504040204" pitchFamily="34" charset="0"/>
              <a:cs typeface="Verdana" charset="0"/>
            </a:endParaRPr>
          </a:p>
        </p:txBody>
      </p:sp>
      <p:pic>
        <p:nvPicPr>
          <p:cNvPr id="14" name="Picture 13">
            <a:extLst>
              <a:ext uri="{FF2B5EF4-FFF2-40B4-BE49-F238E27FC236}">
                <a16:creationId xmlns:a16="http://schemas.microsoft.com/office/drawing/2014/main" id="{20E030D5-FDF6-4B7A-8CC1-F1C040680CBE}"/>
              </a:ext>
            </a:extLst>
          </p:cNvPr>
          <p:cNvPicPr>
            <a:picLocks noChangeAspect="1"/>
          </p:cNvPicPr>
          <p:nvPr/>
        </p:nvPicPr>
        <p:blipFill>
          <a:blip r:embed="rId3"/>
          <a:stretch>
            <a:fillRect/>
          </a:stretch>
        </p:blipFill>
        <p:spPr>
          <a:xfrm>
            <a:off x="14282" y="1628800"/>
            <a:ext cx="9144000" cy="4176464"/>
          </a:xfrm>
          <a:prstGeom prst="rect">
            <a:avLst/>
          </a:prstGeom>
        </p:spPr>
      </p:pic>
    </p:spTree>
    <p:extLst>
      <p:ext uri="{BB962C8B-B14F-4D97-AF65-F5344CB8AC3E}">
        <p14:creationId xmlns:p14="http://schemas.microsoft.com/office/powerpoint/2010/main" val="230157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latin typeface="Sylfaen" panose="010A0502050306030303" pitchFamily="18" charset="0"/>
            </a:endParaRPr>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Sylfaen" panose="010A0502050306030303" pitchFamily="18" charset="0"/>
                <a:cs typeface="Verdana" charset="0"/>
              </a:rPr>
              <a:t>Դ</a:t>
            </a:r>
            <a:r>
              <a:rPr lang="hy-AM" sz="3200" dirty="0" smtClean="0">
                <a:solidFill>
                  <a:schemeClr val="bg1"/>
                </a:solidFill>
                <a:latin typeface="Sylfaen" panose="010A0502050306030303" pitchFamily="18" charset="0"/>
                <a:cs typeface="Verdana" charset="0"/>
              </a:rPr>
              <a:t>ասընթաց</a:t>
            </a:r>
            <a:r>
              <a:rPr lang="en-GB" sz="3200" dirty="0" smtClean="0">
                <a:solidFill>
                  <a:schemeClr val="bg1"/>
                </a:solidFill>
                <a:latin typeface="Sylfaen" panose="010A0502050306030303" pitchFamily="18" charset="0"/>
                <a:cs typeface="Verdana" charset="0"/>
              </a:rPr>
              <a:t>ի </a:t>
            </a:r>
            <a:r>
              <a:rPr lang="en-GB" sz="3200" dirty="0" err="1" smtClean="0">
                <a:solidFill>
                  <a:schemeClr val="bg1"/>
                </a:solidFill>
                <a:latin typeface="Sylfaen" panose="010A0502050306030303" pitchFamily="18" charset="0"/>
                <a:cs typeface="Verdana" charset="0"/>
              </a:rPr>
              <a:t>նպատակ</a:t>
            </a:r>
            <a:endParaRPr lang="en-GB" sz="2000" dirty="0">
              <a:solidFill>
                <a:schemeClr val="bg1"/>
              </a:solidFill>
              <a:latin typeface="Sylfaen" panose="010A0502050306030303" pitchFamily="18" charset="0"/>
              <a:cs typeface="Verdana" charset="0"/>
            </a:endParaRP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4294967295"/>
          </p:nvPr>
        </p:nvSpPr>
        <p:spPr>
          <a:xfrm>
            <a:off x="215900" y="2413327"/>
            <a:ext cx="8712200" cy="2031346"/>
          </a:xfrm>
        </p:spPr>
        <p:txBody>
          <a:bodyPr>
            <a:normAutofit fontScale="92500" lnSpcReduction="10000"/>
          </a:bodyPr>
          <a:lstStyle/>
          <a:p>
            <a:pPr marL="0" indent="0" algn="just">
              <a:buNone/>
            </a:pPr>
            <a:r>
              <a:rPr lang="en-US" dirty="0" err="1" smtClean="0">
                <a:latin typeface="Sylfaen" panose="010A0502050306030303" pitchFamily="18" charset="0"/>
              </a:rPr>
              <a:t>Մասնակիցներին</a:t>
            </a:r>
            <a:r>
              <a:rPr lang="en-US" dirty="0" smtClean="0">
                <a:latin typeface="Sylfaen" panose="010A0502050306030303" pitchFamily="18" charset="0"/>
              </a:rPr>
              <a:t> </a:t>
            </a:r>
            <a:r>
              <a:rPr lang="en-US" dirty="0" err="1" smtClean="0">
                <a:latin typeface="Sylfaen" panose="010A0502050306030303" pitchFamily="18" charset="0"/>
              </a:rPr>
              <a:t>տրամադրել</a:t>
            </a:r>
            <a:r>
              <a:rPr lang="en-US" dirty="0" smtClean="0">
                <a:latin typeface="Sylfaen" panose="010A0502050306030303" pitchFamily="18" charset="0"/>
              </a:rPr>
              <a:t> </a:t>
            </a:r>
            <a:r>
              <a:rPr lang="en-US" dirty="0" err="1" smtClean="0">
                <a:latin typeface="Sylfaen" panose="010A0502050306030303" pitchFamily="18" charset="0"/>
              </a:rPr>
              <a:t>համապարփակ</a:t>
            </a:r>
            <a:r>
              <a:rPr lang="en-US" dirty="0" smtClean="0">
                <a:latin typeface="Sylfaen" panose="010A0502050306030303" pitchFamily="18" charset="0"/>
              </a:rPr>
              <a:t> </a:t>
            </a:r>
            <a:r>
              <a:rPr lang="en-US" dirty="0" err="1" smtClean="0">
                <a:latin typeface="Sylfaen" panose="010A0502050306030303" pitchFamily="18" charset="0"/>
              </a:rPr>
              <a:t>ըմբռնում</a:t>
            </a:r>
            <a:r>
              <a:rPr lang="en-US" dirty="0" smtClean="0">
                <a:latin typeface="Sylfaen" panose="010A0502050306030303" pitchFamily="18" charset="0"/>
              </a:rPr>
              <a:t> </a:t>
            </a:r>
            <a:r>
              <a:rPr lang="en-US" dirty="0" err="1" smtClean="0">
                <a:latin typeface="Sylfaen" panose="010A0502050306030303" pitchFamily="18" charset="0"/>
              </a:rPr>
              <a:t>համակարգչային</a:t>
            </a:r>
            <a:r>
              <a:rPr lang="en-US" dirty="0" smtClean="0">
                <a:latin typeface="Sylfaen" panose="010A0502050306030303" pitchFamily="18" charset="0"/>
              </a:rPr>
              <a:t> </a:t>
            </a:r>
            <a:r>
              <a:rPr lang="en-US" dirty="0" err="1" smtClean="0">
                <a:latin typeface="Sylfaen" panose="010A0502050306030303" pitchFamily="18" charset="0"/>
              </a:rPr>
              <a:t>համակարգերի</a:t>
            </a:r>
            <a:r>
              <a:rPr lang="en-US" dirty="0" smtClean="0">
                <a:latin typeface="Sylfaen" panose="010A0502050306030303" pitchFamily="18" charset="0"/>
              </a:rPr>
              <a:t> և </a:t>
            </a:r>
            <a:r>
              <a:rPr lang="en-US" dirty="0" err="1" smtClean="0">
                <a:latin typeface="Sylfaen" panose="010A0502050306030303" pitchFamily="18" charset="0"/>
              </a:rPr>
              <a:t>տվյալների</a:t>
            </a:r>
            <a:r>
              <a:rPr lang="en-US" dirty="0" smtClean="0">
                <a:latin typeface="Sylfaen" panose="010A0502050306030303" pitchFamily="18" charset="0"/>
              </a:rPr>
              <a:t> </a:t>
            </a:r>
            <a:r>
              <a:rPr lang="en-US" dirty="0" err="1" smtClean="0">
                <a:latin typeface="Sylfaen" panose="010A0502050306030303" pitchFamily="18" charset="0"/>
              </a:rPr>
              <a:t>գաղտնիության</a:t>
            </a:r>
            <a:r>
              <a:rPr lang="en-US" dirty="0" smtClean="0">
                <a:latin typeface="Sylfaen" panose="010A0502050306030303" pitchFamily="18" charset="0"/>
              </a:rPr>
              <a:t>, </a:t>
            </a:r>
            <a:r>
              <a:rPr lang="en-US" dirty="0" err="1" smtClean="0">
                <a:latin typeface="Sylfaen" panose="010A0502050306030303" pitchFamily="18" charset="0"/>
              </a:rPr>
              <a:t>միասնության</a:t>
            </a:r>
            <a:r>
              <a:rPr lang="en-US" dirty="0" smtClean="0">
                <a:latin typeface="Sylfaen" panose="010A0502050306030303" pitchFamily="18" charset="0"/>
              </a:rPr>
              <a:t> և </a:t>
            </a:r>
            <a:r>
              <a:rPr lang="en-US" dirty="0" err="1" smtClean="0">
                <a:latin typeface="Sylfaen" panose="010A0502050306030303" pitchFamily="18" charset="0"/>
              </a:rPr>
              <a:t>մատչելիության</a:t>
            </a:r>
            <a:r>
              <a:rPr lang="en-US" dirty="0" smtClean="0">
                <a:latin typeface="Sylfaen" panose="010A0502050306030303" pitchFamily="18" charset="0"/>
              </a:rPr>
              <a:t> </a:t>
            </a:r>
            <a:r>
              <a:rPr lang="en-US" dirty="0" err="1" smtClean="0">
                <a:latin typeface="Sylfaen" panose="010A0502050306030303" pitchFamily="18" charset="0"/>
              </a:rPr>
              <a:t>դեմ</a:t>
            </a:r>
            <a:r>
              <a:rPr lang="en-US" dirty="0" smtClean="0">
                <a:latin typeface="Sylfaen" panose="010A0502050306030303" pitchFamily="18" charset="0"/>
              </a:rPr>
              <a:t> </a:t>
            </a:r>
            <a:r>
              <a:rPr lang="en-US" dirty="0" err="1" smtClean="0">
                <a:latin typeface="Sylfaen" panose="010A0502050306030303" pitchFamily="18" charset="0"/>
              </a:rPr>
              <a:t>ուղղված</a:t>
            </a:r>
            <a:r>
              <a:rPr lang="en-US" dirty="0" smtClean="0">
                <a:latin typeface="Sylfaen" panose="010A0502050306030303" pitchFamily="18" charset="0"/>
              </a:rPr>
              <a:t> </a:t>
            </a:r>
            <a:r>
              <a:rPr lang="en-US" dirty="0" err="1" smtClean="0">
                <a:latin typeface="Sylfaen" panose="010A0502050306030303" pitchFamily="18" charset="0"/>
              </a:rPr>
              <a:t>հանցագործությունների</a:t>
            </a:r>
            <a:r>
              <a:rPr lang="en-US" dirty="0" smtClean="0">
                <a:latin typeface="Sylfaen" panose="010A0502050306030303" pitchFamily="18" charset="0"/>
              </a:rPr>
              <a:t> </a:t>
            </a:r>
            <a:r>
              <a:rPr lang="en-US" dirty="0" err="1" smtClean="0">
                <a:latin typeface="Sylfaen" panose="010A0502050306030303" pitchFamily="18" charset="0"/>
              </a:rPr>
              <a:t>բաղադրիչների</a:t>
            </a:r>
            <a:r>
              <a:rPr lang="en-US" dirty="0" smtClean="0">
                <a:latin typeface="Sylfaen" panose="010A0502050306030303" pitchFamily="18" charset="0"/>
              </a:rPr>
              <a:t> </a:t>
            </a:r>
            <a:r>
              <a:rPr lang="en-US" dirty="0" err="1" smtClean="0">
                <a:latin typeface="Sylfaen" panose="010A0502050306030303" pitchFamily="18" charset="0"/>
              </a:rPr>
              <a:t>վերաբերյալ</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կոնվենցիային</a:t>
            </a:r>
            <a:r>
              <a:rPr lang="en-US" dirty="0" smtClean="0">
                <a:latin typeface="Sylfaen" panose="010A0502050306030303" pitchFamily="18" charset="0"/>
              </a:rPr>
              <a:t> </a:t>
            </a:r>
            <a:r>
              <a:rPr lang="en-US" dirty="0" err="1" smtClean="0">
                <a:latin typeface="Sylfaen" panose="010A0502050306030303" pitchFamily="18" charset="0"/>
              </a:rPr>
              <a:t>համապատասխան</a:t>
            </a:r>
            <a:r>
              <a:rPr lang="en-US" dirty="0" smtClean="0">
                <a:latin typeface="Sylfaen" panose="010A0502050306030303" pitchFamily="18" charset="0"/>
              </a:rPr>
              <a:t>:</a:t>
            </a:r>
            <a:endParaRPr lang="en-US" dirty="0">
              <a:latin typeface="Sylfaen" panose="010A0502050306030303" pitchFamily="18" charset="0"/>
            </a:endParaRPr>
          </a:p>
        </p:txBody>
      </p:sp>
    </p:spTree>
    <p:extLst>
      <p:ext uri="{BB962C8B-B14F-4D97-AF65-F5344CB8AC3E}">
        <p14:creationId xmlns:p14="http://schemas.microsoft.com/office/powerpoint/2010/main" val="1786502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51977" y="1143208"/>
            <a:ext cx="3889351" cy="5755422"/>
          </a:xfrm>
          <a:prstGeom prst="rect">
            <a:avLst/>
          </a:prstGeom>
        </p:spPr>
        <p:txBody>
          <a:bodyPr wrap="square">
            <a:spAutoFit/>
          </a:bodyPr>
          <a:lstStyle/>
          <a:p>
            <a:pPr algn="just"/>
            <a:r>
              <a:rPr lang="hy-AM" sz="1600" dirty="0">
                <a:latin typeface="Sylfaen" panose="010A0502050306030303" pitchFamily="18" charset="0"/>
              </a:rPr>
              <a:t>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տեխնիկական միջոցներով </a:t>
            </a:r>
            <a:r>
              <a:rPr lang="hy-AM" sz="1600" dirty="0">
                <a:solidFill>
                  <a:srgbClr val="FF0000"/>
                </a:solidFill>
                <a:latin typeface="Sylfaen" panose="010A0502050306030303" pitchFamily="18" charset="0"/>
              </a:rPr>
              <a:t>գաղտնի որսալու </a:t>
            </a:r>
            <a:r>
              <a:rPr lang="hy-AM" sz="1600" dirty="0">
                <a:latin typeface="Sylfaen" panose="010A0502050306030303" pitchFamily="18" charset="0"/>
              </a:rPr>
              <a:t>համակարգչային համակարգ մտնող, համակարգից դուրս եկող և համակարգի մեջ գտնվող համակարգչային տվյալների ոչ հրապարակավ փոխանցումները, ներառյալ համակարգչային համակարգից էլեկտրամագնիսական արտահոսքը, որը փոխանցում է նման համակարգչային տվյալներ: Կողմը կարող է պահանջել, որ հանցագործությունը կատարված լինի անազնիվ նպատակներով կամ այն համակարգչային համակարգի հետ, որը միացված է մեկ ուրիշ համակարգչային համակարգի:</a:t>
            </a:r>
            <a:endParaRPr lang="en-GB" sz="1600"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4708981"/>
          </a:xfrm>
          <a:prstGeom prst="rect">
            <a:avLst/>
          </a:prstGeom>
        </p:spPr>
        <p:txBody>
          <a:bodyPr wrap="square">
            <a:spAutoFit/>
          </a:bodyPr>
          <a:lstStyle/>
          <a:p>
            <a:pPr marL="342900" indent="-342900" algn="just">
              <a:buFont typeface="Arial" panose="020B0604020202020204" pitchFamily="34" charset="0"/>
              <a:buChar char="•"/>
            </a:pPr>
            <a:r>
              <a:rPr lang="en-US" sz="2000" dirty="0" err="1" smtClean="0">
                <a:latin typeface="Sylfaen" panose="010A0502050306030303" pitchFamily="18" charset="0"/>
              </a:rPr>
              <a:t>Գաղտնի</a:t>
            </a:r>
            <a:r>
              <a:rPr lang="en-US" sz="2000" dirty="0" smtClean="0">
                <a:latin typeface="Sylfaen" panose="010A0502050306030303" pitchFamily="18" charset="0"/>
              </a:rPr>
              <a:t> </a:t>
            </a:r>
            <a:r>
              <a:rPr lang="en-US" sz="2000" dirty="0" err="1" smtClean="0">
                <a:latin typeface="Sylfaen" panose="010A0502050306030303" pitchFamily="18" charset="0"/>
              </a:rPr>
              <a:t>որսալը</a:t>
            </a:r>
            <a:r>
              <a:rPr lang="en-US" sz="2000" dirty="0" smtClean="0">
                <a:latin typeface="Sylfaen" panose="010A0502050306030303" pitchFamily="18" charset="0"/>
              </a:rPr>
              <a:t> </a:t>
            </a:r>
            <a:r>
              <a:rPr lang="en-US" sz="2000" dirty="0" err="1" smtClean="0">
                <a:latin typeface="Sylfaen" panose="010A0502050306030303" pitchFamily="18" charset="0"/>
              </a:rPr>
              <a:t>նշանակում</a:t>
            </a:r>
            <a:r>
              <a:rPr lang="en-US" sz="2000" dirty="0" smtClean="0">
                <a:latin typeface="Sylfaen" panose="010A0502050306030303" pitchFamily="18" charset="0"/>
              </a:rPr>
              <a:t> է </a:t>
            </a:r>
            <a:r>
              <a:rPr lang="en-US" sz="2000" dirty="0" err="1" smtClean="0">
                <a:latin typeface="Sylfaen" panose="010A0502050306030303" pitchFamily="18" charset="0"/>
              </a:rPr>
              <a:t>լսել</a:t>
            </a:r>
            <a:r>
              <a:rPr lang="en-US" sz="2000" dirty="0" smtClean="0">
                <a:latin typeface="Sylfaen" panose="010A0502050306030303" pitchFamily="18" charset="0"/>
              </a:rPr>
              <a:t>, </a:t>
            </a:r>
            <a:r>
              <a:rPr lang="en-US" sz="2000" dirty="0" err="1" smtClean="0">
                <a:latin typeface="Sylfaen" panose="010A0502050306030303" pitchFamily="18" charset="0"/>
              </a:rPr>
              <a:t>մշտադիտարկել</a:t>
            </a:r>
            <a:r>
              <a:rPr lang="en-US" sz="2000" dirty="0" smtClean="0">
                <a:latin typeface="Sylfaen" panose="010A0502050306030303" pitchFamily="18" charset="0"/>
              </a:rPr>
              <a:t> </a:t>
            </a:r>
            <a:r>
              <a:rPr lang="en-US" sz="2000" dirty="0" err="1" smtClean="0">
                <a:latin typeface="Sylfaen" panose="010A0502050306030303" pitchFamily="18" charset="0"/>
              </a:rPr>
              <a:t>կամ</a:t>
            </a:r>
            <a:r>
              <a:rPr lang="en-US" sz="2000" dirty="0" smtClean="0">
                <a:latin typeface="Sylfaen" panose="010A0502050306030303" pitchFamily="18" charset="0"/>
              </a:rPr>
              <a:t> </a:t>
            </a:r>
            <a:r>
              <a:rPr lang="en-US" sz="2000" dirty="0" err="1" smtClean="0">
                <a:latin typeface="Sylfaen" panose="010A0502050306030303" pitchFamily="18" charset="0"/>
              </a:rPr>
              <a:t>վերահսկել</a:t>
            </a:r>
            <a:r>
              <a:rPr lang="en-US" sz="2000" dirty="0" smtClean="0">
                <a:latin typeface="Sylfaen" panose="010A0502050306030303" pitchFamily="18" charset="0"/>
              </a:rPr>
              <a:t> </a:t>
            </a:r>
            <a:r>
              <a:rPr lang="en-US" sz="2000" dirty="0" err="1" smtClean="0">
                <a:latin typeface="Sylfaen" panose="010A0502050306030303" pitchFamily="18" charset="0"/>
              </a:rPr>
              <a:t>հաղորդակցությունները</a:t>
            </a:r>
            <a:r>
              <a:rPr lang="en-US" sz="2000" dirty="0" smtClean="0">
                <a:latin typeface="Sylfaen" panose="010A0502050306030303" pitchFamily="18" charset="0"/>
              </a:rPr>
              <a:t>: </a:t>
            </a:r>
            <a:endParaRPr lang="en-US" sz="2000" dirty="0">
              <a:latin typeface="Sylfaen" panose="010A0502050306030303" pitchFamily="18" charset="0"/>
            </a:endParaRPr>
          </a:p>
          <a:p>
            <a:pPr marL="342900" indent="-342900" algn="just">
              <a:buFont typeface="Arial" panose="020B0604020202020204" pitchFamily="34" charset="0"/>
              <a:buChar char="•"/>
            </a:pPr>
            <a:endParaRPr lang="en-US" sz="2000" dirty="0">
              <a:latin typeface="Sylfaen" panose="010A0502050306030303" pitchFamily="18" charset="0"/>
            </a:endParaRPr>
          </a:p>
          <a:p>
            <a:pPr marL="342900" indent="-342900" algn="just">
              <a:buFont typeface="Arial" panose="020B0604020202020204" pitchFamily="34" charset="0"/>
              <a:buChar char="•"/>
            </a:pPr>
            <a:r>
              <a:rPr lang="en-US" sz="2000" dirty="0" err="1" smtClean="0">
                <a:latin typeface="Sylfaen" panose="010A0502050306030303" pitchFamily="18" charset="0"/>
              </a:rPr>
              <a:t>Դրույթի</a:t>
            </a:r>
            <a:r>
              <a:rPr lang="en-US" sz="2000" dirty="0" smtClean="0">
                <a:latin typeface="Sylfaen" panose="010A0502050306030303" pitchFamily="18" charset="0"/>
              </a:rPr>
              <a:t> </a:t>
            </a:r>
            <a:r>
              <a:rPr lang="en-US" sz="2000" dirty="0" err="1" smtClean="0">
                <a:latin typeface="Sylfaen" panose="010A0502050306030303" pitchFamily="18" charset="0"/>
              </a:rPr>
              <a:t>նպատակն</a:t>
            </a:r>
            <a:r>
              <a:rPr lang="en-US" sz="2000" dirty="0" smtClean="0">
                <a:latin typeface="Sylfaen" panose="010A0502050306030303" pitchFamily="18" charset="0"/>
              </a:rPr>
              <a:t> է </a:t>
            </a:r>
            <a:r>
              <a:rPr lang="en-US" sz="2000" dirty="0" err="1" smtClean="0">
                <a:latin typeface="Sylfaen" panose="010A0502050306030303" pitchFamily="18" charset="0"/>
              </a:rPr>
              <a:t>պաշտպանել</a:t>
            </a:r>
            <a:r>
              <a:rPr lang="en-US" sz="2000" dirty="0" smtClean="0">
                <a:latin typeface="Sylfaen" panose="010A0502050306030303" pitchFamily="18" charset="0"/>
              </a:rPr>
              <a:t> </a:t>
            </a:r>
            <a:r>
              <a:rPr lang="en-US" sz="2000" dirty="0" err="1" smtClean="0">
                <a:latin typeface="Sylfaen" panose="010A0502050306030303" pitchFamily="18" charset="0"/>
              </a:rPr>
              <a:t>տվյալների</a:t>
            </a:r>
            <a:r>
              <a:rPr lang="en-US" sz="2000" dirty="0" smtClean="0">
                <a:latin typeface="Sylfaen" panose="010A0502050306030303" pitchFamily="18" charset="0"/>
              </a:rPr>
              <a:t> </a:t>
            </a:r>
            <a:r>
              <a:rPr lang="en-US" sz="2000" dirty="0" err="1" smtClean="0">
                <a:latin typeface="Sylfaen" panose="010A0502050306030303" pitchFamily="18" charset="0"/>
              </a:rPr>
              <a:t>հաղորդակցությունների</a:t>
            </a:r>
            <a:r>
              <a:rPr lang="en-US" sz="2000" dirty="0" smtClean="0">
                <a:latin typeface="Sylfaen" panose="010A0502050306030303" pitchFamily="18" charset="0"/>
              </a:rPr>
              <a:t> </a:t>
            </a:r>
            <a:r>
              <a:rPr lang="en-US" sz="2000" dirty="0" err="1" smtClean="0">
                <a:latin typeface="Sylfaen" panose="010A0502050306030303" pitchFamily="18" charset="0"/>
              </a:rPr>
              <a:t>գաղտնիությունը</a:t>
            </a:r>
            <a:r>
              <a:rPr lang="en-US" sz="2000" dirty="0" smtClean="0">
                <a:latin typeface="Sylfaen" panose="010A0502050306030303" pitchFamily="18" charset="0"/>
              </a:rPr>
              <a:t>: </a:t>
            </a:r>
            <a:endParaRPr lang="en-US" sz="2000" dirty="0">
              <a:latin typeface="Sylfaen" panose="010A0502050306030303" pitchFamily="18" charset="0"/>
            </a:endParaRPr>
          </a:p>
          <a:p>
            <a:pPr marL="342900" indent="-342900" algn="just">
              <a:buFont typeface="Arial" panose="020B0604020202020204" pitchFamily="34" charset="0"/>
              <a:buChar char="•"/>
            </a:pPr>
            <a:endParaRPr lang="en-US" sz="2000" dirty="0">
              <a:latin typeface="Sylfaen" panose="010A0502050306030303" pitchFamily="18" charset="0"/>
            </a:endParaRPr>
          </a:p>
          <a:p>
            <a:pPr marL="342900" indent="-342900" algn="just">
              <a:buFont typeface="Arial" panose="020B0604020202020204" pitchFamily="34" charset="0"/>
              <a:buChar char="•"/>
            </a:pPr>
            <a:r>
              <a:rPr lang="en-US" sz="2000" dirty="0" err="1" smtClean="0">
                <a:latin typeface="Sylfaen" panose="010A0502050306030303" pitchFamily="18" charset="0"/>
              </a:rPr>
              <a:t>Համարժեք</a:t>
            </a:r>
            <a:r>
              <a:rPr lang="en-US" sz="2000" dirty="0" smtClean="0">
                <a:latin typeface="Sylfaen" panose="010A0502050306030303" pitchFamily="18" charset="0"/>
              </a:rPr>
              <a:t> է </a:t>
            </a:r>
            <a:r>
              <a:rPr lang="en-US" sz="2000" dirty="0" err="1" smtClean="0">
                <a:latin typeface="Sylfaen" panose="010A0502050306030303" pitchFamily="18" charset="0"/>
              </a:rPr>
              <a:t>բանավոր</a:t>
            </a:r>
            <a:r>
              <a:rPr lang="en-US" sz="2000" dirty="0" smtClean="0">
                <a:latin typeface="Sylfaen" panose="010A0502050306030303" pitchFamily="18" charset="0"/>
              </a:rPr>
              <a:t> </a:t>
            </a:r>
            <a:r>
              <a:rPr lang="en-US" sz="2000" dirty="0" err="1" smtClean="0">
                <a:latin typeface="Sylfaen" panose="010A0502050306030303" pitchFamily="18" charset="0"/>
              </a:rPr>
              <a:t>հեռախոսային</a:t>
            </a:r>
            <a:r>
              <a:rPr lang="en-US" sz="2000" dirty="0" smtClean="0">
                <a:latin typeface="Sylfaen" panose="010A0502050306030303" pitchFamily="18" charset="0"/>
              </a:rPr>
              <a:t> </a:t>
            </a:r>
            <a:r>
              <a:rPr lang="en-US" sz="2000" dirty="0" err="1" smtClean="0">
                <a:latin typeface="Sylfaen" panose="010A0502050306030303" pitchFamily="18" charset="0"/>
              </a:rPr>
              <a:t>խոսակցությունների</a:t>
            </a:r>
            <a:r>
              <a:rPr lang="en-US" sz="2000" dirty="0" smtClean="0">
                <a:latin typeface="Sylfaen" panose="010A0502050306030303" pitchFamily="18" charset="0"/>
              </a:rPr>
              <a:t> </a:t>
            </a:r>
            <a:r>
              <a:rPr lang="en-US" sz="2000" dirty="0" err="1" smtClean="0">
                <a:latin typeface="Sylfaen" panose="010A0502050306030303" pitchFamily="18" charset="0"/>
              </a:rPr>
              <a:t>ավանդական</a:t>
            </a:r>
            <a:r>
              <a:rPr lang="en-US" sz="2000" dirty="0" smtClean="0">
                <a:latin typeface="Sylfaen" panose="010A0502050306030303" pitchFamily="18" charset="0"/>
              </a:rPr>
              <a:t> </a:t>
            </a:r>
            <a:r>
              <a:rPr lang="en-US" sz="2000" dirty="0" err="1" smtClean="0">
                <a:latin typeface="Sylfaen" panose="010A0502050306030303" pitchFamily="18" charset="0"/>
              </a:rPr>
              <a:t>գաղտնալսմանը</a:t>
            </a:r>
            <a:r>
              <a:rPr lang="en-US" sz="2000" dirty="0" smtClean="0">
                <a:latin typeface="Sylfaen" panose="010A0502050306030303" pitchFamily="18" charset="0"/>
              </a:rPr>
              <a:t> և </a:t>
            </a:r>
            <a:r>
              <a:rPr lang="en-US" sz="2000" dirty="0" err="1" smtClean="0">
                <a:latin typeface="Sylfaen" panose="010A0502050306030303" pitchFamily="18" charset="0"/>
              </a:rPr>
              <a:t>ձայնագրմանը</a:t>
            </a:r>
            <a:r>
              <a:rPr lang="en-US" sz="2000" dirty="0" smtClean="0">
                <a:latin typeface="Sylfaen" panose="010A0502050306030303" pitchFamily="18" charset="0"/>
              </a:rPr>
              <a:t>, </a:t>
            </a:r>
            <a:r>
              <a:rPr lang="en-US" sz="2000" dirty="0" err="1" smtClean="0">
                <a:latin typeface="Sylfaen" panose="010A0502050306030303" pitchFamily="18" charset="0"/>
              </a:rPr>
              <a:t>երբ</a:t>
            </a:r>
            <a:r>
              <a:rPr lang="en-US" sz="2000" dirty="0" smtClean="0">
                <a:latin typeface="Sylfaen" panose="010A0502050306030303" pitchFamily="18" charset="0"/>
              </a:rPr>
              <a:t> </a:t>
            </a:r>
            <a:r>
              <a:rPr lang="en-US" sz="2000" dirty="0" err="1" smtClean="0">
                <a:latin typeface="Sylfaen" panose="010A0502050306030303" pitchFamily="18" charset="0"/>
              </a:rPr>
              <a:t>դրանք</a:t>
            </a:r>
            <a:r>
              <a:rPr lang="en-US" sz="2000" dirty="0" smtClean="0">
                <a:latin typeface="Sylfaen" panose="010A0502050306030303" pitchFamily="18" charset="0"/>
              </a:rPr>
              <a:t> </a:t>
            </a:r>
            <a:r>
              <a:rPr lang="en-US" sz="2000" dirty="0" err="1" smtClean="0">
                <a:latin typeface="Sylfaen" panose="010A0502050306030303" pitchFamily="18" charset="0"/>
              </a:rPr>
              <a:t>կատարվում</a:t>
            </a:r>
            <a:r>
              <a:rPr lang="en-US" sz="2000" dirty="0" smtClean="0">
                <a:latin typeface="Sylfaen" panose="010A0502050306030303" pitchFamily="18" charset="0"/>
              </a:rPr>
              <a:t> </a:t>
            </a:r>
            <a:r>
              <a:rPr lang="en-US" sz="2000" dirty="0" err="1" smtClean="0">
                <a:latin typeface="Sylfaen" panose="010A0502050306030303" pitchFamily="18" charset="0"/>
              </a:rPr>
              <a:t>են</a:t>
            </a:r>
            <a:r>
              <a:rPr lang="en-US" sz="2000" dirty="0" smtClean="0">
                <a:latin typeface="Sylfaen" panose="010A0502050306030303" pitchFamily="18" charset="0"/>
              </a:rPr>
              <a:t> </a:t>
            </a:r>
            <a:r>
              <a:rPr lang="en-US" sz="2000" dirty="0" err="1" smtClean="0">
                <a:latin typeface="Sylfaen" panose="010A0502050306030303" pitchFamily="18" charset="0"/>
              </a:rPr>
              <a:t>համակարգչային</a:t>
            </a:r>
            <a:r>
              <a:rPr lang="en-US" sz="2000" dirty="0" smtClean="0">
                <a:latin typeface="Sylfaen" panose="010A0502050306030303" pitchFamily="18" charset="0"/>
              </a:rPr>
              <a:t> </a:t>
            </a:r>
            <a:r>
              <a:rPr lang="en-US" sz="2000" dirty="0" err="1" smtClean="0">
                <a:latin typeface="Sylfaen" panose="010A0502050306030303" pitchFamily="18" charset="0"/>
              </a:rPr>
              <a:t>տվյալների</a:t>
            </a:r>
            <a:r>
              <a:rPr lang="en-US" sz="2000" dirty="0" smtClean="0">
                <a:latin typeface="Sylfaen" panose="010A0502050306030303" pitchFamily="18" charset="0"/>
              </a:rPr>
              <a:t> </a:t>
            </a:r>
            <a:r>
              <a:rPr lang="en-US" sz="2000" dirty="0" err="1" smtClean="0">
                <a:latin typeface="Sylfaen" panose="010A0502050306030303" pitchFamily="18" charset="0"/>
              </a:rPr>
              <a:t>փոխանցումների</a:t>
            </a:r>
            <a:r>
              <a:rPr lang="en-US" sz="2000" dirty="0" smtClean="0">
                <a:latin typeface="Sylfaen" panose="010A0502050306030303" pitchFamily="18" charset="0"/>
              </a:rPr>
              <a:t> </a:t>
            </a:r>
            <a:r>
              <a:rPr lang="en-US" sz="2000" dirty="0" err="1" smtClean="0">
                <a:latin typeface="Sylfaen" panose="010A0502050306030303" pitchFamily="18" charset="0"/>
              </a:rPr>
              <a:t>նկատմամբ</a:t>
            </a:r>
            <a:r>
              <a:rPr lang="en-US" sz="2000" dirty="0" smtClean="0">
                <a:latin typeface="Sylfaen" panose="010A0502050306030303" pitchFamily="18" charset="0"/>
              </a:rPr>
              <a:t>:</a:t>
            </a:r>
            <a:endParaRPr lang="en-US" sz="20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84907" y="0"/>
            <a:ext cx="93289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dirty="0">
                <a:solidFill>
                  <a:schemeClr val="bg1"/>
                </a:solidFill>
                <a:latin typeface="Sylfaen" panose="010A0502050306030303" pitchFamily="18" charset="0"/>
                <a:ea typeface="Verdana" panose="020B0604030504040204" pitchFamily="34" charset="0"/>
                <a:cs typeface="Verdana" charset="0"/>
              </a:rPr>
              <a:t>Անօրինական կերպով </a:t>
            </a:r>
            <a:r>
              <a:rPr lang="hy-AM" dirty="0" smtClean="0">
                <a:solidFill>
                  <a:schemeClr val="bg1"/>
                </a:solidFill>
                <a:latin typeface="Sylfaen" panose="010A0502050306030303" pitchFamily="18" charset="0"/>
                <a:ea typeface="Verdana" panose="020B0604030504040204" pitchFamily="34" charset="0"/>
                <a:cs typeface="Verdana" charset="0"/>
              </a:rPr>
              <a:t>հաղորդակցություն</a:t>
            </a:r>
            <a:r>
              <a:rPr lang="en-US" dirty="0" smtClean="0">
                <a:solidFill>
                  <a:schemeClr val="bg1"/>
                </a:solidFill>
                <a:latin typeface="Sylfaen" panose="010A0502050306030303" pitchFamily="18" charset="0"/>
                <a:ea typeface="Verdana" panose="020B0604030504040204" pitchFamily="34" charset="0"/>
                <a:cs typeface="Verdana" charset="0"/>
              </a:rPr>
              <a:t> </a:t>
            </a:r>
            <a:r>
              <a:rPr lang="hy-AM" dirty="0" smtClean="0">
                <a:solidFill>
                  <a:schemeClr val="bg1"/>
                </a:solidFill>
                <a:latin typeface="Sylfaen" panose="010A0502050306030303" pitchFamily="18" charset="0"/>
                <a:ea typeface="Verdana" panose="020B0604030504040204" pitchFamily="34" charset="0"/>
                <a:cs typeface="Verdana" charset="0"/>
              </a:rPr>
              <a:t>գաղտնի</a:t>
            </a:r>
            <a:r>
              <a:rPr lang="en-US" dirty="0" smtClean="0">
                <a:solidFill>
                  <a:schemeClr val="bg1"/>
                </a:solidFill>
                <a:latin typeface="Sylfaen" panose="010A0502050306030303" pitchFamily="18" charset="0"/>
                <a:ea typeface="Verdana" panose="020B0604030504040204" pitchFamily="34" charset="0"/>
                <a:cs typeface="Verdana" charset="0"/>
              </a:rPr>
              <a:t> </a:t>
            </a:r>
          </a:p>
          <a:p>
            <a:pPr algn="r"/>
            <a:r>
              <a:rPr lang="hy-AM" dirty="0" smtClean="0">
                <a:solidFill>
                  <a:schemeClr val="bg1"/>
                </a:solidFill>
                <a:latin typeface="Sylfaen" panose="010A0502050306030303" pitchFamily="18" charset="0"/>
                <a:ea typeface="Verdana" panose="020B0604030504040204" pitchFamily="34" charset="0"/>
                <a:cs typeface="Verdana" charset="0"/>
              </a:rPr>
              <a:t>որսալ</a:t>
            </a:r>
            <a:r>
              <a:rPr lang="en-US" dirty="0" smtClean="0">
                <a:solidFill>
                  <a:schemeClr val="bg1"/>
                </a:solidFill>
                <a:latin typeface="Sylfaen" panose="010A0502050306030303" pitchFamily="18" charset="0"/>
                <a:ea typeface="Verdana" panose="020B0604030504040204" pitchFamily="34" charset="0"/>
                <a:cs typeface="Verdana" charset="0"/>
              </a:rPr>
              <a:t> </a:t>
            </a:r>
            <a:r>
              <a:rPr lang="en-GB" dirty="0" smtClean="0">
                <a:solidFill>
                  <a:schemeClr val="bg1"/>
                </a:solidFill>
                <a:latin typeface="Sylfaen" panose="010A0502050306030303" pitchFamily="18" charset="0"/>
                <a:ea typeface="Verdana" panose="020B0604030504040204" pitchFamily="34" charset="0"/>
                <a:cs typeface="Verdana" charset="0"/>
              </a:rPr>
              <a:t>(</a:t>
            </a:r>
            <a:r>
              <a:rPr lang="en-GB" sz="1800" dirty="0" smtClean="0">
                <a:solidFill>
                  <a:schemeClr val="bg1"/>
                </a:solidFill>
                <a:latin typeface="Sylfaen" panose="010A0502050306030303" pitchFamily="18" charset="0"/>
                <a:ea typeface="Verdana" panose="020B0604030504040204" pitchFamily="34" charset="0"/>
                <a:cs typeface="Verdana" charset="0"/>
              </a:rPr>
              <a:t>&lt;&lt;</a:t>
            </a:r>
            <a:r>
              <a:rPr lang="en-GB" dirty="0" err="1" smtClean="0">
                <a:solidFill>
                  <a:schemeClr val="bg1"/>
                </a:solidFill>
                <a:latin typeface="Sylfaen" panose="010A0502050306030303" pitchFamily="18" charset="0"/>
                <a:ea typeface="Verdana" panose="020B0604030504040204" pitchFamily="34" charset="0"/>
                <a:cs typeface="Verdana" charset="0"/>
              </a:rPr>
              <a:t>գաղտնի</a:t>
            </a:r>
            <a:r>
              <a:rPr lang="en-GB" dirty="0" smtClean="0">
                <a:solidFill>
                  <a:schemeClr val="bg1"/>
                </a:solidFill>
                <a:latin typeface="Sylfaen" panose="010A0502050306030303" pitchFamily="18" charset="0"/>
                <a:ea typeface="Verdana" panose="020B0604030504040204" pitchFamily="34" charset="0"/>
                <a:cs typeface="Verdana" charset="0"/>
              </a:rPr>
              <a:t> </a:t>
            </a:r>
            <a:r>
              <a:rPr lang="en-GB" dirty="0" err="1" smtClean="0">
                <a:solidFill>
                  <a:schemeClr val="bg1"/>
                </a:solidFill>
                <a:latin typeface="Sylfaen" panose="010A0502050306030303" pitchFamily="18" charset="0"/>
                <a:ea typeface="Verdana" panose="020B0604030504040204" pitchFamily="34" charset="0"/>
                <a:cs typeface="Verdana" charset="0"/>
              </a:rPr>
              <a:t>որսալ</a:t>
            </a:r>
            <a:r>
              <a:rPr lang="en-GB" sz="1800" dirty="0" smtClean="0">
                <a:solidFill>
                  <a:schemeClr val="bg1"/>
                </a:solidFill>
                <a:latin typeface="Sylfaen" panose="010A0502050306030303" pitchFamily="18" charset="0"/>
                <a:ea typeface="Verdana" panose="020B0604030504040204" pitchFamily="34" charset="0"/>
                <a:cs typeface="Verdana" charset="0"/>
              </a:rPr>
              <a:t>&gt;&gt;</a:t>
            </a:r>
            <a:r>
              <a:rPr lang="en-GB" dirty="0" smtClean="0">
                <a:solidFill>
                  <a:schemeClr val="bg1"/>
                </a:solidFill>
                <a:latin typeface="Sylfaen" panose="010A0502050306030303" pitchFamily="18" charset="0"/>
                <a:ea typeface="Verdana" panose="020B0604030504040204" pitchFamily="34" charset="0"/>
                <a:cs typeface="Verdana" charset="0"/>
              </a:rPr>
              <a:t>)</a:t>
            </a:r>
            <a:endParaRPr lang="en-GB" sz="16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218732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67691" y="1064074"/>
            <a:ext cx="4016002" cy="5509200"/>
          </a:xfrm>
          <a:prstGeom prst="rect">
            <a:avLst/>
          </a:prstGeom>
        </p:spPr>
        <p:txBody>
          <a:bodyPr wrap="square">
            <a:spAutoFit/>
          </a:bodyPr>
          <a:lstStyle/>
          <a:p>
            <a:pPr algn="just"/>
            <a:r>
              <a:rPr lang="hy-AM" sz="1600" dirty="0">
                <a:latin typeface="Sylfaen" panose="010A0502050306030303" pitchFamily="18" charset="0"/>
              </a:rPr>
              <a:t>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a:t>
            </a:r>
            <a:r>
              <a:rPr lang="hy-AM" sz="1600" dirty="0">
                <a:solidFill>
                  <a:srgbClr val="FF0000"/>
                </a:solidFill>
                <a:latin typeface="Sylfaen" panose="010A0502050306030303" pitchFamily="18" charset="0"/>
              </a:rPr>
              <a:t>անօրեն կերպով</a:t>
            </a:r>
            <a:r>
              <a:rPr lang="hy-AM" sz="1600" dirty="0">
                <a:latin typeface="Sylfaen" panose="010A0502050306030303" pitchFamily="18" charset="0"/>
              </a:rPr>
              <a:t>` տեխնիկական միջոցներով գաղտնի որսալու համակարգչային համակարգ մտնող, համակարգից դուրս եկող և համակարգի մեջ գտնվող համակարգչային տվյալների ոչ հրապարակավ փոխանցումները, ներառյալ համակարգչային համակարգից էլեկտրամագնիսական արտահոսքը, որը փոխանցում է նման համակարգչային տվյալներ: Կողմը կարող է պահանջել, որ հանցագործությունը կատարված լինի անազնիվ նպատակներով կամ այն համակարգչային համակարգի հետ, որը միացված է մեկ ուրիշ համակարգչային համակարգի:</a:t>
            </a:r>
            <a:endParaRPr lang="en-GB" sz="1600"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054642" y="1287212"/>
            <a:ext cx="4993105" cy="5062924"/>
          </a:xfrm>
          <a:prstGeom prst="rect">
            <a:avLst/>
          </a:prstGeom>
        </p:spPr>
        <p:txBody>
          <a:bodyPr wrap="square">
            <a:spAutoFit/>
          </a:bodyPr>
          <a:lstStyle/>
          <a:p>
            <a:pPr algn="just"/>
            <a:r>
              <a:rPr lang="en-US" sz="1700" dirty="0" err="1" smtClean="0">
                <a:latin typeface="Sylfaen" panose="010A0502050306030303" pitchFamily="18" charset="0"/>
              </a:rPr>
              <a:t>Լիազորմամբ</a:t>
            </a:r>
            <a:r>
              <a:rPr lang="en-US" sz="1700" dirty="0" smtClean="0">
                <a:latin typeface="Sylfaen" panose="010A0502050306030303" pitchFamily="18" charset="0"/>
              </a:rPr>
              <a:t> </a:t>
            </a:r>
            <a:r>
              <a:rPr lang="en-US" sz="1700" dirty="0" err="1" smtClean="0">
                <a:latin typeface="Sylfaen" panose="010A0502050306030303" pitchFamily="18" charset="0"/>
              </a:rPr>
              <a:t>հնարավոր</a:t>
            </a:r>
            <a:r>
              <a:rPr lang="en-US" sz="1700" dirty="0" smtClean="0">
                <a:latin typeface="Sylfaen" panose="010A0502050306030303" pitchFamily="18" charset="0"/>
              </a:rPr>
              <a:t> </a:t>
            </a:r>
            <a:r>
              <a:rPr lang="en-US" sz="1700" dirty="0" err="1" smtClean="0">
                <a:latin typeface="Sylfaen" panose="010A0502050306030303" pitchFamily="18" charset="0"/>
              </a:rPr>
              <a:t>գաղտնի</a:t>
            </a:r>
            <a:r>
              <a:rPr lang="en-US" sz="1700" dirty="0" smtClean="0">
                <a:latin typeface="Sylfaen" panose="010A0502050306030303" pitchFamily="18" charset="0"/>
              </a:rPr>
              <a:t> </a:t>
            </a:r>
            <a:r>
              <a:rPr lang="en-US" sz="1700" dirty="0" err="1" smtClean="0">
                <a:latin typeface="Sylfaen" panose="010A0502050306030303" pitchFamily="18" charset="0"/>
              </a:rPr>
              <a:t>որսալու</a:t>
            </a:r>
            <a:r>
              <a:rPr lang="en-US" sz="1700" dirty="0" smtClean="0">
                <a:latin typeface="Sylfaen" panose="010A0502050306030303" pitchFamily="18" charset="0"/>
              </a:rPr>
              <a:t> </a:t>
            </a:r>
            <a:r>
              <a:rPr lang="en-US" sz="1700" dirty="0" err="1" smtClean="0">
                <a:latin typeface="Sylfaen" panose="010A0502050306030303" pitchFamily="18" charset="0"/>
              </a:rPr>
              <a:t>օրինակներ</a:t>
            </a:r>
            <a:r>
              <a:rPr lang="en-US" sz="1700" dirty="0" smtClean="0">
                <a:latin typeface="Sylfaen" panose="010A0502050306030303" pitchFamily="18" charset="0"/>
              </a:rPr>
              <a:t>՝</a:t>
            </a:r>
            <a:endParaRPr lang="en-US" sz="1700" dirty="0">
              <a:latin typeface="Sylfaen" panose="010A0502050306030303" pitchFamily="18" charset="0"/>
            </a:endParaRPr>
          </a:p>
          <a:p>
            <a:pPr marL="800100" lvl="1" indent="-342900" algn="just">
              <a:buFont typeface="Arial" panose="020B0604020202020204" pitchFamily="34" charset="0"/>
              <a:buChar char="•"/>
            </a:pPr>
            <a:r>
              <a:rPr lang="en-US" sz="1700" dirty="0" err="1" smtClean="0">
                <a:latin typeface="Sylfaen" panose="010A0502050306030303" pitchFamily="18" charset="0"/>
              </a:rPr>
              <a:t>Փոխանցման</a:t>
            </a:r>
            <a:r>
              <a:rPr lang="en-US" sz="1700" dirty="0" smtClean="0">
                <a:latin typeface="Sylfaen" panose="010A0502050306030303" pitchFamily="18" charset="0"/>
              </a:rPr>
              <a:t> </a:t>
            </a:r>
            <a:r>
              <a:rPr lang="en-US" sz="1700" dirty="0" err="1" smtClean="0">
                <a:latin typeface="Sylfaen" panose="010A0502050306030303" pitchFamily="18" charset="0"/>
              </a:rPr>
              <a:t>մասնակիցների</a:t>
            </a:r>
            <a:r>
              <a:rPr lang="en-US" sz="1700" dirty="0" smtClean="0">
                <a:latin typeface="Sylfaen" panose="010A0502050306030303" pitchFamily="18" charset="0"/>
              </a:rPr>
              <a:t> </a:t>
            </a:r>
            <a:r>
              <a:rPr lang="en-US" sz="1700" dirty="0" err="1" smtClean="0">
                <a:latin typeface="Sylfaen" panose="010A0502050306030303" pitchFamily="18" charset="0"/>
              </a:rPr>
              <a:t>կողմից</a:t>
            </a:r>
            <a:r>
              <a:rPr lang="en-US" sz="1700" dirty="0" smtClean="0">
                <a:latin typeface="Sylfaen" panose="010A0502050306030303" pitchFamily="18" charset="0"/>
              </a:rPr>
              <a:t> </a:t>
            </a:r>
            <a:r>
              <a:rPr lang="en-US" sz="1700" dirty="0" err="1" smtClean="0">
                <a:latin typeface="Sylfaen" panose="010A0502050306030303" pitchFamily="18" charset="0"/>
              </a:rPr>
              <a:t>հրահանգված</a:t>
            </a:r>
            <a:r>
              <a:rPr lang="en-US" sz="1700" dirty="0" smtClean="0">
                <a:latin typeface="Sylfaen" panose="010A0502050306030303" pitchFamily="18" charset="0"/>
              </a:rPr>
              <a:t> </a:t>
            </a:r>
            <a:r>
              <a:rPr lang="en-US" sz="1700" dirty="0" err="1" smtClean="0">
                <a:latin typeface="Sylfaen" panose="010A0502050306030303" pitchFamily="18" charset="0"/>
              </a:rPr>
              <a:t>կամ</a:t>
            </a:r>
            <a:r>
              <a:rPr lang="en-US" sz="1700" dirty="0" smtClean="0">
                <a:latin typeface="Sylfaen" panose="010A0502050306030303" pitchFamily="18" charset="0"/>
              </a:rPr>
              <a:t> </a:t>
            </a:r>
            <a:r>
              <a:rPr lang="en-US" sz="1700" dirty="0" err="1" smtClean="0">
                <a:latin typeface="Sylfaen" panose="010A0502050306030303" pitchFamily="18" charset="0"/>
              </a:rPr>
              <a:t>լիազորված</a:t>
            </a:r>
            <a:r>
              <a:rPr lang="en-US" sz="1700" dirty="0" smtClean="0">
                <a:latin typeface="Sylfaen" panose="010A0502050306030303" pitchFamily="18" charset="0"/>
              </a:rPr>
              <a:t> </a:t>
            </a:r>
            <a:r>
              <a:rPr lang="en-US" sz="1700" dirty="0" err="1" smtClean="0">
                <a:latin typeface="Sylfaen" panose="010A0502050306030303" pitchFamily="18" charset="0"/>
              </a:rPr>
              <a:t>անձ</a:t>
            </a:r>
            <a:r>
              <a:rPr lang="en-US" sz="1700" dirty="0" smtClean="0">
                <a:latin typeface="Sylfaen" panose="010A0502050306030303" pitchFamily="18" charset="0"/>
              </a:rPr>
              <a:t>, </a:t>
            </a:r>
            <a:r>
              <a:rPr lang="en-US" sz="1700" dirty="0" err="1" smtClean="0">
                <a:latin typeface="Sylfaen" panose="010A0502050306030303" pitchFamily="18" charset="0"/>
              </a:rPr>
              <a:t>ներառյալ</a:t>
            </a:r>
            <a:r>
              <a:rPr lang="en-US" sz="1700" dirty="0" smtClean="0">
                <a:latin typeface="Sylfaen" panose="010A0502050306030303" pitchFamily="18" charset="0"/>
              </a:rPr>
              <a:t> </a:t>
            </a:r>
            <a:r>
              <a:rPr lang="en-US" sz="1700" dirty="0" err="1" smtClean="0">
                <a:latin typeface="Sylfaen" panose="010A0502050306030303" pitchFamily="18" charset="0"/>
              </a:rPr>
              <a:t>հետևյալ</a:t>
            </a:r>
            <a:r>
              <a:rPr lang="en-US" sz="1700" dirty="0" smtClean="0">
                <a:latin typeface="Sylfaen" panose="010A0502050306030303" pitchFamily="18" charset="0"/>
              </a:rPr>
              <a:t> </a:t>
            </a:r>
            <a:r>
              <a:rPr lang="en-US" sz="1700" dirty="0" err="1" smtClean="0">
                <a:latin typeface="Sylfaen" panose="010A0502050306030303" pitchFamily="18" charset="0"/>
              </a:rPr>
              <a:t>գործողությունների</a:t>
            </a:r>
            <a:r>
              <a:rPr lang="en-US" sz="1700" dirty="0" smtClean="0">
                <a:latin typeface="Sylfaen" panose="010A0502050306030303" pitchFamily="18" charset="0"/>
              </a:rPr>
              <a:t> </a:t>
            </a:r>
            <a:r>
              <a:rPr lang="en-US" sz="1700" dirty="0" err="1" smtClean="0">
                <a:latin typeface="Sylfaen" panose="010A0502050306030303" pitchFamily="18" charset="0"/>
              </a:rPr>
              <a:t>համար</a:t>
            </a:r>
            <a:r>
              <a:rPr lang="en-US" sz="1700" dirty="0" smtClean="0">
                <a:latin typeface="Sylfaen" panose="010A0502050306030303" pitchFamily="18" charset="0"/>
              </a:rPr>
              <a:t>՝ </a:t>
            </a:r>
            <a:endParaRPr lang="en-US" sz="1700" dirty="0">
              <a:latin typeface="Sylfaen" panose="010A0502050306030303" pitchFamily="18" charset="0"/>
            </a:endParaRPr>
          </a:p>
          <a:p>
            <a:pPr marL="1257300" lvl="2" indent="-342900" algn="just">
              <a:buFont typeface="Calibri Light" panose="020F0302020204030204" pitchFamily="34" charset="0"/>
              <a:buChar char="‐"/>
            </a:pPr>
            <a:r>
              <a:rPr lang="en-US" sz="1700" dirty="0" err="1" smtClean="0">
                <a:latin typeface="Sylfaen" panose="010A0502050306030303" pitchFamily="18" charset="0"/>
              </a:rPr>
              <a:t>Լիազորված</a:t>
            </a:r>
            <a:r>
              <a:rPr lang="en-US" sz="1700" dirty="0" smtClean="0">
                <a:latin typeface="Sylfaen" panose="010A0502050306030303" pitchFamily="18" charset="0"/>
              </a:rPr>
              <a:t> </a:t>
            </a:r>
            <a:r>
              <a:rPr lang="en-US" sz="1700" dirty="0" err="1" smtClean="0">
                <a:latin typeface="Sylfaen" panose="010A0502050306030303" pitchFamily="18" charset="0"/>
              </a:rPr>
              <a:t>փորձարկում</a:t>
            </a:r>
            <a:r>
              <a:rPr lang="en-US" sz="1700" dirty="0" smtClean="0">
                <a:latin typeface="Sylfaen" panose="010A0502050306030303" pitchFamily="18" charset="0"/>
              </a:rPr>
              <a:t> (testing)՝ </a:t>
            </a:r>
            <a:r>
              <a:rPr lang="en-US" sz="1700" dirty="0" err="1" smtClean="0">
                <a:latin typeface="Sylfaen" panose="010A0502050306030303" pitchFamily="18" charset="0"/>
              </a:rPr>
              <a:t>համաձայնեցված</a:t>
            </a:r>
            <a:r>
              <a:rPr lang="en-US" sz="1700" dirty="0">
                <a:latin typeface="Sylfaen" panose="010A0502050306030303" pitchFamily="18" charset="0"/>
              </a:rPr>
              <a:t> </a:t>
            </a:r>
            <a:r>
              <a:rPr lang="en-US" sz="1700" dirty="0" err="1" smtClean="0">
                <a:latin typeface="Sylfaen" panose="010A0502050306030303" pitchFamily="18" charset="0"/>
              </a:rPr>
              <a:t>մասնակիցների</a:t>
            </a:r>
            <a:r>
              <a:rPr lang="en-US" sz="1700" dirty="0" smtClean="0">
                <a:latin typeface="Sylfaen" panose="010A0502050306030303" pitchFamily="18" charset="0"/>
              </a:rPr>
              <a:t> </a:t>
            </a:r>
            <a:r>
              <a:rPr lang="en-US" sz="1700" dirty="0" err="1" smtClean="0">
                <a:latin typeface="Sylfaen" panose="010A0502050306030303" pitchFamily="18" charset="0"/>
              </a:rPr>
              <a:t>հետ</a:t>
            </a:r>
            <a:r>
              <a:rPr lang="en-US" sz="1700" dirty="0" smtClean="0">
                <a:latin typeface="Sylfaen" panose="010A0502050306030303" pitchFamily="18" charset="0"/>
              </a:rPr>
              <a:t> </a:t>
            </a:r>
            <a:endParaRPr lang="en-US" sz="1700" dirty="0">
              <a:latin typeface="Sylfaen" panose="010A0502050306030303" pitchFamily="18" charset="0"/>
            </a:endParaRPr>
          </a:p>
          <a:p>
            <a:pPr marL="1257300" lvl="2" indent="-342900" algn="just">
              <a:buFont typeface="Calibri Light" panose="020F0302020204030204" pitchFamily="34" charset="0"/>
              <a:buChar char="‐"/>
            </a:pPr>
            <a:r>
              <a:rPr lang="en-US" sz="1700" dirty="0" err="1" smtClean="0">
                <a:latin typeface="Sylfaen" panose="010A0502050306030303" pitchFamily="18" charset="0"/>
              </a:rPr>
              <a:t>Պաշտպանական</a:t>
            </a:r>
            <a:r>
              <a:rPr lang="en-US" sz="1700" dirty="0">
                <a:latin typeface="Sylfaen" panose="010A0502050306030303" pitchFamily="18" charset="0"/>
              </a:rPr>
              <a:t> </a:t>
            </a:r>
            <a:r>
              <a:rPr lang="en-US" sz="1700" dirty="0" err="1" smtClean="0">
                <a:latin typeface="Sylfaen" panose="010A0502050306030303" pitchFamily="18" charset="0"/>
              </a:rPr>
              <a:t>գործողություններ</a:t>
            </a:r>
            <a:r>
              <a:rPr lang="en-US" sz="1700" dirty="0" smtClean="0">
                <a:latin typeface="Sylfaen" panose="010A0502050306030303" pitchFamily="18" charset="0"/>
              </a:rPr>
              <a:t> </a:t>
            </a:r>
            <a:r>
              <a:rPr lang="en-US" sz="1700" dirty="0" err="1" smtClean="0">
                <a:latin typeface="Sylfaen" panose="010A0502050306030303" pitchFamily="18" charset="0"/>
              </a:rPr>
              <a:t>համաձայնեցված</a:t>
            </a:r>
            <a:r>
              <a:rPr lang="en-US" sz="1700" dirty="0" smtClean="0">
                <a:latin typeface="Sylfaen" panose="010A0502050306030303" pitchFamily="18" charset="0"/>
              </a:rPr>
              <a:t> </a:t>
            </a:r>
            <a:r>
              <a:rPr lang="en-US" sz="1700" dirty="0" err="1" smtClean="0">
                <a:latin typeface="Sylfaen" panose="010A0502050306030303" pitchFamily="18" charset="0"/>
              </a:rPr>
              <a:t>մասնակիցների</a:t>
            </a:r>
            <a:r>
              <a:rPr lang="en-US" sz="1700" dirty="0" smtClean="0">
                <a:latin typeface="Sylfaen" panose="010A0502050306030303" pitchFamily="18" charset="0"/>
              </a:rPr>
              <a:t> </a:t>
            </a:r>
            <a:r>
              <a:rPr lang="en-US" sz="1700" dirty="0" err="1" smtClean="0">
                <a:latin typeface="Sylfaen" panose="010A0502050306030303" pitchFamily="18" charset="0"/>
              </a:rPr>
              <a:t>հետ</a:t>
            </a:r>
            <a:r>
              <a:rPr lang="en-US" sz="1700" dirty="0" smtClean="0">
                <a:latin typeface="Sylfaen" panose="010A0502050306030303" pitchFamily="18" charset="0"/>
              </a:rPr>
              <a:t>: </a:t>
            </a:r>
            <a:endParaRPr lang="en-US" sz="1700" dirty="0">
              <a:latin typeface="Sylfaen" panose="010A0502050306030303" pitchFamily="18" charset="0"/>
            </a:endParaRPr>
          </a:p>
          <a:p>
            <a:pPr lvl="2" algn="just"/>
            <a:endParaRPr lang="en-US" sz="1700" dirty="0">
              <a:latin typeface="Sylfaen" panose="010A0502050306030303" pitchFamily="18" charset="0"/>
            </a:endParaRPr>
          </a:p>
          <a:p>
            <a:pPr marL="800100" lvl="1" indent="-342900" algn="just">
              <a:buFont typeface="Arial" panose="020B0604020202020204" pitchFamily="34" charset="0"/>
              <a:buChar char="•"/>
            </a:pPr>
            <a:r>
              <a:rPr lang="en-US" sz="1700" dirty="0" err="1" smtClean="0">
                <a:latin typeface="Sylfaen" panose="010A0502050306030303" pitchFamily="18" charset="0"/>
              </a:rPr>
              <a:t>Աշխատեցնելով</a:t>
            </a:r>
            <a:r>
              <a:rPr lang="en-US" sz="1700" dirty="0" smtClean="0">
                <a:latin typeface="Sylfaen" panose="010A0502050306030303" pitchFamily="18" charset="0"/>
              </a:rPr>
              <a:t> </a:t>
            </a:r>
            <a:r>
              <a:rPr lang="en-US" sz="1700" dirty="0" err="1" smtClean="0">
                <a:latin typeface="Sylfaen" panose="010A0502050306030303" pitchFamily="18" charset="0"/>
              </a:rPr>
              <a:t>թխուկները</a:t>
            </a:r>
            <a:r>
              <a:rPr lang="en-US" sz="1700" dirty="0" smtClean="0">
                <a:latin typeface="Sylfaen" panose="010A0502050306030303" pitchFamily="18" charset="0"/>
              </a:rPr>
              <a:t> (cookies) </a:t>
            </a:r>
            <a:r>
              <a:rPr lang="en-US" sz="1700" dirty="0" err="1" smtClean="0">
                <a:latin typeface="Sylfaen" panose="010A0502050306030303" pitchFamily="18" charset="0"/>
              </a:rPr>
              <a:t>կամ</a:t>
            </a:r>
            <a:r>
              <a:rPr lang="en-US" sz="1700" dirty="0" smtClean="0">
                <a:latin typeface="Sylfaen" panose="010A0502050306030303" pitchFamily="18" charset="0"/>
              </a:rPr>
              <a:t> </a:t>
            </a:r>
            <a:r>
              <a:rPr lang="hy-AM" sz="1700" dirty="0" smtClean="0">
                <a:latin typeface="Sylfaen" panose="010A0502050306030303" pitchFamily="18" charset="0"/>
              </a:rPr>
              <a:t>Համացանց</a:t>
            </a:r>
            <a:r>
              <a:rPr lang="en-US" sz="1700" dirty="0" err="1" smtClean="0">
                <a:latin typeface="Sylfaen" panose="010A0502050306030303" pitchFamily="18" charset="0"/>
              </a:rPr>
              <a:t>ային</a:t>
            </a:r>
            <a:r>
              <a:rPr lang="en-US" sz="1700" dirty="0" smtClean="0">
                <a:latin typeface="Sylfaen" panose="010A0502050306030303" pitchFamily="18" charset="0"/>
              </a:rPr>
              <a:t> </a:t>
            </a:r>
            <a:r>
              <a:rPr lang="en-US" sz="1700" dirty="0" err="1" smtClean="0">
                <a:latin typeface="Sylfaen" panose="010A0502050306030303" pitchFamily="18" charset="0"/>
              </a:rPr>
              <a:t>կայքերը</a:t>
            </a:r>
            <a:r>
              <a:rPr lang="en-US" sz="1700" dirty="0" smtClean="0">
                <a:latin typeface="Sylfaen" panose="010A0502050306030303" pitchFamily="18" charset="0"/>
              </a:rPr>
              <a:t> </a:t>
            </a:r>
            <a:endParaRPr lang="en-US" sz="1700" dirty="0">
              <a:latin typeface="Sylfaen" panose="010A0502050306030303" pitchFamily="18" charset="0"/>
            </a:endParaRPr>
          </a:p>
          <a:p>
            <a:pPr lvl="1" algn="just"/>
            <a:endParaRPr lang="en-US" sz="1700" dirty="0">
              <a:latin typeface="Sylfaen" panose="010A0502050306030303" pitchFamily="18" charset="0"/>
            </a:endParaRPr>
          </a:p>
          <a:p>
            <a:pPr marL="800100" lvl="1" indent="-342900" algn="just">
              <a:buFont typeface="Arial" panose="020B0604020202020204" pitchFamily="34" charset="0"/>
              <a:buChar char="•"/>
            </a:pPr>
            <a:r>
              <a:rPr lang="en-US" sz="1700" dirty="0" err="1" smtClean="0">
                <a:latin typeface="Sylfaen" panose="010A0502050306030303" pitchFamily="18" charset="0"/>
              </a:rPr>
              <a:t>Իրավաչափորեն</a:t>
            </a:r>
            <a:r>
              <a:rPr lang="en-US" sz="1700" dirty="0" smtClean="0">
                <a:latin typeface="Sylfaen" panose="010A0502050306030303" pitchFamily="18" charset="0"/>
              </a:rPr>
              <a:t> </a:t>
            </a:r>
            <a:r>
              <a:rPr lang="en-US" sz="1700" dirty="0" err="1" smtClean="0">
                <a:latin typeface="Sylfaen" panose="010A0502050306030303" pitchFamily="18" charset="0"/>
              </a:rPr>
              <a:t>լիազորված</a:t>
            </a:r>
            <a:r>
              <a:rPr lang="en-US" sz="1700" dirty="0" smtClean="0">
                <a:latin typeface="Sylfaen" panose="010A0502050306030303" pitchFamily="18" charset="0"/>
              </a:rPr>
              <a:t> </a:t>
            </a:r>
            <a:r>
              <a:rPr lang="en-US" sz="1700" dirty="0" err="1" smtClean="0">
                <a:latin typeface="Sylfaen" panose="010A0502050306030303" pitchFamily="18" charset="0"/>
              </a:rPr>
              <a:t>վերահսկողություն</a:t>
            </a:r>
            <a:r>
              <a:rPr lang="en-US" sz="1700" dirty="0" smtClean="0">
                <a:latin typeface="Sylfaen" panose="010A0502050306030303" pitchFamily="18" charset="0"/>
              </a:rPr>
              <a:t> </a:t>
            </a:r>
            <a:r>
              <a:rPr lang="en-US" sz="1700" dirty="0" err="1" smtClean="0">
                <a:latin typeface="Sylfaen" panose="010A0502050306030303" pitchFamily="18" charset="0"/>
              </a:rPr>
              <a:t>իրավապահ</a:t>
            </a:r>
            <a:r>
              <a:rPr lang="en-US" sz="1700" dirty="0" smtClean="0">
                <a:latin typeface="Sylfaen" panose="010A0502050306030303" pitchFamily="18" charset="0"/>
              </a:rPr>
              <a:t> </a:t>
            </a:r>
            <a:r>
              <a:rPr lang="en-US" sz="1700" dirty="0" err="1" smtClean="0">
                <a:latin typeface="Sylfaen" panose="010A0502050306030303" pitchFamily="18" charset="0"/>
              </a:rPr>
              <a:t>մարմինների</a:t>
            </a:r>
            <a:r>
              <a:rPr lang="en-US" sz="1700" dirty="0" smtClean="0">
                <a:latin typeface="Sylfaen" panose="010A0502050306030303" pitchFamily="18" charset="0"/>
              </a:rPr>
              <a:t> </a:t>
            </a:r>
            <a:r>
              <a:rPr lang="en-US" sz="1700" dirty="0" err="1" smtClean="0">
                <a:latin typeface="Sylfaen" panose="010A0502050306030303" pitchFamily="18" charset="0"/>
              </a:rPr>
              <a:t>կողմից</a:t>
            </a:r>
            <a:r>
              <a:rPr lang="en-US" sz="1700" dirty="0" smtClean="0">
                <a:latin typeface="Sylfaen" panose="010A0502050306030303" pitchFamily="18" charset="0"/>
              </a:rPr>
              <a:t>:</a:t>
            </a:r>
            <a:endParaRPr lang="en-US" sz="17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67691" y="-60158"/>
            <a:ext cx="89763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a:solidFill>
                  <a:schemeClr val="bg1"/>
                </a:solidFill>
                <a:latin typeface="Sylfaen" panose="010A0502050306030303" pitchFamily="18" charset="0"/>
                <a:ea typeface="Verdana" panose="020B0604030504040204" pitchFamily="34" charset="0"/>
                <a:cs typeface="Verdana" charset="0"/>
              </a:rPr>
              <a:t>Անօրինական կերպով հաղորդակցություն</a:t>
            </a:r>
            <a:r>
              <a:rPr lang="en-US" sz="3200" dirty="0">
                <a:solidFill>
                  <a:schemeClr val="bg1"/>
                </a:solidFill>
                <a:latin typeface="Sylfaen" panose="010A0502050306030303" pitchFamily="18" charset="0"/>
                <a:ea typeface="Verdana" panose="020B0604030504040204" pitchFamily="34" charset="0"/>
                <a:cs typeface="Verdana" charset="0"/>
              </a:rPr>
              <a:t> </a:t>
            </a:r>
            <a:r>
              <a:rPr lang="hy-AM" sz="3200" dirty="0">
                <a:solidFill>
                  <a:schemeClr val="bg1"/>
                </a:solidFill>
                <a:latin typeface="Sylfaen" panose="010A0502050306030303" pitchFamily="18" charset="0"/>
                <a:ea typeface="Verdana" panose="020B0604030504040204" pitchFamily="34" charset="0"/>
                <a:cs typeface="Verdana" charset="0"/>
              </a:rPr>
              <a:t>գաղտնի</a:t>
            </a:r>
            <a:r>
              <a:rPr lang="en-US" sz="3200" dirty="0">
                <a:solidFill>
                  <a:schemeClr val="bg1"/>
                </a:solidFill>
                <a:latin typeface="Sylfaen" panose="010A0502050306030303" pitchFamily="18" charset="0"/>
                <a:ea typeface="Verdana" panose="020B0604030504040204" pitchFamily="34" charset="0"/>
                <a:cs typeface="Verdana" charset="0"/>
              </a:rPr>
              <a:t> </a:t>
            </a:r>
            <a:r>
              <a:rPr lang="hy-AM" sz="3200" dirty="0">
                <a:solidFill>
                  <a:schemeClr val="bg1"/>
                </a:solidFill>
                <a:latin typeface="Sylfaen" panose="010A0502050306030303" pitchFamily="18" charset="0"/>
                <a:ea typeface="Verdana" panose="020B0604030504040204" pitchFamily="34" charset="0"/>
                <a:cs typeface="Verdana" charset="0"/>
              </a:rPr>
              <a:t>որսալ</a:t>
            </a:r>
            <a:r>
              <a:rPr lang="en-US" sz="3200" dirty="0">
                <a:solidFill>
                  <a:schemeClr val="bg1"/>
                </a:solidFill>
                <a:latin typeface="Sylfaen" panose="010A0502050306030303" pitchFamily="18" charset="0"/>
                <a:ea typeface="Verdana" panose="020B0604030504040204" pitchFamily="34" charset="0"/>
                <a:cs typeface="Verdana" charset="0"/>
              </a:rPr>
              <a:t> </a:t>
            </a:r>
            <a:r>
              <a:rPr lang="en-GB" sz="3200" dirty="0" smtClean="0">
                <a:solidFill>
                  <a:schemeClr val="bg1"/>
                </a:solidFill>
                <a:latin typeface="Sylfaen" panose="010A0502050306030303" pitchFamily="18" charset="0"/>
                <a:ea typeface="Verdana" panose="020B0604030504040204" pitchFamily="34" charset="0"/>
                <a:cs typeface="Verdana" charset="0"/>
              </a:rPr>
              <a:t>(</a:t>
            </a:r>
            <a:r>
              <a:rPr lang="en-GB" dirty="0" smtClean="0">
                <a:solidFill>
                  <a:schemeClr val="bg1"/>
                </a:solidFill>
                <a:latin typeface="Sylfaen" panose="010A0502050306030303" pitchFamily="18" charset="0"/>
                <a:ea typeface="Verdana" panose="020B0604030504040204" pitchFamily="34" charset="0"/>
                <a:cs typeface="Verdana" charset="0"/>
              </a:rPr>
              <a:t>&lt;&lt;</a:t>
            </a:r>
            <a:r>
              <a:rPr lang="en-GB" sz="3200" dirty="0" err="1" smtClean="0">
                <a:solidFill>
                  <a:schemeClr val="bg1"/>
                </a:solidFill>
                <a:latin typeface="Sylfaen" panose="010A0502050306030303" pitchFamily="18" charset="0"/>
                <a:ea typeface="Verdana" panose="020B0604030504040204" pitchFamily="34" charset="0"/>
                <a:cs typeface="Verdana" charset="0"/>
              </a:rPr>
              <a:t>անօրեն</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կերպով</a:t>
            </a:r>
            <a:r>
              <a:rPr lang="en-GB" dirty="0" smtClean="0">
                <a:solidFill>
                  <a:schemeClr val="bg1"/>
                </a:solidFill>
                <a:latin typeface="Sylfaen" panose="010A0502050306030303" pitchFamily="18" charset="0"/>
                <a:ea typeface="Verdana" panose="020B0604030504040204" pitchFamily="34" charset="0"/>
                <a:cs typeface="Verdana" charset="0"/>
              </a:rPr>
              <a:t>&gt;&gt;</a:t>
            </a:r>
            <a:r>
              <a:rPr lang="en-GB" sz="3200" dirty="0" smtClean="0">
                <a:solidFill>
                  <a:schemeClr val="bg1"/>
                </a:solidFill>
                <a:latin typeface="Sylfaen" panose="010A0502050306030303" pitchFamily="18" charset="0"/>
                <a:ea typeface="Verdana" panose="020B0604030504040204" pitchFamily="34" charset="0"/>
                <a:cs typeface="Verdana" charset="0"/>
              </a:rPr>
              <a:t>)</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2408647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93044" y="1088450"/>
            <a:ext cx="4082394" cy="5262979"/>
          </a:xfrm>
          <a:prstGeom prst="rect">
            <a:avLst/>
          </a:prstGeom>
        </p:spPr>
        <p:txBody>
          <a:bodyPr wrap="square">
            <a:spAutoFit/>
          </a:bodyPr>
          <a:lstStyle/>
          <a:p>
            <a:pPr algn="just"/>
            <a:r>
              <a:rPr lang="hy-AM" sz="1600" dirty="0">
                <a:latin typeface="Sylfaen" panose="010A0502050306030303" pitchFamily="18" charset="0"/>
              </a:rPr>
              <a:t>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a:t>
            </a:r>
            <a:r>
              <a:rPr lang="hy-AM" sz="1600" dirty="0">
                <a:solidFill>
                  <a:srgbClr val="FF0000"/>
                </a:solidFill>
                <a:latin typeface="Sylfaen" panose="010A0502050306030303" pitchFamily="18" charset="0"/>
              </a:rPr>
              <a:t>տեխնիկական միջոցներով </a:t>
            </a:r>
            <a:r>
              <a:rPr lang="hy-AM" sz="1600" dirty="0">
                <a:latin typeface="Sylfaen" panose="010A0502050306030303" pitchFamily="18" charset="0"/>
              </a:rPr>
              <a:t>գաղտնի որսալու համակարգչային համակարգ մտնող, համակարգից դուրս եկող և համակարգի մեջ գտնվող համակարգչային տվյալների ոչ հրապարակավ փոխանցումները, ներառյալ համակարգչային համակարգից էլեկտրամագնիսական արտահոսքը, որը փոխանցում է նման համակարգչային տվյալներ: Կողմը կարող է պահանջել, որ հանցագործությունը կատարված լինի անազնիվ նպատակներով կամ այն համակարգչային համակարգի հետ, որը միացված է մեկ ուրիշ համակարգչային համակարգի:</a:t>
            </a:r>
            <a:endParaRPr lang="en-GB" sz="1600"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5201424"/>
          </a:xfrm>
          <a:prstGeom prst="rect">
            <a:avLst/>
          </a:prstGeom>
        </p:spPr>
        <p:txBody>
          <a:bodyPr wrap="square">
            <a:spAutoFit/>
          </a:bodyPr>
          <a:lstStyle/>
          <a:p>
            <a:pPr marL="342900" indent="-342900" algn="just">
              <a:buFont typeface="Arial" panose="020B0604020202020204" pitchFamily="34" charset="0"/>
              <a:buChar char="•"/>
            </a:pPr>
            <a:r>
              <a:rPr lang="en-US" sz="2000" dirty="0" err="1" smtClean="0">
                <a:latin typeface="Sylfaen" panose="010A0502050306030303" pitchFamily="18" charset="0"/>
              </a:rPr>
              <a:t>Գաղտնի</a:t>
            </a:r>
            <a:r>
              <a:rPr lang="en-US" sz="2000" dirty="0" smtClean="0">
                <a:latin typeface="Sylfaen" panose="010A0502050306030303" pitchFamily="18" charset="0"/>
              </a:rPr>
              <a:t> </a:t>
            </a:r>
            <a:r>
              <a:rPr lang="en-US" sz="2000" dirty="0" err="1" smtClean="0">
                <a:latin typeface="Sylfaen" panose="010A0502050306030303" pitchFamily="18" charset="0"/>
              </a:rPr>
              <a:t>որսալու</a:t>
            </a:r>
            <a:r>
              <a:rPr lang="en-US" sz="2000" dirty="0" smtClean="0">
                <a:latin typeface="Sylfaen" panose="010A0502050306030303" pitchFamily="18" charset="0"/>
              </a:rPr>
              <a:t> </a:t>
            </a:r>
            <a:r>
              <a:rPr lang="en-US" sz="2000" dirty="0" err="1" smtClean="0">
                <a:latin typeface="Sylfaen" panose="010A0502050306030303" pitchFamily="18" charset="0"/>
              </a:rPr>
              <a:t>եխնիկական</a:t>
            </a:r>
            <a:r>
              <a:rPr lang="en-US" sz="2000" dirty="0" smtClean="0">
                <a:latin typeface="Sylfaen" panose="010A0502050306030303" pitchFamily="18" charset="0"/>
              </a:rPr>
              <a:t> </a:t>
            </a:r>
            <a:r>
              <a:rPr lang="en-US" sz="2000" dirty="0" err="1" smtClean="0">
                <a:latin typeface="Sylfaen" panose="010A0502050306030303" pitchFamily="18" charset="0"/>
              </a:rPr>
              <a:t>միջոցները</a:t>
            </a:r>
            <a:r>
              <a:rPr lang="en-US" sz="2000" dirty="0" smtClean="0">
                <a:latin typeface="Sylfaen" panose="010A0502050306030303" pitchFamily="18" charset="0"/>
              </a:rPr>
              <a:t> </a:t>
            </a:r>
            <a:r>
              <a:rPr lang="en-US" sz="2000" dirty="0" err="1" smtClean="0">
                <a:latin typeface="Sylfaen" panose="010A0502050306030303" pitchFamily="18" charset="0"/>
              </a:rPr>
              <a:t>ներառում</a:t>
            </a:r>
            <a:r>
              <a:rPr lang="en-US" sz="2000" dirty="0" smtClean="0">
                <a:latin typeface="Sylfaen" panose="010A0502050306030303" pitchFamily="18" charset="0"/>
              </a:rPr>
              <a:t> </a:t>
            </a:r>
            <a:r>
              <a:rPr lang="en-US" sz="2000" dirty="0" err="1" smtClean="0">
                <a:latin typeface="Sylfaen" panose="010A0502050306030303" pitchFamily="18" charset="0"/>
              </a:rPr>
              <a:t>են</a:t>
            </a:r>
            <a:r>
              <a:rPr lang="en-US" sz="2000" dirty="0" smtClean="0">
                <a:latin typeface="Sylfaen" panose="010A0502050306030303" pitchFamily="18" charset="0"/>
              </a:rPr>
              <a:t>՝ </a:t>
            </a:r>
            <a:endParaRPr lang="en-US" sz="2000" dirty="0">
              <a:latin typeface="Sylfaen" panose="010A0502050306030303" pitchFamily="18" charset="0"/>
            </a:endParaRPr>
          </a:p>
          <a:p>
            <a:pPr marL="800100" lvl="1" indent="-342900" algn="just">
              <a:buFont typeface="Calibri Light" panose="020F0302020204030204" pitchFamily="34" charset="0"/>
              <a:buChar char="‐"/>
            </a:pPr>
            <a:r>
              <a:rPr lang="en-US" dirty="0" err="1" smtClean="0">
                <a:latin typeface="Sylfaen" panose="010A0502050306030303" pitchFamily="18" charset="0"/>
              </a:rPr>
              <a:t>Համակարգչային</a:t>
            </a:r>
            <a:r>
              <a:rPr lang="en-US" dirty="0" smtClean="0">
                <a:latin typeface="Sylfaen" panose="010A0502050306030303" pitchFamily="18" charset="0"/>
              </a:rPr>
              <a:t> </a:t>
            </a:r>
            <a:r>
              <a:rPr lang="en-US" dirty="0" err="1" smtClean="0">
                <a:latin typeface="Sylfaen" panose="010A0502050306030303" pitchFamily="18" charset="0"/>
              </a:rPr>
              <a:t>համակարգի</a:t>
            </a:r>
            <a:r>
              <a:rPr lang="en-US" dirty="0">
                <a:latin typeface="Sylfaen" panose="010A0502050306030303" pitchFamily="18" charset="0"/>
              </a:rPr>
              <a:t> </a:t>
            </a:r>
            <a:r>
              <a:rPr lang="en-US" dirty="0" err="1" smtClean="0">
                <a:latin typeface="Sylfaen" panose="010A0502050306030303" pitchFamily="18" charset="0"/>
              </a:rPr>
              <a:t>մուտք</a:t>
            </a:r>
            <a:r>
              <a:rPr lang="en-US" dirty="0" smtClean="0">
                <a:latin typeface="Sylfaen" panose="010A0502050306030303" pitchFamily="18" charset="0"/>
              </a:rPr>
              <a:t> </a:t>
            </a:r>
            <a:r>
              <a:rPr lang="en-US" dirty="0" err="1" smtClean="0">
                <a:latin typeface="Sylfaen" panose="010A0502050306030303" pitchFamily="18" charset="0"/>
              </a:rPr>
              <a:t>գործման</a:t>
            </a:r>
            <a:r>
              <a:rPr lang="en-US" dirty="0" smtClean="0">
                <a:latin typeface="Sylfaen" panose="010A0502050306030303" pitchFamily="18" charset="0"/>
              </a:rPr>
              <a:t> և </a:t>
            </a:r>
            <a:r>
              <a:rPr lang="en-US" dirty="0" err="1" smtClean="0">
                <a:latin typeface="Sylfaen" panose="010A0502050306030303" pitchFamily="18" charset="0"/>
              </a:rPr>
              <a:t>օգտագործման</a:t>
            </a:r>
            <a:r>
              <a:rPr lang="en-US" dirty="0" smtClean="0">
                <a:latin typeface="Sylfaen" panose="010A0502050306030303" pitchFamily="18" charset="0"/>
              </a:rPr>
              <a:t> </a:t>
            </a:r>
            <a:r>
              <a:rPr lang="en-US" dirty="0" err="1" smtClean="0">
                <a:latin typeface="Sylfaen" panose="010A0502050306030303" pitchFamily="18" charset="0"/>
              </a:rPr>
              <a:t>միջոցով</a:t>
            </a:r>
            <a:endParaRPr lang="en-US" dirty="0">
              <a:latin typeface="Sylfaen" panose="010A0502050306030303" pitchFamily="18" charset="0"/>
            </a:endParaRPr>
          </a:p>
          <a:p>
            <a:pPr marL="800100" lvl="1" indent="-342900" algn="just">
              <a:buFont typeface="Calibri Light" panose="020F0302020204030204" pitchFamily="34" charset="0"/>
              <a:buChar char="‐"/>
            </a:pPr>
            <a:r>
              <a:rPr lang="en-US" dirty="0" err="1" smtClean="0">
                <a:latin typeface="Sylfaen" panose="010A0502050306030303" pitchFamily="18" charset="0"/>
              </a:rPr>
              <a:t>Էլեկտրոնային</a:t>
            </a:r>
            <a:r>
              <a:rPr lang="en-US" dirty="0" smtClean="0">
                <a:latin typeface="Sylfaen" panose="010A0502050306030303" pitchFamily="18" charset="0"/>
              </a:rPr>
              <a:t> </a:t>
            </a:r>
            <a:r>
              <a:rPr lang="en-US" dirty="0" err="1" smtClean="0">
                <a:latin typeface="Sylfaen" panose="010A0502050306030303" pitchFamily="18" charset="0"/>
              </a:rPr>
              <a:t>գաղտնալսման</a:t>
            </a:r>
            <a:r>
              <a:rPr lang="en-US" dirty="0" smtClean="0">
                <a:latin typeface="Sylfaen" panose="010A0502050306030303" pitchFamily="18" charset="0"/>
              </a:rPr>
              <a:t> </a:t>
            </a:r>
            <a:r>
              <a:rPr lang="en-US" dirty="0" err="1" smtClean="0">
                <a:latin typeface="Sylfaen" panose="010A0502050306030303" pitchFamily="18" charset="0"/>
              </a:rPr>
              <a:t>սարքերի</a:t>
            </a:r>
            <a:r>
              <a:rPr lang="en-US" dirty="0" smtClean="0">
                <a:latin typeface="Sylfaen" panose="010A0502050306030303" pitchFamily="18" charset="0"/>
              </a:rPr>
              <a:t> </a:t>
            </a:r>
            <a:r>
              <a:rPr lang="en-US" dirty="0" err="1" smtClean="0">
                <a:latin typeface="Sylfaen" panose="010A0502050306030303" pitchFamily="18" charset="0"/>
              </a:rPr>
              <a:t>օգտագործման</a:t>
            </a:r>
            <a:r>
              <a:rPr lang="en-US" dirty="0" smtClean="0">
                <a:latin typeface="Sylfaen" panose="010A0502050306030303" pitchFamily="18" charset="0"/>
              </a:rPr>
              <a:t> </a:t>
            </a:r>
            <a:r>
              <a:rPr lang="en-US" dirty="0" err="1" smtClean="0">
                <a:latin typeface="Sylfaen" panose="010A0502050306030303" pitchFamily="18" charset="0"/>
              </a:rPr>
              <a:t>միջոցով</a:t>
            </a:r>
            <a:r>
              <a:rPr lang="en-US" dirty="0" smtClean="0">
                <a:latin typeface="Sylfaen" panose="010A0502050306030303" pitchFamily="18" charset="0"/>
              </a:rPr>
              <a:t>: </a:t>
            </a:r>
            <a:endParaRPr lang="en-US" dirty="0">
              <a:latin typeface="Sylfaen" panose="010A0502050306030303" pitchFamily="18" charset="0"/>
            </a:endParaRPr>
          </a:p>
          <a:p>
            <a:pPr marL="342900" indent="-342900" algn="just">
              <a:buFont typeface="Arial" panose="020B0604020202020204" pitchFamily="34" charset="0"/>
              <a:buChar char="•"/>
            </a:pPr>
            <a:endParaRPr lang="en-US" sz="2000" dirty="0">
              <a:latin typeface="Sylfaen" panose="010A0502050306030303" pitchFamily="18" charset="0"/>
            </a:endParaRPr>
          </a:p>
          <a:p>
            <a:pPr marL="342900" indent="-342900" algn="just">
              <a:buFont typeface="Arial" panose="020B0604020202020204" pitchFamily="34" charset="0"/>
              <a:buChar char="•"/>
            </a:pPr>
            <a:r>
              <a:rPr lang="en-US" sz="2000" dirty="0" err="1" smtClean="0">
                <a:latin typeface="Sylfaen" panose="010A0502050306030303" pitchFamily="18" charset="0"/>
              </a:rPr>
              <a:t>Սրանք</a:t>
            </a:r>
            <a:r>
              <a:rPr lang="en-US" sz="2000" dirty="0" smtClean="0">
                <a:latin typeface="Sylfaen" panose="010A0502050306030303" pitchFamily="18" charset="0"/>
              </a:rPr>
              <a:t> </a:t>
            </a:r>
            <a:r>
              <a:rPr lang="en-US" sz="2000" dirty="0" err="1" smtClean="0">
                <a:latin typeface="Sylfaen" panose="010A0502050306030303" pitchFamily="18" charset="0"/>
              </a:rPr>
              <a:t>կարող</a:t>
            </a:r>
            <a:r>
              <a:rPr lang="en-US" sz="2000" dirty="0" smtClean="0">
                <a:latin typeface="Sylfaen" panose="010A0502050306030303" pitchFamily="18" charset="0"/>
              </a:rPr>
              <a:t> </a:t>
            </a:r>
            <a:r>
              <a:rPr lang="en-US" sz="2000" dirty="0" err="1" smtClean="0">
                <a:latin typeface="Sylfaen" panose="010A0502050306030303" pitchFamily="18" charset="0"/>
              </a:rPr>
              <a:t>են</a:t>
            </a:r>
            <a:r>
              <a:rPr lang="en-US" sz="2000" dirty="0" smtClean="0">
                <a:latin typeface="Sylfaen" panose="010A0502050306030303" pitchFamily="18" charset="0"/>
              </a:rPr>
              <a:t> </a:t>
            </a:r>
            <a:r>
              <a:rPr lang="en-US" sz="2000" dirty="0" err="1" smtClean="0">
                <a:latin typeface="Sylfaen" panose="010A0502050306030303" pitchFamily="18" charset="0"/>
              </a:rPr>
              <a:t>ներառել</a:t>
            </a:r>
            <a:r>
              <a:rPr lang="en-US" sz="2000" dirty="0" smtClean="0">
                <a:latin typeface="Sylfaen" panose="010A0502050306030303" pitchFamily="18" charset="0"/>
              </a:rPr>
              <a:t>՝</a:t>
            </a:r>
            <a:endParaRPr lang="en-US" sz="2000" dirty="0">
              <a:latin typeface="Sylfaen" panose="010A0502050306030303" pitchFamily="18" charset="0"/>
            </a:endParaRPr>
          </a:p>
          <a:p>
            <a:pPr marL="800100" lvl="1" indent="-342900" algn="just">
              <a:buFont typeface="Calibri Light" panose="020F0302020204030204" pitchFamily="34" charset="0"/>
              <a:buChar char="‐"/>
            </a:pPr>
            <a:r>
              <a:rPr lang="en-US" dirty="0" err="1" smtClean="0">
                <a:latin typeface="Sylfaen" panose="010A0502050306030303" pitchFamily="18" charset="0"/>
              </a:rPr>
              <a:t>Ձայնագրում</a:t>
            </a:r>
            <a:r>
              <a:rPr lang="en-US" dirty="0" smtClean="0">
                <a:latin typeface="Sylfaen" panose="010A0502050306030303" pitchFamily="18" charset="0"/>
              </a:rPr>
              <a:t> </a:t>
            </a:r>
            <a:endParaRPr lang="en-US" dirty="0">
              <a:latin typeface="Sylfaen" panose="010A0502050306030303" pitchFamily="18" charset="0"/>
            </a:endParaRPr>
          </a:p>
          <a:p>
            <a:pPr marL="800100" lvl="1" indent="-342900" algn="just">
              <a:buFont typeface="Calibri Light" panose="020F0302020204030204" pitchFamily="34" charset="0"/>
              <a:buChar char="‐"/>
            </a:pPr>
            <a:r>
              <a:rPr lang="en-US" dirty="0" err="1" smtClean="0">
                <a:latin typeface="Sylfaen" panose="010A0502050306030303" pitchFamily="18" charset="0"/>
              </a:rPr>
              <a:t>Փոխանցման</a:t>
            </a:r>
            <a:r>
              <a:rPr lang="en-US" dirty="0" smtClean="0">
                <a:latin typeface="Sylfaen" panose="010A0502050306030303" pitchFamily="18" charset="0"/>
              </a:rPr>
              <a:t> </a:t>
            </a:r>
            <a:r>
              <a:rPr lang="en-US" dirty="0" err="1" smtClean="0">
                <a:latin typeface="Sylfaen" panose="010A0502050306030303" pitchFamily="18" charset="0"/>
              </a:rPr>
              <a:t>գծերին</a:t>
            </a:r>
            <a:r>
              <a:rPr lang="en-US" dirty="0" smtClean="0">
                <a:latin typeface="Sylfaen" panose="010A0502050306030303" pitchFamily="18" charset="0"/>
              </a:rPr>
              <a:t> </a:t>
            </a:r>
            <a:r>
              <a:rPr lang="en-US" dirty="0" err="1" smtClean="0">
                <a:latin typeface="Sylfaen" panose="010A0502050306030303" pitchFamily="18" charset="0"/>
              </a:rPr>
              <a:t>ֆիքսված</a:t>
            </a:r>
            <a:r>
              <a:rPr lang="en-US" dirty="0" smtClean="0">
                <a:latin typeface="Sylfaen" panose="010A0502050306030303" pitchFamily="18" charset="0"/>
              </a:rPr>
              <a:t> </a:t>
            </a:r>
            <a:r>
              <a:rPr lang="en-US" dirty="0" err="1" smtClean="0">
                <a:latin typeface="Sylfaen" panose="010A0502050306030303" pitchFamily="18" charset="0"/>
              </a:rPr>
              <a:t>տեխնիկական</a:t>
            </a:r>
            <a:r>
              <a:rPr lang="en-US" dirty="0" smtClean="0">
                <a:latin typeface="Sylfaen" panose="010A0502050306030303" pitchFamily="18" charset="0"/>
              </a:rPr>
              <a:t> </a:t>
            </a:r>
            <a:r>
              <a:rPr lang="en-US" dirty="0" err="1" smtClean="0">
                <a:latin typeface="Sylfaen" panose="010A0502050306030303" pitchFamily="18" charset="0"/>
              </a:rPr>
              <a:t>սարքերի</a:t>
            </a:r>
            <a:r>
              <a:rPr lang="en-US" dirty="0" smtClean="0">
                <a:latin typeface="Sylfaen" panose="010A0502050306030303" pitchFamily="18" charset="0"/>
              </a:rPr>
              <a:t> </a:t>
            </a:r>
            <a:r>
              <a:rPr lang="en-US" dirty="0" err="1" smtClean="0">
                <a:latin typeface="Sylfaen" panose="010A0502050306030303" pitchFamily="18" charset="0"/>
              </a:rPr>
              <a:t>օգատգործում</a:t>
            </a:r>
            <a:r>
              <a:rPr lang="en-US" dirty="0" smtClean="0">
                <a:latin typeface="Sylfaen" panose="010A0502050306030303" pitchFamily="18" charset="0"/>
              </a:rPr>
              <a:t> </a:t>
            </a:r>
            <a:endParaRPr lang="en-US" dirty="0">
              <a:latin typeface="Sylfaen" panose="010A0502050306030303" pitchFamily="18" charset="0"/>
            </a:endParaRPr>
          </a:p>
          <a:p>
            <a:pPr marL="800100" lvl="1" indent="-342900" algn="just">
              <a:buFont typeface="Calibri Light" panose="020F0302020204030204" pitchFamily="34" charset="0"/>
              <a:buChar char="‐"/>
            </a:pPr>
            <a:r>
              <a:rPr lang="en-US" dirty="0" err="1" smtClean="0">
                <a:latin typeface="Sylfaen" panose="010A0502050306030303" pitchFamily="18" charset="0"/>
              </a:rPr>
              <a:t>Անլար</a:t>
            </a:r>
            <a:r>
              <a:rPr lang="en-US" dirty="0" smtClean="0">
                <a:latin typeface="Sylfaen" panose="010A0502050306030303" pitchFamily="18" charset="0"/>
              </a:rPr>
              <a:t> </a:t>
            </a:r>
            <a:r>
              <a:rPr lang="en-US" dirty="0" err="1" smtClean="0">
                <a:latin typeface="Sylfaen" panose="010A0502050306030303" pitchFamily="18" charset="0"/>
              </a:rPr>
              <a:t>հաղորդակցությունների</a:t>
            </a:r>
            <a:r>
              <a:rPr lang="en-US" dirty="0" smtClean="0">
                <a:latin typeface="Sylfaen" panose="010A0502050306030303" pitchFamily="18" charset="0"/>
              </a:rPr>
              <a:t> </a:t>
            </a:r>
            <a:r>
              <a:rPr lang="en-US" dirty="0" err="1" smtClean="0">
                <a:latin typeface="Sylfaen" panose="010A0502050306030303" pitchFamily="18" charset="0"/>
              </a:rPr>
              <a:t>հավաքման</a:t>
            </a:r>
            <a:r>
              <a:rPr lang="en-US" dirty="0" smtClean="0">
                <a:latin typeface="Sylfaen" panose="010A0502050306030303" pitchFamily="18" charset="0"/>
              </a:rPr>
              <a:t> և </a:t>
            </a:r>
            <a:r>
              <a:rPr lang="en-US" dirty="0" err="1" smtClean="0">
                <a:latin typeface="Sylfaen" panose="010A0502050306030303" pitchFamily="18" charset="0"/>
              </a:rPr>
              <a:t>ձայնագրման</a:t>
            </a:r>
            <a:r>
              <a:rPr lang="en-US" dirty="0" smtClean="0">
                <a:latin typeface="Sylfaen" panose="010A0502050306030303" pitchFamily="18" charset="0"/>
              </a:rPr>
              <a:t> </a:t>
            </a:r>
            <a:r>
              <a:rPr lang="en-US" dirty="0" err="1" smtClean="0">
                <a:latin typeface="Sylfaen" panose="010A0502050306030303" pitchFamily="18" charset="0"/>
              </a:rPr>
              <a:t>համար</a:t>
            </a:r>
            <a:r>
              <a:rPr lang="en-US" dirty="0" smtClean="0">
                <a:latin typeface="Sylfaen" panose="010A0502050306030303" pitchFamily="18" charset="0"/>
              </a:rPr>
              <a:t> </a:t>
            </a:r>
            <a:r>
              <a:rPr lang="en-US" dirty="0" err="1" smtClean="0">
                <a:latin typeface="Sylfaen" panose="010A0502050306030303" pitchFamily="18" charset="0"/>
              </a:rPr>
              <a:t>սարքերի</a:t>
            </a:r>
            <a:r>
              <a:rPr lang="en-US" dirty="0" smtClean="0">
                <a:latin typeface="Sylfaen" panose="010A0502050306030303" pitchFamily="18" charset="0"/>
              </a:rPr>
              <a:t> </a:t>
            </a:r>
            <a:r>
              <a:rPr lang="en-US" dirty="0" err="1" smtClean="0">
                <a:latin typeface="Sylfaen" panose="010A0502050306030303" pitchFamily="18" charset="0"/>
              </a:rPr>
              <a:t>օգտագործում</a:t>
            </a:r>
            <a:r>
              <a:rPr lang="en-US" dirty="0" smtClean="0">
                <a:latin typeface="Sylfaen" panose="010A0502050306030303" pitchFamily="18" charset="0"/>
              </a:rPr>
              <a:t> </a:t>
            </a:r>
            <a:endParaRPr lang="en-US" dirty="0">
              <a:latin typeface="Sylfaen" panose="010A0502050306030303" pitchFamily="18" charset="0"/>
            </a:endParaRPr>
          </a:p>
          <a:p>
            <a:pPr marL="800100" lvl="1" indent="-342900" algn="just">
              <a:buFont typeface="Calibri Light" panose="020F0302020204030204" pitchFamily="34" charset="0"/>
              <a:buChar char="‐"/>
            </a:pPr>
            <a:r>
              <a:rPr lang="en-US" dirty="0" err="1" smtClean="0">
                <a:latin typeface="Sylfaen" panose="010A0502050306030303" pitchFamily="18" charset="0"/>
              </a:rPr>
              <a:t>Ծրագրերի</a:t>
            </a:r>
            <a:r>
              <a:rPr lang="en-US" dirty="0" smtClean="0">
                <a:latin typeface="Sylfaen" panose="010A0502050306030303" pitchFamily="18" charset="0"/>
              </a:rPr>
              <a:t>, </a:t>
            </a:r>
            <a:r>
              <a:rPr lang="en-US" dirty="0" err="1" smtClean="0">
                <a:latin typeface="Sylfaen" panose="010A0502050306030303" pitchFamily="18" charset="0"/>
              </a:rPr>
              <a:t>գաղտնաբառերի</a:t>
            </a:r>
            <a:r>
              <a:rPr lang="en-US" dirty="0" smtClean="0">
                <a:latin typeface="Sylfaen" panose="010A0502050306030303" pitchFamily="18" charset="0"/>
              </a:rPr>
              <a:t> և </a:t>
            </a:r>
            <a:r>
              <a:rPr lang="en-US" dirty="0" err="1" smtClean="0">
                <a:latin typeface="Sylfaen" panose="010A0502050306030303" pitchFamily="18" charset="0"/>
              </a:rPr>
              <a:t>կոդերի</a:t>
            </a:r>
            <a:r>
              <a:rPr lang="en-US" dirty="0" smtClean="0">
                <a:latin typeface="Sylfaen" panose="010A0502050306030303" pitchFamily="18" charset="0"/>
              </a:rPr>
              <a:t> </a:t>
            </a:r>
            <a:r>
              <a:rPr lang="en-US" dirty="0" err="1" smtClean="0">
                <a:latin typeface="Sylfaen" panose="010A0502050306030303" pitchFamily="18" charset="0"/>
              </a:rPr>
              <a:t>օգտագործում</a:t>
            </a:r>
            <a:r>
              <a:rPr lang="en-US" dirty="0" smtClean="0">
                <a:latin typeface="Sylfaen" panose="010A0502050306030303" pitchFamily="18" charset="0"/>
              </a:rPr>
              <a:t>:</a:t>
            </a:r>
            <a:endParaRPr lang="en-US" dirty="0">
              <a:latin typeface="Sylfaen" panose="010A0502050306030303" pitchFamily="18" charset="0"/>
            </a:endParaRPr>
          </a:p>
        </p:txBody>
      </p:sp>
      <p:sp>
        <p:nvSpPr>
          <p:cNvPr id="7" name="Rectangle 11">
            <a:extLst>
              <a:ext uri="{FF2B5EF4-FFF2-40B4-BE49-F238E27FC236}">
                <a16:creationId xmlns:a16="http://schemas.microsoft.com/office/drawing/2014/main" id="{1621E760-16B0-4963-BE6C-AB71FCD22778}"/>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solidFill>
                  <a:srgbClr val="FFFFFF"/>
                </a:solidFill>
                <a:latin typeface="Sylfaen" panose="010A0502050306030303" pitchFamily="18" charset="0"/>
                <a:ea typeface="Verdana" panose="020B0604030504040204" pitchFamily="34" charset="0"/>
                <a:cs typeface="Verdana" charset="0"/>
              </a:rPr>
              <a:t>www.coe.int/cybercrime						                        - </a:t>
            </a:r>
            <a:fld id="{F50FF694-912A-834E-AD45-B984C7BF2CE4}" type="slidenum">
              <a:rPr lang="en-US" sz="1200" b="1">
                <a:solidFill>
                  <a:srgbClr val="FFFFFF"/>
                </a:solidFill>
                <a:latin typeface="Sylfaen" panose="010A0502050306030303" pitchFamily="18" charset="0"/>
                <a:ea typeface="Verdana" panose="020B0604030504040204" pitchFamily="34" charset="0"/>
                <a:cs typeface="Verdana" charset="0"/>
              </a:rPr>
              <a:pPr/>
              <a:t>32</a:t>
            </a:fld>
            <a:r>
              <a:rPr lang="en-US" sz="1200" b="1" dirty="0">
                <a:solidFill>
                  <a:srgbClr val="FFFFFF"/>
                </a:solidFill>
                <a:latin typeface="Sylfaen" panose="010A0502050306030303" pitchFamily="18" charset="0"/>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dirty="0">
                <a:solidFill>
                  <a:srgbClr val="FFFFFF"/>
                </a:solidFill>
                <a:latin typeface="Sylfaen" panose="010A0502050306030303" pitchFamily="18" charset="0"/>
                <a:ea typeface="Verdana" panose="020B0604030504040204" pitchFamily="34" charset="0"/>
                <a:cs typeface="Verdana" charset="0"/>
              </a:rPr>
              <a:t>www.coe.int/cybercrime</a:t>
            </a:r>
            <a:endParaRPr lang="en-GB" sz="1200" dirty="0">
              <a:latin typeface="Sylfaen" panose="010A0502050306030303" pitchFamily="18" charset="0"/>
              <a:ea typeface="Verdana" panose="020B0604030504040204" pitchFamily="34" charset="0"/>
            </a:endParaRPr>
          </a:p>
        </p:txBody>
      </p:sp>
      <p:sp>
        <p:nvSpPr>
          <p:cNvPr id="2" name="TextBox 7">
            <a:extLst>
              <a:ext uri="{FF2B5EF4-FFF2-40B4-BE49-F238E27FC236}">
                <a16:creationId xmlns:a16="http://schemas.microsoft.com/office/drawing/2014/main" id="{7B42FE2B-4ED4-40A8-AC9F-DF13D8B6DD6C}"/>
              </a:ext>
            </a:extLst>
          </p:cNvPr>
          <p:cNvSpPr txBox="1">
            <a:spLocks noChangeArrowheads="1"/>
          </p:cNvSpPr>
          <p:nvPr/>
        </p:nvSpPr>
        <p:spPr bwMode="auto">
          <a:xfrm>
            <a:off x="7938" y="44624"/>
            <a:ext cx="90646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dirty="0">
                <a:solidFill>
                  <a:schemeClr val="bg1"/>
                </a:solidFill>
                <a:latin typeface="Sylfaen" panose="010A0502050306030303" pitchFamily="18" charset="0"/>
                <a:ea typeface="Verdana" panose="020B0604030504040204" pitchFamily="34" charset="0"/>
                <a:cs typeface="Verdana" charset="0"/>
              </a:rPr>
              <a:t>Անօրինական կերպով հաղորդակցություն</a:t>
            </a:r>
            <a:r>
              <a:rPr lang="en-US" dirty="0">
                <a:solidFill>
                  <a:schemeClr val="bg1"/>
                </a:solidFill>
                <a:latin typeface="Sylfaen" panose="010A0502050306030303" pitchFamily="18" charset="0"/>
                <a:ea typeface="Verdana" panose="020B0604030504040204" pitchFamily="34" charset="0"/>
                <a:cs typeface="Verdana" charset="0"/>
              </a:rPr>
              <a:t> </a:t>
            </a:r>
            <a:r>
              <a:rPr lang="hy-AM" dirty="0">
                <a:solidFill>
                  <a:schemeClr val="bg1"/>
                </a:solidFill>
                <a:latin typeface="Sylfaen" panose="010A0502050306030303" pitchFamily="18" charset="0"/>
                <a:ea typeface="Verdana" panose="020B0604030504040204" pitchFamily="34" charset="0"/>
                <a:cs typeface="Verdana" charset="0"/>
              </a:rPr>
              <a:t>գաղտնի</a:t>
            </a:r>
            <a:r>
              <a:rPr lang="en-US" dirty="0">
                <a:solidFill>
                  <a:schemeClr val="bg1"/>
                </a:solidFill>
                <a:latin typeface="Sylfaen" panose="010A0502050306030303" pitchFamily="18" charset="0"/>
                <a:ea typeface="Verdana" panose="020B0604030504040204" pitchFamily="34" charset="0"/>
                <a:cs typeface="Verdana" charset="0"/>
              </a:rPr>
              <a:t> </a:t>
            </a:r>
            <a:endParaRPr lang="en-US" dirty="0" smtClean="0">
              <a:solidFill>
                <a:schemeClr val="bg1"/>
              </a:solidFill>
              <a:latin typeface="Sylfaen" panose="010A0502050306030303" pitchFamily="18" charset="0"/>
              <a:ea typeface="Verdana" panose="020B0604030504040204" pitchFamily="34" charset="0"/>
              <a:cs typeface="Verdana" charset="0"/>
            </a:endParaRPr>
          </a:p>
          <a:p>
            <a:pPr algn="r"/>
            <a:r>
              <a:rPr lang="hy-AM" dirty="0" smtClean="0">
                <a:solidFill>
                  <a:schemeClr val="bg1"/>
                </a:solidFill>
                <a:latin typeface="Sylfaen" panose="010A0502050306030303" pitchFamily="18" charset="0"/>
                <a:ea typeface="Verdana" panose="020B0604030504040204" pitchFamily="34" charset="0"/>
                <a:cs typeface="Verdana" charset="0"/>
              </a:rPr>
              <a:t>որսալ</a:t>
            </a:r>
            <a:r>
              <a:rPr lang="en-US" dirty="0" smtClean="0">
                <a:solidFill>
                  <a:schemeClr val="bg1"/>
                </a:solidFill>
                <a:latin typeface="Sylfaen" panose="010A0502050306030303" pitchFamily="18" charset="0"/>
                <a:ea typeface="Verdana" panose="020B0604030504040204" pitchFamily="34" charset="0"/>
                <a:cs typeface="Verdana" charset="0"/>
              </a:rPr>
              <a:t> </a:t>
            </a:r>
            <a:r>
              <a:rPr lang="en-GB" dirty="0" smtClean="0">
                <a:solidFill>
                  <a:schemeClr val="bg1"/>
                </a:solidFill>
                <a:latin typeface="Sylfaen" panose="010A0502050306030303" pitchFamily="18" charset="0"/>
                <a:ea typeface="Verdana" panose="020B0604030504040204" pitchFamily="34" charset="0"/>
                <a:cs typeface="Verdana" charset="0"/>
              </a:rPr>
              <a:t>(&lt;&lt;</a:t>
            </a:r>
            <a:r>
              <a:rPr lang="en-GB" dirty="0" err="1" smtClean="0">
                <a:solidFill>
                  <a:schemeClr val="bg1"/>
                </a:solidFill>
                <a:latin typeface="Sylfaen" panose="010A0502050306030303" pitchFamily="18" charset="0"/>
                <a:ea typeface="Verdana" panose="020B0604030504040204" pitchFamily="34" charset="0"/>
                <a:cs typeface="Verdana" charset="0"/>
              </a:rPr>
              <a:t>տեխնիկական</a:t>
            </a:r>
            <a:r>
              <a:rPr lang="en-GB" dirty="0" smtClean="0">
                <a:solidFill>
                  <a:schemeClr val="bg1"/>
                </a:solidFill>
                <a:latin typeface="Sylfaen" panose="010A0502050306030303" pitchFamily="18" charset="0"/>
                <a:ea typeface="Verdana" panose="020B0604030504040204" pitchFamily="34" charset="0"/>
                <a:cs typeface="Verdana" charset="0"/>
              </a:rPr>
              <a:t> </a:t>
            </a:r>
            <a:r>
              <a:rPr lang="en-GB" dirty="0" err="1" smtClean="0">
                <a:solidFill>
                  <a:schemeClr val="bg1"/>
                </a:solidFill>
                <a:latin typeface="Sylfaen" panose="010A0502050306030303" pitchFamily="18" charset="0"/>
                <a:ea typeface="Verdana" panose="020B0604030504040204" pitchFamily="34" charset="0"/>
                <a:cs typeface="Verdana" charset="0"/>
              </a:rPr>
              <a:t>միջոցներով</a:t>
            </a:r>
            <a:r>
              <a:rPr lang="en-GB" dirty="0" smtClean="0">
                <a:solidFill>
                  <a:schemeClr val="bg1"/>
                </a:solidFill>
                <a:latin typeface="Sylfaen" panose="010A0502050306030303" pitchFamily="18" charset="0"/>
                <a:ea typeface="Verdana" panose="020B0604030504040204" pitchFamily="34" charset="0"/>
                <a:cs typeface="Verdana" charset="0"/>
              </a:rPr>
              <a:t>&gt;&gt;)</a:t>
            </a:r>
            <a:endParaRPr lang="en-GB" sz="16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254171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0547" y="1109924"/>
            <a:ext cx="4030620" cy="5509200"/>
          </a:xfrm>
          <a:prstGeom prst="rect">
            <a:avLst/>
          </a:prstGeom>
        </p:spPr>
        <p:txBody>
          <a:bodyPr wrap="square">
            <a:spAutoFit/>
          </a:bodyPr>
          <a:lstStyle/>
          <a:p>
            <a:pPr algn="just"/>
            <a:r>
              <a:rPr lang="hy-AM" sz="1600" dirty="0">
                <a:latin typeface="Sylfaen" panose="010A0502050306030303" pitchFamily="18" charset="0"/>
              </a:rPr>
              <a:t>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տեխնիկական միջոցներով գաղտնի որսալու համակարգչային համակարգ մտնող, համակարգից դուրս եկող և համակարգի մեջ գտնվող համակարգչային տվյալների </a:t>
            </a:r>
            <a:r>
              <a:rPr lang="hy-AM" sz="1600" dirty="0">
                <a:solidFill>
                  <a:srgbClr val="FF0000"/>
                </a:solidFill>
                <a:latin typeface="Sylfaen" panose="010A0502050306030303" pitchFamily="18" charset="0"/>
              </a:rPr>
              <a:t>ոչ հրապարակավ փոխանցումները</a:t>
            </a:r>
            <a:r>
              <a:rPr lang="hy-AM" sz="1600" dirty="0">
                <a:latin typeface="Sylfaen" panose="010A0502050306030303" pitchFamily="18" charset="0"/>
              </a:rPr>
              <a:t>, ներառյալ համակարգչային համակարգից էլեկտրամագնիսական արտահոսքը, որը փոխանցում է նման համակարգչային տվյալներ: Կողմը կարող է պահանջել, որ հանցագործությունը կատարված լինի անազնիվ նպատակներով կամ այն համակարգչային համակարգի հետ, որը միացված է մեկ ուրիշ համակարգչային համակարգի:</a:t>
            </a:r>
            <a:endParaRPr lang="en-GB" sz="1600"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343400" y="1287212"/>
            <a:ext cx="4596063" cy="5324535"/>
          </a:xfrm>
          <a:prstGeom prst="rect">
            <a:avLst/>
          </a:prstGeom>
        </p:spPr>
        <p:txBody>
          <a:bodyPr wrap="square">
            <a:spAutoFit/>
          </a:bodyPr>
          <a:lstStyle/>
          <a:p>
            <a:pPr marL="342900" indent="-342900" algn="just">
              <a:buFont typeface="Arial" panose="020B0604020202020204" pitchFamily="34" charset="0"/>
              <a:buChar char="•"/>
            </a:pPr>
            <a:r>
              <a:rPr lang="en-US" sz="2000" dirty="0" err="1" smtClean="0">
                <a:latin typeface="Sylfaen" panose="010A0502050306030303" pitchFamily="18" charset="0"/>
              </a:rPr>
              <a:t>Հանցագործությունը</a:t>
            </a:r>
            <a:r>
              <a:rPr lang="en-US" sz="2000" dirty="0" smtClean="0">
                <a:latin typeface="Sylfaen" panose="010A0502050306030303" pitchFamily="18" charset="0"/>
              </a:rPr>
              <a:t> </a:t>
            </a:r>
            <a:r>
              <a:rPr lang="en-US" sz="2000" dirty="0" err="1" smtClean="0">
                <a:latin typeface="Sylfaen" panose="010A0502050306030303" pitchFamily="18" charset="0"/>
              </a:rPr>
              <a:t>սահմանափակված</a:t>
            </a:r>
            <a:r>
              <a:rPr lang="en-US" sz="2000" dirty="0" smtClean="0">
                <a:latin typeface="Sylfaen" panose="010A0502050306030303" pitchFamily="18" charset="0"/>
              </a:rPr>
              <a:t> է </a:t>
            </a:r>
            <a:r>
              <a:rPr lang="en-US" sz="2000" dirty="0" err="1" smtClean="0">
                <a:latin typeface="Sylfaen" panose="010A0502050306030303" pitchFamily="18" charset="0"/>
              </a:rPr>
              <a:t>տվյալների</a:t>
            </a:r>
            <a:r>
              <a:rPr lang="en-US" sz="2000" dirty="0" smtClean="0">
                <a:latin typeface="Sylfaen" panose="010A0502050306030303" pitchFamily="18" charset="0"/>
              </a:rPr>
              <a:t> </a:t>
            </a:r>
            <a:r>
              <a:rPr lang="en-US" sz="2000" dirty="0" err="1" smtClean="0">
                <a:latin typeface="Sylfaen" panose="010A0502050306030303" pitchFamily="18" charset="0"/>
              </a:rPr>
              <a:t>ոչ</a:t>
            </a:r>
            <a:r>
              <a:rPr lang="en-US" sz="2000" dirty="0" smtClean="0">
                <a:latin typeface="Sylfaen" panose="010A0502050306030303" pitchFamily="18" charset="0"/>
              </a:rPr>
              <a:t> </a:t>
            </a:r>
            <a:r>
              <a:rPr lang="en-US" sz="2000" dirty="0" err="1" smtClean="0">
                <a:latin typeface="Sylfaen" panose="010A0502050306030303" pitchFamily="18" charset="0"/>
              </a:rPr>
              <a:t>հրապարակավ</a:t>
            </a:r>
            <a:r>
              <a:rPr lang="en-US" sz="2000" dirty="0" smtClean="0">
                <a:latin typeface="Sylfaen" panose="010A0502050306030303" pitchFamily="18" charset="0"/>
              </a:rPr>
              <a:t> </a:t>
            </a:r>
            <a:r>
              <a:rPr lang="en-US" sz="2000" dirty="0" err="1" smtClean="0">
                <a:latin typeface="Sylfaen" panose="010A0502050306030303" pitchFamily="18" charset="0"/>
              </a:rPr>
              <a:t>փոխանցումների</a:t>
            </a:r>
            <a:r>
              <a:rPr lang="en-US" sz="2000" dirty="0" smtClean="0">
                <a:latin typeface="Sylfaen" panose="010A0502050306030303" pitchFamily="18" charset="0"/>
              </a:rPr>
              <a:t> </a:t>
            </a:r>
            <a:r>
              <a:rPr lang="en-US" sz="2000" dirty="0" err="1" smtClean="0">
                <a:latin typeface="Sylfaen" panose="010A0502050306030303" pitchFamily="18" charset="0"/>
              </a:rPr>
              <a:t>գաղտնի</a:t>
            </a:r>
            <a:r>
              <a:rPr lang="en-US" sz="2000" dirty="0" smtClean="0">
                <a:latin typeface="Sylfaen" panose="010A0502050306030303" pitchFamily="18" charset="0"/>
              </a:rPr>
              <a:t> </a:t>
            </a:r>
            <a:r>
              <a:rPr lang="en-US" sz="2000" dirty="0" err="1" smtClean="0">
                <a:latin typeface="Sylfaen" panose="010A0502050306030303" pitchFamily="18" charset="0"/>
              </a:rPr>
              <a:t>որսմամբ</a:t>
            </a:r>
            <a:r>
              <a:rPr lang="en-US" sz="2000" dirty="0" smtClean="0">
                <a:latin typeface="Sylfaen" panose="010A0502050306030303" pitchFamily="18" charset="0"/>
              </a:rPr>
              <a:t>:</a:t>
            </a:r>
            <a:endParaRPr lang="en-US" sz="2000" dirty="0">
              <a:latin typeface="Sylfaen" panose="010A0502050306030303" pitchFamily="18" charset="0"/>
            </a:endParaRPr>
          </a:p>
          <a:p>
            <a:pPr marL="342900" indent="-342900" algn="just">
              <a:buFont typeface="Arial" panose="020B0604020202020204" pitchFamily="34" charset="0"/>
              <a:buChar char="•"/>
            </a:pPr>
            <a:endParaRPr lang="en-US" sz="2000" dirty="0">
              <a:latin typeface="Sylfaen" panose="010A0502050306030303" pitchFamily="18" charset="0"/>
            </a:endParaRPr>
          </a:p>
          <a:p>
            <a:pPr marL="342900" indent="-342900" algn="just">
              <a:buFont typeface="Arial" panose="020B0604020202020204" pitchFamily="34" charset="0"/>
              <a:buChar char="•"/>
            </a:pPr>
            <a:r>
              <a:rPr lang="en-US" sz="2000" dirty="0" err="1" smtClean="0">
                <a:latin typeface="Sylfaen" panose="010A0502050306030303" pitchFamily="18" charset="0"/>
              </a:rPr>
              <a:t>Տվյալների</a:t>
            </a:r>
            <a:r>
              <a:rPr lang="en-US" sz="2000" dirty="0" smtClean="0">
                <a:latin typeface="Sylfaen" panose="010A0502050306030303" pitchFamily="18" charset="0"/>
              </a:rPr>
              <a:t> </a:t>
            </a:r>
            <a:r>
              <a:rPr lang="en-US" sz="2000" dirty="0" err="1" smtClean="0">
                <a:latin typeface="Sylfaen" panose="010A0502050306030303" pitchFamily="18" charset="0"/>
              </a:rPr>
              <a:t>հրապարակավ</a:t>
            </a:r>
            <a:r>
              <a:rPr lang="en-US" sz="2000" dirty="0" smtClean="0">
                <a:latin typeface="Sylfaen" panose="010A0502050306030303" pitchFamily="18" charset="0"/>
              </a:rPr>
              <a:t> </a:t>
            </a:r>
            <a:r>
              <a:rPr lang="en-US" sz="2000" dirty="0" err="1" smtClean="0">
                <a:latin typeface="Sylfaen" panose="010A0502050306030303" pitchFamily="18" charset="0"/>
              </a:rPr>
              <a:t>հասանելիությունն</a:t>
            </a:r>
            <a:r>
              <a:rPr lang="en-US" sz="2000" dirty="0" smtClean="0">
                <a:latin typeface="Sylfaen" panose="010A0502050306030303" pitchFamily="18" charset="0"/>
              </a:rPr>
              <a:t> </a:t>
            </a:r>
            <a:r>
              <a:rPr lang="en-US" sz="2000" dirty="0" err="1" smtClean="0">
                <a:latin typeface="Sylfaen" panose="010A0502050306030303" pitchFamily="18" charset="0"/>
              </a:rPr>
              <a:t>այս</a:t>
            </a:r>
            <a:r>
              <a:rPr lang="en-US" sz="2000" dirty="0" smtClean="0">
                <a:latin typeface="Sylfaen" panose="010A0502050306030303" pitchFamily="18" charset="0"/>
              </a:rPr>
              <a:t> </a:t>
            </a:r>
            <a:r>
              <a:rPr lang="en-US" sz="2000" dirty="0" err="1" smtClean="0">
                <a:latin typeface="Sylfaen" panose="010A0502050306030303" pitchFamily="18" charset="0"/>
              </a:rPr>
              <a:t>հանցագործության</a:t>
            </a:r>
            <a:r>
              <a:rPr lang="en-US" sz="2000" dirty="0" smtClean="0">
                <a:latin typeface="Sylfaen" panose="010A0502050306030303" pitchFamily="18" charset="0"/>
              </a:rPr>
              <a:t> </a:t>
            </a:r>
            <a:r>
              <a:rPr lang="en-US" sz="2000" dirty="0" err="1" smtClean="0">
                <a:latin typeface="Sylfaen" panose="010A0502050306030303" pitchFamily="18" charset="0"/>
              </a:rPr>
              <a:t>համար</a:t>
            </a:r>
            <a:r>
              <a:rPr lang="en-US" sz="2000" dirty="0" smtClean="0">
                <a:latin typeface="Sylfaen" panose="010A0502050306030303" pitchFamily="18" charset="0"/>
              </a:rPr>
              <a:t> </a:t>
            </a:r>
            <a:r>
              <a:rPr lang="en-US" sz="2000" dirty="0" err="1" smtClean="0">
                <a:latin typeface="Sylfaen" panose="010A0502050306030303" pitchFamily="18" charset="0"/>
              </a:rPr>
              <a:t>էական</a:t>
            </a:r>
            <a:r>
              <a:rPr lang="en-US" sz="2000" dirty="0" smtClean="0">
                <a:latin typeface="Sylfaen" panose="010A0502050306030303" pitchFamily="18" charset="0"/>
              </a:rPr>
              <a:t> </a:t>
            </a:r>
            <a:r>
              <a:rPr lang="en-US" sz="2000" dirty="0" err="1" smtClean="0">
                <a:latin typeface="Sylfaen" panose="010A0502050306030303" pitchFamily="18" charset="0"/>
              </a:rPr>
              <a:t>չէ</a:t>
            </a:r>
            <a:r>
              <a:rPr lang="en-US" sz="2000" dirty="0" smtClean="0">
                <a:latin typeface="Sylfaen" panose="010A0502050306030303" pitchFamily="18" charset="0"/>
              </a:rPr>
              <a:t>, </a:t>
            </a:r>
            <a:r>
              <a:rPr lang="en-US" sz="2000" dirty="0" err="1" smtClean="0">
                <a:latin typeface="Sylfaen" panose="010A0502050306030303" pitchFamily="18" charset="0"/>
              </a:rPr>
              <a:t>այլ</a:t>
            </a:r>
            <a:r>
              <a:rPr lang="en-US" sz="2000" dirty="0" smtClean="0">
                <a:latin typeface="Sylfaen" panose="010A0502050306030303" pitchFamily="18" charset="0"/>
              </a:rPr>
              <a:t> </a:t>
            </a:r>
            <a:r>
              <a:rPr lang="en-US" sz="2000" dirty="0" err="1" smtClean="0">
                <a:latin typeface="Sylfaen" panose="010A0502050306030303" pitchFamily="18" charset="0"/>
              </a:rPr>
              <a:t>էական</a:t>
            </a:r>
            <a:r>
              <a:rPr lang="en-US" sz="2000" dirty="0" smtClean="0">
                <a:latin typeface="Sylfaen" panose="010A0502050306030303" pitchFamily="18" charset="0"/>
              </a:rPr>
              <a:t> է, </a:t>
            </a:r>
            <a:r>
              <a:rPr lang="en-US" sz="2000" dirty="0" err="1" smtClean="0">
                <a:latin typeface="Sylfaen" panose="010A0502050306030303" pitchFamily="18" charset="0"/>
              </a:rPr>
              <a:t>որ</a:t>
            </a:r>
            <a:r>
              <a:rPr lang="en-US" sz="2000" dirty="0" smtClean="0">
                <a:latin typeface="Sylfaen" panose="010A0502050306030303" pitchFamily="18" charset="0"/>
              </a:rPr>
              <a:t> </a:t>
            </a:r>
            <a:r>
              <a:rPr lang="en-US" sz="2000" dirty="0" err="1" smtClean="0">
                <a:latin typeface="Sylfaen" panose="010A0502050306030303" pitchFamily="18" charset="0"/>
              </a:rPr>
              <a:t>ոչ</a:t>
            </a:r>
            <a:r>
              <a:rPr lang="en-US" sz="2000" dirty="0" smtClean="0">
                <a:latin typeface="Sylfaen" panose="010A0502050306030303" pitchFamily="18" charset="0"/>
              </a:rPr>
              <a:t> </a:t>
            </a:r>
            <a:r>
              <a:rPr lang="en-US" sz="2000" dirty="0" err="1" smtClean="0">
                <a:latin typeface="Sylfaen" panose="010A0502050306030303" pitchFamily="18" charset="0"/>
              </a:rPr>
              <a:t>հրապարակավ</a:t>
            </a:r>
            <a:r>
              <a:rPr lang="en-US" sz="2000" dirty="0" smtClean="0">
                <a:latin typeface="Sylfaen" panose="010A0502050306030303" pitchFamily="18" charset="0"/>
              </a:rPr>
              <a:t> </a:t>
            </a:r>
            <a:r>
              <a:rPr lang="en-US" sz="2000" dirty="0" err="1" smtClean="0">
                <a:latin typeface="Sylfaen" panose="010A0502050306030303" pitchFamily="18" charset="0"/>
              </a:rPr>
              <a:t>լինեն</a:t>
            </a:r>
            <a:r>
              <a:rPr lang="en-US" sz="2000" dirty="0" smtClean="0">
                <a:latin typeface="Sylfaen" panose="010A0502050306030303" pitchFamily="18" charset="0"/>
              </a:rPr>
              <a:t> </a:t>
            </a:r>
            <a:r>
              <a:rPr lang="en-US" sz="2000" dirty="0" err="1" smtClean="0">
                <a:latin typeface="Sylfaen" panose="010A0502050306030303" pitchFamily="18" charset="0"/>
              </a:rPr>
              <a:t>դրանց</a:t>
            </a:r>
            <a:r>
              <a:rPr lang="en-US" sz="2000" dirty="0" smtClean="0">
                <a:latin typeface="Sylfaen" panose="010A0502050306030303" pitchFamily="18" charset="0"/>
              </a:rPr>
              <a:t> </a:t>
            </a:r>
            <a:r>
              <a:rPr lang="en-US" sz="2000" dirty="0" err="1" smtClean="0">
                <a:latin typeface="Sylfaen" panose="010A0502050306030303" pitchFamily="18" charset="0"/>
              </a:rPr>
              <a:t>փոխանցումները</a:t>
            </a:r>
            <a:r>
              <a:rPr lang="en-US" sz="2000" dirty="0" smtClean="0">
                <a:latin typeface="Sylfaen" panose="010A0502050306030303" pitchFamily="18" charset="0"/>
              </a:rPr>
              <a:t>:</a:t>
            </a:r>
            <a:endParaRPr lang="en-US" sz="2000" dirty="0">
              <a:latin typeface="Sylfaen" panose="010A0502050306030303" pitchFamily="18" charset="0"/>
            </a:endParaRPr>
          </a:p>
          <a:p>
            <a:pPr marL="342900" indent="-342900" algn="just">
              <a:buFont typeface="Arial" panose="020B0604020202020204" pitchFamily="34" charset="0"/>
              <a:buChar char="•"/>
            </a:pPr>
            <a:endParaRPr lang="en-US" sz="2000" dirty="0">
              <a:latin typeface="Sylfaen" panose="010A0502050306030303" pitchFamily="18" charset="0"/>
            </a:endParaRPr>
          </a:p>
          <a:p>
            <a:pPr marL="342900" indent="-342900" algn="just">
              <a:buFont typeface="Arial" panose="020B0604020202020204" pitchFamily="34" charset="0"/>
              <a:buChar char="•"/>
            </a:pPr>
            <a:r>
              <a:rPr lang="en-US" sz="2000" dirty="0" err="1" smtClean="0">
                <a:latin typeface="Sylfaen" panose="010A0502050306030303" pitchFamily="18" charset="0"/>
              </a:rPr>
              <a:t>Հանցագործությունը</a:t>
            </a:r>
            <a:r>
              <a:rPr lang="en-US" sz="2000" dirty="0" smtClean="0">
                <a:latin typeface="Sylfaen" panose="010A0502050306030303" pitchFamily="18" charset="0"/>
              </a:rPr>
              <a:t> </a:t>
            </a:r>
            <a:r>
              <a:rPr lang="en-US" sz="2000" dirty="0" err="1" smtClean="0">
                <a:latin typeface="Sylfaen" panose="010A0502050306030303" pitchFamily="18" charset="0"/>
              </a:rPr>
              <a:t>կարող</a:t>
            </a:r>
            <a:r>
              <a:rPr lang="en-US" sz="2000" dirty="0" smtClean="0">
                <a:latin typeface="Sylfaen" panose="010A0502050306030303" pitchFamily="18" charset="0"/>
              </a:rPr>
              <a:t> է </a:t>
            </a:r>
            <a:r>
              <a:rPr lang="en-US" sz="2000" dirty="0" err="1" smtClean="0">
                <a:latin typeface="Sylfaen" panose="010A0502050306030303" pitchFamily="18" charset="0"/>
              </a:rPr>
              <a:t>քրեականացնել</a:t>
            </a:r>
            <a:r>
              <a:rPr lang="en-US" sz="2000" dirty="0" smtClean="0">
                <a:latin typeface="Sylfaen" panose="010A0502050306030303" pitchFamily="18" charset="0"/>
              </a:rPr>
              <a:t> </a:t>
            </a:r>
            <a:r>
              <a:rPr lang="en-US" sz="2000" dirty="0" err="1" smtClean="0">
                <a:latin typeface="Sylfaen" panose="010A0502050306030303" pitchFamily="18" charset="0"/>
              </a:rPr>
              <a:t>հրապարակավ</a:t>
            </a:r>
            <a:r>
              <a:rPr lang="en-US" sz="2000" dirty="0" smtClean="0">
                <a:latin typeface="Sylfaen" panose="010A0502050306030303" pitchFamily="18" charset="0"/>
              </a:rPr>
              <a:t> </a:t>
            </a:r>
            <a:r>
              <a:rPr lang="en-US" sz="2000" dirty="0" err="1" smtClean="0">
                <a:latin typeface="Sylfaen" panose="010A0502050306030303" pitchFamily="18" charset="0"/>
              </a:rPr>
              <a:t>հասանելի</a:t>
            </a:r>
            <a:r>
              <a:rPr lang="en-US" sz="2000" dirty="0" smtClean="0">
                <a:latin typeface="Sylfaen" panose="010A0502050306030303" pitchFamily="18" charset="0"/>
              </a:rPr>
              <a:t> </a:t>
            </a:r>
            <a:r>
              <a:rPr lang="en-US" sz="2000" dirty="0" err="1" smtClean="0">
                <a:latin typeface="Sylfaen" panose="010A0502050306030303" pitchFamily="18" charset="0"/>
              </a:rPr>
              <a:t>տեղեկատվությունը</a:t>
            </a:r>
            <a:r>
              <a:rPr lang="en-US" sz="2000" dirty="0" smtClean="0">
                <a:latin typeface="Sylfaen" panose="010A0502050306030303" pitchFamily="18" charset="0"/>
              </a:rPr>
              <a:t>, </a:t>
            </a:r>
            <a:r>
              <a:rPr lang="en-US" sz="2000" dirty="0" err="1" smtClean="0">
                <a:latin typeface="Sylfaen" panose="010A0502050306030303" pitchFamily="18" charset="0"/>
              </a:rPr>
              <a:t>որը</a:t>
            </a:r>
            <a:r>
              <a:rPr lang="en-US" sz="2000" dirty="0" smtClean="0">
                <a:latin typeface="Sylfaen" panose="010A0502050306030303" pitchFamily="18" charset="0"/>
              </a:rPr>
              <a:t> </a:t>
            </a:r>
            <a:r>
              <a:rPr lang="en-US" sz="2000" dirty="0" err="1" smtClean="0">
                <a:latin typeface="Sylfaen" panose="010A0502050306030303" pitchFamily="18" charset="0"/>
              </a:rPr>
              <a:t>հաղորդակցվել</a:t>
            </a:r>
            <a:r>
              <a:rPr lang="en-US" sz="2000" dirty="0" smtClean="0">
                <a:latin typeface="Sylfaen" panose="010A0502050306030303" pitchFamily="18" charset="0"/>
              </a:rPr>
              <a:t> է </a:t>
            </a:r>
            <a:r>
              <a:rPr lang="en-US" sz="2000" dirty="0" err="1" smtClean="0">
                <a:latin typeface="Sylfaen" panose="010A0502050306030303" pitchFamily="18" charset="0"/>
              </a:rPr>
              <a:t>ոչ</a:t>
            </a:r>
            <a:r>
              <a:rPr lang="en-US" sz="2000" dirty="0" smtClean="0">
                <a:latin typeface="Sylfaen" panose="010A0502050306030303" pitchFamily="18" charset="0"/>
              </a:rPr>
              <a:t> </a:t>
            </a:r>
            <a:r>
              <a:rPr lang="en-US" sz="2000" dirty="0" err="1" smtClean="0">
                <a:latin typeface="Sylfaen" panose="010A0502050306030303" pitchFamily="18" charset="0"/>
              </a:rPr>
              <a:t>հրապարակավ</a:t>
            </a:r>
            <a:r>
              <a:rPr lang="en-US" sz="2000" dirty="0" smtClean="0">
                <a:latin typeface="Sylfaen" panose="010A0502050306030303" pitchFamily="18" charset="0"/>
              </a:rPr>
              <a:t> </a:t>
            </a:r>
            <a:r>
              <a:rPr lang="en-US" sz="2000" dirty="0" err="1" smtClean="0">
                <a:latin typeface="Sylfaen" panose="010A0502050306030303" pitchFamily="18" charset="0"/>
              </a:rPr>
              <a:t>փոխանցմամբ</a:t>
            </a:r>
            <a:r>
              <a:rPr lang="en-US" sz="2000" dirty="0" smtClean="0">
                <a:latin typeface="Sylfaen" panose="010A0502050306030303" pitchFamily="18" charset="0"/>
              </a:rPr>
              <a:t>:</a:t>
            </a:r>
            <a:endParaRPr lang="en-US" sz="2000" dirty="0">
              <a:latin typeface="Sylfaen" panose="010A0502050306030303" pitchFamily="18" charset="0"/>
            </a:endParaRPr>
          </a:p>
        </p:txBody>
      </p:sp>
      <p:sp>
        <p:nvSpPr>
          <p:cNvPr id="2" name="TextBox 7">
            <a:extLst>
              <a:ext uri="{FF2B5EF4-FFF2-40B4-BE49-F238E27FC236}">
                <a16:creationId xmlns:a16="http://schemas.microsoft.com/office/drawing/2014/main" id="{2CF507C5-CF30-4464-8FB4-D08CE8A7A03B}"/>
              </a:ext>
            </a:extLst>
          </p:cNvPr>
          <p:cNvSpPr txBox="1">
            <a:spLocks noChangeArrowheads="1"/>
          </p:cNvSpPr>
          <p:nvPr/>
        </p:nvSpPr>
        <p:spPr bwMode="auto">
          <a:xfrm>
            <a:off x="0" y="44624"/>
            <a:ext cx="90725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dirty="0">
                <a:solidFill>
                  <a:schemeClr val="bg1"/>
                </a:solidFill>
                <a:latin typeface="Sylfaen" panose="010A0502050306030303" pitchFamily="18" charset="0"/>
                <a:ea typeface="Verdana" panose="020B0604030504040204" pitchFamily="34" charset="0"/>
                <a:cs typeface="Verdana" charset="0"/>
              </a:rPr>
              <a:t>Անօրինական կերպով հաղորդակցություն</a:t>
            </a:r>
            <a:r>
              <a:rPr lang="en-US" dirty="0">
                <a:solidFill>
                  <a:schemeClr val="bg1"/>
                </a:solidFill>
                <a:latin typeface="Sylfaen" panose="010A0502050306030303" pitchFamily="18" charset="0"/>
                <a:ea typeface="Verdana" panose="020B0604030504040204" pitchFamily="34" charset="0"/>
                <a:cs typeface="Verdana" charset="0"/>
              </a:rPr>
              <a:t> </a:t>
            </a:r>
            <a:r>
              <a:rPr lang="hy-AM" dirty="0">
                <a:solidFill>
                  <a:schemeClr val="bg1"/>
                </a:solidFill>
                <a:latin typeface="Sylfaen" panose="010A0502050306030303" pitchFamily="18" charset="0"/>
                <a:ea typeface="Verdana" panose="020B0604030504040204" pitchFamily="34" charset="0"/>
                <a:cs typeface="Verdana" charset="0"/>
              </a:rPr>
              <a:t>գաղտնի</a:t>
            </a:r>
            <a:r>
              <a:rPr lang="en-US" dirty="0">
                <a:solidFill>
                  <a:schemeClr val="bg1"/>
                </a:solidFill>
                <a:latin typeface="Sylfaen" panose="010A0502050306030303" pitchFamily="18" charset="0"/>
                <a:ea typeface="Verdana" panose="020B0604030504040204" pitchFamily="34" charset="0"/>
                <a:cs typeface="Verdana" charset="0"/>
              </a:rPr>
              <a:t> </a:t>
            </a:r>
            <a:endParaRPr lang="en-US" dirty="0" smtClean="0">
              <a:solidFill>
                <a:schemeClr val="bg1"/>
              </a:solidFill>
              <a:latin typeface="Sylfaen" panose="010A0502050306030303" pitchFamily="18" charset="0"/>
              <a:ea typeface="Verdana" panose="020B0604030504040204" pitchFamily="34" charset="0"/>
              <a:cs typeface="Verdana" charset="0"/>
            </a:endParaRPr>
          </a:p>
          <a:p>
            <a:pPr algn="r"/>
            <a:r>
              <a:rPr lang="hy-AM" dirty="0" smtClean="0">
                <a:solidFill>
                  <a:schemeClr val="bg1"/>
                </a:solidFill>
                <a:latin typeface="Sylfaen" panose="010A0502050306030303" pitchFamily="18" charset="0"/>
                <a:ea typeface="Verdana" panose="020B0604030504040204" pitchFamily="34" charset="0"/>
                <a:cs typeface="Verdana" charset="0"/>
              </a:rPr>
              <a:t>որսալ</a:t>
            </a:r>
            <a:r>
              <a:rPr lang="en-US" dirty="0" smtClean="0">
                <a:solidFill>
                  <a:schemeClr val="bg1"/>
                </a:solidFill>
                <a:latin typeface="Sylfaen" panose="010A0502050306030303" pitchFamily="18" charset="0"/>
                <a:ea typeface="Verdana" panose="020B0604030504040204" pitchFamily="34" charset="0"/>
                <a:cs typeface="Verdana" charset="0"/>
              </a:rPr>
              <a:t> </a:t>
            </a:r>
            <a:r>
              <a:rPr lang="en-GB" dirty="0" smtClean="0">
                <a:solidFill>
                  <a:schemeClr val="bg1"/>
                </a:solidFill>
                <a:latin typeface="Sylfaen" panose="010A0502050306030303" pitchFamily="18" charset="0"/>
                <a:ea typeface="Verdana" panose="020B0604030504040204" pitchFamily="34" charset="0"/>
                <a:cs typeface="Verdana" charset="0"/>
              </a:rPr>
              <a:t>(&lt;&lt;</a:t>
            </a:r>
            <a:r>
              <a:rPr lang="en-GB" dirty="0" err="1" smtClean="0">
                <a:solidFill>
                  <a:schemeClr val="bg1"/>
                </a:solidFill>
                <a:latin typeface="Sylfaen" panose="010A0502050306030303" pitchFamily="18" charset="0"/>
                <a:ea typeface="Verdana" panose="020B0604030504040204" pitchFamily="34" charset="0"/>
                <a:cs typeface="Verdana" charset="0"/>
              </a:rPr>
              <a:t>ոչ</a:t>
            </a:r>
            <a:r>
              <a:rPr lang="en-GB" dirty="0" smtClean="0">
                <a:solidFill>
                  <a:schemeClr val="bg1"/>
                </a:solidFill>
                <a:latin typeface="Sylfaen" panose="010A0502050306030303" pitchFamily="18" charset="0"/>
                <a:ea typeface="Verdana" panose="020B0604030504040204" pitchFamily="34" charset="0"/>
                <a:cs typeface="Verdana" charset="0"/>
              </a:rPr>
              <a:t> </a:t>
            </a:r>
            <a:r>
              <a:rPr lang="en-GB" dirty="0" err="1" smtClean="0">
                <a:solidFill>
                  <a:schemeClr val="bg1"/>
                </a:solidFill>
                <a:latin typeface="Sylfaen" panose="010A0502050306030303" pitchFamily="18" charset="0"/>
                <a:ea typeface="Verdana" panose="020B0604030504040204" pitchFamily="34" charset="0"/>
                <a:cs typeface="Verdana" charset="0"/>
              </a:rPr>
              <a:t>հրապարակավ</a:t>
            </a:r>
            <a:r>
              <a:rPr lang="en-GB" dirty="0" smtClean="0">
                <a:solidFill>
                  <a:schemeClr val="bg1"/>
                </a:solidFill>
                <a:latin typeface="Sylfaen" panose="010A0502050306030303" pitchFamily="18" charset="0"/>
                <a:ea typeface="Verdana" panose="020B0604030504040204" pitchFamily="34" charset="0"/>
                <a:cs typeface="Verdana" charset="0"/>
              </a:rPr>
              <a:t> </a:t>
            </a:r>
            <a:r>
              <a:rPr lang="en-GB" dirty="0" err="1" smtClean="0">
                <a:solidFill>
                  <a:schemeClr val="bg1"/>
                </a:solidFill>
                <a:latin typeface="Sylfaen" panose="010A0502050306030303" pitchFamily="18" charset="0"/>
                <a:ea typeface="Verdana" panose="020B0604030504040204" pitchFamily="34" charset="0"/>
                <a:cs typeface="Verdana" charset="0"/>
              </a:rPr>
              <a:t>փոխանցումներ</a:t>
            </a:r>
            <a:r>
              <a:rPr lang="en-GB" dirty="0" smtClean="0">
                <a:solidFill>
                  <a:schemeClr val="bg1"/>
                </a:solidFill>
                <a:latin typeface="Sylfaen" panose="010A0502050306030303" pitchFamily="18" charset="0"/>
                <a:ea typeface="Verdana" panose="020B0604030504040204" pitchFamily="34" charset="0"/>
                <a:cs typeface="Verdana" charset="0"/>
              </a:rPr>
              <a:t>&gt;&gt;)</a:t>
            </a:r>
            <a:endParaRPr lang="en-GB" sz="16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2363026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253644" y="1118770"/>
            <a:ext cx="4017731" cy="5509200"/>
          </a:xfrm>
          <a:prstGeom prst="rect">
            <a:avLst/>
          </a:prstGeom>
        </p:spPr>
        <p:txBody>
          <a:bodyPr wrap="square">
            <a:spAutoFit/>
          </a:bodyPr>
          <a:lstStyle/>
          <a:p>
            <a:pPr algn="just"/>
            <a:r>
              <a:rPr lang="hy-AM" sz="1600" dirty="0">
                <a:latin typeface="Sylfaen" panose="010A0502050306030303" pitchFamily="18" charset="0"/>
              </a:rPr>
              <a:t>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տեխնիկական միջոցներով գաղտնի որսալու </a:t>
            </a:r>
            <a:r>
              <a:rPr lang="hy-AM" sz="1600" dirty="0">
                <a:solidFill>
                  <a:srgbClr val="FF0000"/>
                </a:solidFill>
                <a:latin typeface="Sylfaen" panose="010A0502050306030303" pitchFamily="18" charset="0"/>
              </a:rPr>
              <a:t>համակարգչային համակարգ մտնող, համակարգից դուրս եկող և համակարգի մեջ գտնվող </a:t>
            </a:r>
            <a:r>
              <a:rPr lang="hy-AM" sz="1600" dirty="0">
                <a:latin typeface="Sylfaen" panose="010A0502050306030303" pitchFamily="18" charset="0"/>
              </a:rPr>
              <a:t>համակարգչային տվյալների ոչ հրապարակավ փոխանցումները, ներառյալ համակարգչային համակարգից էլեկտրամագնիսական արտահոսքը, որը փոխանցում է նման համակարգչային տվյալներ: Կողմը կարող է պահանջել, որ հանցագործությունը կատարված լինի անազնիվ նպատակներով կամ այն համակարգչային համակարգի հետ, որը միացված է մեկ ուրիշ համակարգչային համակարգի:</a:t>
            </a:r>
            <a:endParaRPr lang="en-GB" sz="1600"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142995" y="1287212"/>
            <a:ext cx="4879461" cy="4708981"/>
          </a:xfrm>
          <a:prstGeom prst="rect">
            <a:avLst/>
          </a:prstGeom>
        </p:spPr>
        <p:txBody>
          <a:bodyPr wrap="square">
            <a:spAutoFit/>
          </a:bodyPr>
          <a:lstStyle/>
          <a:p>
            <a:pPr marL="342900" indent="-342900" algn="just">
              <a:buFont typeface="Arial" panose="020B0604020202020204" pitchFamily="34" charset="0"/>
              <a:buChar char="•"/>
            </a:pPr>
            <a:r>
              <a:rPr lang="en-US" sz="2000" dirty="0" err="1" smtClean="0">
                <a:latin typeface="Sylfaen" panose="010A0502050306030303" pitchFamily="18" charset="0"/>
              </a:rPr>
              <a:t>Գաղտնի</a:t>
            </a:r>
            <a:r>
              <a:rPr lang="en-US" sz="2000" dirty="0" smtClean="0">
                <a:latin typeface="Sylfaen" panose="010A0502050306030303" pitchFamily="18" charset="0"/>
              </a:rPr>
              <a:t> </a:t>
            </a:r>
            <a:r>
              <a:rPr lang="en-US" sz="2000" dirty="0" err="1" smtClean="0">
                <a:latin typeface="Sylfaen" panose="010A0502050306030303" pitchFamily="18" charset="0"/>
              </a:rPr>
              <a:t>որսալը</a:t>
            </a:r>
            <a:r>
              <a:rPr lang="en-US" sz="2000" dirty="0" smtClean="0">
                <a:latin typeface="Sylfaen" panose="010A0502050306030303" pitchFamily="18" charset="0"/>
              </a:rPr>
              <a:t> </a:t>
            </a:r>
            <a:r>
              <a:rPr lang="en-US" sz="2000" dirty="0" err="1" smtClean="0">
                <a:latin typeface="Sylfaen" panose="010A0502050306030303" pitchFamily="18" charset="0"/>
              </a:rPr>
              <a:t>վերաբերում</a:t>
            </a:r>
            <a:r>
              <a:rPr lang="en-US" sz="2000" dirty="0" smtClean="0">
                <a:latin typeface="Sylfaen" panose="010A0502050306030303" pitchFamily="18" charset="0"/>
              </a:rPr>
              <a:t> է </a:t>
            </a:r>
            <a:r>
              <a:rPr lang="en-US" sz="2000" dirty="0" err="1" smtClean="0">
                <a:latin typeface="Sylfaen" panose="010A0502050306030303" pitchFamily="18" charset="0"/>
              </a:rPr>
              <a:t>հետևյալ</a:t>
            </a:r>
            <a:r>
              <a:rPr lang="en-US" sz="2000" dirty="0" smtClean="0">
                <a:latin typeface="Sylfaen" panose="010A0502050306030303" pitchFamily="18" charset="0"/>
              </a:rPr>
              <a:t> </a:t>
            </a:r>
            <a:r>
              <a:rPr lang="en-US" sz="2000" dirty="0" err="1" smtClean="0">
                <a:latin typeface="Sylfaen" panose="010A0502050306030303" pitchFamily="18" charset="0"/>
              </a:rPr>
              <a:t>փոխանցումներին</a:t>
            </a:r>
            <a:r>
              <a:rPr lang="en-US" sz="2000" dirty="0" smtClean="0">
                <a:latin typeface="Sylfaen" panose="010A0502050306030303" pitchFamily="18" charset="0"/>
              </a:rPr>
              <a:t>՝</a:t>
            </a:r>
            <a:endParaRPr lang="en-US" sz="2000" dirty="0">
              <a:latin typeface="Sylfaen" panose="010A0502050306030303" pitchFamily="18" charset="0"/>
            </a:endParaRPr>
          </a:p>
          <a:p>
            <a:pPr marL="800100" lvl="1" indent="-342900" algn="just">
              <a:buFont typeface="Calibri Light" panose="020F0302020204030204" pitchFamily="34" charset="0"/>
              <a:buChar char="‐"/>
            </a:pPr>
            <a:r>
              <a:rPr lang="hy-AM" sz="2000" dirty="0" smtClean="0">
                <a:latin typeface="Sylfaen" panose="010A0502050306030303" pitchFamily="18" charset="0"/>
              </a:rPr>
              <a:t>Հ</a:t>
            </a:r>
            <a:r>
              <a:rPr lang="en-US" sz="2000" dirty="0" err="1" smtClean="0">
                <a:latin typeface="Sylfaen" panose="010A0502050306030303" pitchFamily="18" charset="0"/>
              </a:rPr>
              <a:t>ամակարգչային</a:t>
            </a:r>
            <a:r>
              <a:rPr lang="en-US" sz="2000" dirty="0" smtClean="0">
                <a:latin typeface="Sylfaen" panose="010A0502050306030303" pitchFamily="18" charset="0"/>
              </a:rPr>
              <a:t> </a:t>
            </a:r>
            <a:r>
              <a:rPr lang="en-US" sz="2000" dirty="0" err="1" smtClean="0">
                <a:latin typeface="Sylfaen" panose="010A0502050306030303" pitchFamily="18" charset="0"/>
              </a:rPr>
              <a:t>համակարգ</a:t>
            </a:r>
            <a:r>
              <a:rPr lang="en-US" sz="2000" dirty="0" smtClean="0">
                <a:latin typeface="Sylfaen" panose="010A0502050306030303" pitchFamily="18" charset="0"/>
              </a:rPr>
              <a:t> </a:t>
            </a:r>
            <a:r>
              <a:rPr lang="en-US" sz="2000" dirty="0" err="1" smtClean="0">
                <a:latin typeface="Sylfaen" panose="010A0502050306030303" pitchFamily="18" charset="0"/>
              </a:rPr>
              <a:t>մտնող</a:t>
            </a:r>
            <a:r>
              <a:rPr lang="en-US" sz="2000" dirty="0" smtClean="0">
                <a:latin typeface="Sylfaen" panose="010A0502050306030303" pitchFamily="18" charset="0"/>
              </a:rPr>
              <a:t> (</a:t>
            </a:r>
            <a:r>
              <a:rPr lang="en-US" sz="2000" dirty="0" err="1" smtClean="0">
                <a:latin typeface="Sylfaen" panose="010A0502050306030303" pitchFamily="18" charset="0"/>
              </a:rPr>
              <a:t>օր</a:t>
            </a:r>
            <a:r>
              <a:rPr lang="en-US" sz="2000" dirty="0" smtClean="0">
                <a:latin typeface="Sylfaen" panose="010A0502050306030303" pitchFamily="18" charset="0"/>
              </a:rPr>
              <a:t>.՝ </a:t>
            </a:r>
            <a:r>
              <a:rPr lang="en-US" sz="2000" dirty="0" err="1" smtClean="0">
                <a:latin typeface="Sylfaen" panose="010A0502050306030303" pitchFamily="18" charset="0"/>
              </a:rPr>
              <a:t>անձի</a:t>
            </a:r>
            <a:r>
              <a:rPr lang="en-US" sz="2000" dirty="0" smtClean="0">
                <a:latin typeface="Sylfaen" panose="010A0502050306030303" pitchFamily="18" charset="0"/>
              </a:rPr>
              <a:t> </a:t>
            </a:r>
            <a:r>
              <a:rPr lang="en-US" sz="2000" dirty="0" err="1" smtClean="0">
                <a:latin typeface="Sylfaen" panose="010A0502050306030303" pitchFamily="18" charset="0"/>
              </a:rPr>
              <a:t>կողմից</a:t>
            </a:r>
            <a:r>
              <a:rPr lang="en-US" sz="2000" dirty="0" smtClean="0">
                <a:latin typeface="Sylfaen" panose="010A0502050306030303" pitchFamily="18" charset="0"/>
              </a:rPr>
              <a:t> </a:t>
            </a:r>
            <a:r>
              <a:rPr lang="en-US" sz="2000" dirty="0" err="1" smtClean="0">
                <a:latin typeface="Sylfaen" panose="010A0502050306030303" pitchFamily="18" charset="0"/>
              </a:rPr>
              <a:t>ստեղնաշարի</a:t>
            </a:r>
            <a:r>
              <a:rPr lang="en-US" sz="2000" dirty="0" smtClean="0">
                <a:latin typeface="Sylfaen" panose="010A0502050306030303" pitchFamily="18" charset="0"/>
              </a:rPr>
              <a:t> </a:t>
            </a:r>
            <a:r>
              <a:rPr lang="en-US" sz="2000" dirty="0" err="1" smtClean="0">
                <a:latin typeface="Sylfaen" panose="010A0502050306030303" pitchFamily="18" charset="0"/>
              </a:rPr>
              <a:t>վրա</a:t>
            </a:r>
            <a:r>
              <a:rPr lang="en-US" sz="2000" dirty="0" smtClean="0">
                <a:latin typeface="Sylfaen" panose="010A0502050306030303" pitchFamily="18" charset="0"/>
              </a:rPr>
              <a:t> </a:t>
            </a:r>
            <a:r>
              <a:rPr lang="en-US" sz="2000" dirty="0" err="1" smtClean="0">
                <a:latin typeface="Sylfaen" panose="010A0502050306030303" pitchFamily="18" charset="0"/>
              </a:rPr>
              <a:t>մուտք</a:t>
            </a:r>
            <a:r>
              <a:rPr lang="en-US" sz="2000" dirty="0" smtClean="0">
                <a:latin typeface="Sylfaen" panose="010A0502050306030303" pitchFamily="18" charset="0"/>
              </a:rPr>
              <a:t> </a:t>
            </a:r>
            <a:r>
              <a:rPr lang="en-US" sz="2000" dirty="0" err="1" smtClean="0">
                <a:latin typeface="Sylfaen" panose="010A0502050306030303" pitchFamily="18" charset="0"/>
              </a:rPr>
              <a:t>անելու</a:t>
            </a:r>
            <a:r>
              <a:rPr lang="en-US" sz="2000" dirty="0" smtClean="0">
                <a:latin typeface="Sylfaen" panose="010A0502050306030303" pitchFamily="18" charset="0"/>
              </a:rPr>
              <a:t> </a:t>
            </a:r>
            <a:r>
              <a:rPr lang="en-US" sz="2000" dirty="0" err="1" smtClean="0">
                <a:latin typeface="Sylfaen" panose="010A0502050306030303" pitchFamily="18" charset="0"/>
              </a:rPr>
              <a:t>միջոցով</a:t>
            </a:r>
            <a:r>
              <a:rPr lang="en-US" sz="2000" dirty="0" smtClean="0">
                <a:latin typeface="Sylfaen" panose="010A0502050306030303" pitchFamily="18" charset="0"/>
              </a:rPr>
              <a:t> </a:t>
            </a:r>
            <a:r>
              <a:rPr lang="en-US" sz="2000" dirty="0" err="1" smtClean="0">
                <a:latin typeface="Sylfaen" panose="010A0502050306030303" pitchFamily="18" charset="0"/>
              </a:rPr>
              <a:t>փոխանցում</a:t>
            </a:r>
            <a:r>
              <a:rPr lang="en-US" sz="2000" dirty="0" smtClean="0">
                <a:latin typeface="Sylfaen" panose="010A0502050306030303" pitchFamily="18" charset="0"/>
              </a:rPr>
              <a:t> </a:t>
            </a:r>
            <a:r>
              <a:rPr lang="en-US" sz="2000" dirty="0" err="1" smtClean="0">
                <a:latin typeface="Sylfaen" panose="010A0502050306030303" pitchFamily="18" charset="0"/>
              </a:rPr>
              <a:t>համակարգչին</a:t>
            </a:r>
            <a:r>
              <a:rPr lang="en-US" sz="2000" dirty="0" smtClean="0">
                <a:latin typeface="Sylfaen" panose="010A0502050306030303" pitchFamily="18" charset="0"/>
              </a:rPr>
              <a:t>)</a:t>
            </a:r>
            <a:endParaRPr lang="en-US" sz="2000" dirty="0">
              <a:latin typeface="Sylfaen" panose="010A0502050306030303" pitchFamily="18" charset="0"/>
            </a:endParaRPr>
          </a:p>
          <a:p>
            <a:pPr marL="800100" lvl="1" indent="-342900" algn="just">
              <a:buFont typeface="Calibri Light" panose="020F0302020204030204" pitchFamily="34" charset="0"/>
              <a:buChar char="‐"/>
            </a:pPr>
            <a:r>
              <a:rPr lang="en-US" sz="2000" dirty="0" err="1" smtClean="0">
                <a:latin typeface="Sylfaen" panose="010A0502050306030303" pitchFamily="18" charset="0"/>
              </a:rPr>
              <a:t>Համակարգչային</a:t>
            </a:r>
            <a:r>
              <a:rPr lang="en-US" sz="2000" dirty="0" smtClean="0">
                <a:latin typeface="Sylfaen" panose="010A0502050306030303" pitchFamily="18" charset="0"/>
              </a:rPr>
              <a:t> </a:t>
            </a:r>
            <a:r>
              <a:rPr lang="en-US" sz="2000" dirty="0" err="1" smtClean="0">
                <a:latin typeface="Sylfaen" panose="010A0502050306030303" pitchFamily="18" charset="0"/>
              </a:rPr>
              <a:t>համակարգից</a:t>
            </a:r>
            <a:r>
              <a:rPr lang="en-US" sz="2000" dirty="0" smtClean="0">
                <a:latin typeface="Sylfaen" panose="010A0502050306030303" pitchFamily="18" charset="0"/>
              </a:rPr>
              <a:t> </a:t>
            </a:r>
            <a:r>
              <a:rPr lang="en-US" sz="2000" dirty="0" err="1" smtClean="0">
                <a:latin typeface="Sylfaen" panose="010A0502050306030303" pitchFamily="18" charset="0"/>
              </a:rPr>
              <a:t>դուրս</a:t>
            </a:r>
            <a:r>
              <a:rPr lang="en-US" sz="2000" dirty="0" smtClean="0">
                <a:latin typeface="Sylfaen" panose="010A0502050306030303" pitchFamily="18" charset="0"/>
              </a:rPr>
              <a:t> </a:t>
            </a:r>
            <a:r>
              <a:rPr lang="en-US" sz="2000" dirty="0" err="1" smtClean="0">
                <a:latin typeface="Sylfaen" panose="010A0502050306030303" pitchFamily="18" charset="0"/>
              </a:rPr>
              <a:t>եկող</a:t>
            </a:r>
            <a:r>
              <a:rPr lang="en-US" sz="2000" dirty="0" smtClean="0">
                <a:latin typeface="Sylfaen" panose="010A0502050306030303" pitchFamily="18" charset="0"/>
              </a:rPr>
              <a:t> (</a:t>
            </a:r>
            <a:r>
              <a:rPr lang="en-US" sz="2000" dirty="0" err="1" smtClean="0">
                <a:latin typeface="Sylfaen" panose="010A0502050306030303" pitchFamily="18" charset="0"/>
              </a:rPr>
              <a:t>օր</a:t>
            </a:r>
            <a:r>
              <a:rPr lang="en-US" sz="2000" dirty="0" smtClean="0">
                <a:latin typeface="Sylfaen" panose="010A0502050306030303" pitchFamily="18" charset="0"/>
              </a:rPr>
              <a:t>.՝ </a:t>
            </a:r>
            <a:r>
              <a:rPr lang="en-US" sz="2000" dirty="0" err="1" smtClean="0">
                <a:latin typeface="Sylfaen" panose="010A0502050306030303" pitchFamily="18" charset="0"/>
              </a:rPr>
              <a:t>մեկ</a:t>
            </a:r>
            <a:r>
              <a:rPr lang="en-US" sz="2000" dirty="0" smtClean="0">
                <a:latin typeface="Sylfaen" panose="010A0502050306030303" pitchFamily="18" charset="0"/>
              </a:rPr>
              <a:t> </a:t>
            </a:r>
            <a:r>
              <a:rPr lang="en-US" sz="2000" dirty="0" err="1" smtClean="0">
                <a:latin typeface="Sylfaen" panose="010A0502050306030303" pitchFamily="18" charset="0"/>
              </a:rPr>
              <a:t>համակարգչային</a:t>
            </a:r>
            <a:r>
              <a:rPr lang="en-US" sz="2000" dirty="0" smtClean="0">
                <a:latin typeface="Sylfaen" panose="010A0502050306030303" pitchFamily="18" charset="0"/>
              </a:rPr>
              <a:t> </a:t>
            </a:r>
            <a:r>
              <a:rPr lang="en-US" sz="2000" dirty="0" err="1" smtClean="0">
                <a:latin typeface="Sylfaen" panose="010A0502050306030303" pitchFamily="18" charset="0"/>
              </a:rPr>
              <a:t>համակարգից</a:t>
            </a:r>
            <a:r>
              <a:rPr lang="en-US" sz="2000" dirty="0" smtClean="0">
                <a:latin typeface="Sylfaen" panose="010A0502050306030303" pitchFamily="18" charset="0"/>
              </a:rPr>
              <a:t> </a:t>
            </a:r>
            <a:r>
              <a:rPr lang="en-US" sz="2000" dirty="0" err="1" smtClean="0">
                <a:latin typeface="Sylfaen" panose="010A0502050306030303" pitchFamily="18" charset="0"/>
              </a:rPr>
              <a:t>մյուսին</a:t>
            </a:r>
            <a:r>
              <a:rPr lang="en-US" sz="2000" dirty="0" smtClean="0">
                <a:latin typeface="Sylfaen" panose="010A0502050306030303" pitchFamily="18" charset="0"/>
              </a:rPr>
              <a:t> </a:t>
            </a:r>
            <a:r>
              <a:rPr lang="en-US" sz="2000" dirty="0" err="1" smtClean="0">
                <a:latin typeface="Sylfaen" panose="010A0502050306030303" pitchFamily="18" charset="0"/>
              </a:rPr>
              <a:t>փոխանցումը</a:t>
            </a:r>
            <a:r>
              <a:rPr lang="en-US" sz="2000" dirty="0" smtClean="0">
                <a:latin typeface="Sylfaen" panose="010A0502050306030303" pitchFamily="18" charset="0"/>
              </a:rPr>
              <a:t>)</a:t>
            </a:r>
            <a:endParaRPr lang="en-US" sz="2000" dirty="0">
              <a:latin typeface="Sylfaen" panose="010A0502050306030303" pitchFamily="18" charset="0"/>
            </a:endParaRPr>
          </a:p>
          <a:p>
            <a:pPr marL="800100" lvl="1" indent="-342900" algn="just">
              <a:buFont typeface="Calibri Light" panose="020F0302020204030204" pitchFamily="34" charset="0"/>
              <a:buChar char="‐"/>
            </a:pPr>
            <a:r>
              <a:rPr lang="en-US" sz="2000" dirty="0" err="1" smtClean="0">
                <a:latin typeface="Sylfaen" panose="010A0502050306030303" pitchFamily="18" charset="0"/>
              </a:rPr>
              <a:t>Համակարգչային</a:t>
            </a:r>
            <a:r>
              <a:rPr lang="en-US" sz="2000" dirty="0" smtClean="0">
                <a:latin typeface="Sylfaen" panose="010A0502050306030303" pitchFamily="18" charset="0"/>
              </a:rPr>
              <a:t> </a:t>
            </a:r>
            <a:r>
              <a:rPr lang="en-US" sz="2000" dirty="0" err="1" smtClean="0">
                <a:latin typeface="Sylfaen" panose="010A0502050306030303" pitchFamily="18" charset="0"/>
              </a:rPr>
              <a:t>համակարգի</a:t>
            </a:r>
            <a:r>
              <a:rPr lang="en-US" sz="2000" dirty="0" smtClean="0">
                <a:latin typeface="Sylfaen" panose="010A0502050306030303" pitchFamily="18" charset="0"/>
              </a:rPr>
              <a:t> </a:t>
            </a:r>
            <a:r>
              <a:rPr lang="en-US" sz="2000" dirty="0" err="1" smtClean="0">
                <a:latin typeface="Sylfaen" panose="010A0502050306030303" pitchFamily="18" charset="0"/>
              </a:rPr>
              <a:t>մեջ</a:t>
            </a:r>
            <a:r>
              <a:rPr lang="en-US" sz="2000" dirty="0" smtClean="0">
                <a:latin typeface="Sylfaen" panose="010A0502050306030303" pitchFamily="18" charset="0"/>
              </a:rPr>
              <a:t> </a:t>
            </a:r>
            <a:r>
              <a:rPr lang="en-US" sz="2000" dirty="0" err="1" smtClean="0">
                <a:latin typeface="Sylfaen" panose="010A0502050306030303" pitchFamily="18" charset="0"/>
              </a:rPr>
              <a:t>գտնվող</a:t>
            </a:r>
            <a:r>
              <a:rPr lang="en-US" sz="2000" dirty="0" smtClean="0">
                <a:latin typeface="Sylfaen" panose="010A0502050306030303" pitchFamily="18" charset="0"/>
              </a:rPr>
              <a:t> (</a:t>
            </a:r>
            <a:r>
              <a:rPr lang="en-US" sz="2000" dirty="0" err="1" smtClean="0">
                <a:latin typeface="Sylfaen" panose="010A0502050306030303" pitchFamily="18" charset="0"/>
              </a:rPr>
              <a:t>օր</a:t>
            </a:r>
            <a:r>
              <a:rPr lang="en-US" sz="2000" dirty="0" smtClean="0">
                <a:latin typeface="Sylfaen" panose="010A0502050306030303" pitchFamily="18" charset="0"/>
              </a:rPr>
              <a:t>.՝ </a:t>
            </a:r>
            <a:r>
              <a:rPr lang="en-US" sz="2000" dirty="0" err="1" smtClean="0">
                <a:latin typeface="Sylfaen" panose="010A0502050306030303" pitchFamily="18" charset="0"/>
              </a:rPr>
              <a:t>կենտրոնական</a:t>
            </a:r>
            <a:r>
              <a:rPr lang="en-US" sz="2000" dirty="0" smtClean="0">
                <a:latin typeface="Sylfaen" panose="010A0502050306030303" pitchFamily="18" charset="0"/>
              </a:rPr>
              <a:t> </a:t>
            </a:r>
            <a:r>
              <a:rPr lang="en-US" sz="2000" dirty="0" err="1" smtClean="0">
                <a:latin typeface="Sylfaen" panose="010A0502050306030303" pitchFamily="18" charset="0"/>
              </a:rPr>
              <a:t>վերամշակող</a:t>
            </a:r>
            <a:r>
              <a:rPr lang="en-US" sz="2000" dirty="0" smtClean="0">
                <a:latin typeface="Sylfaen" panose="010A0502050306030303" pitchFamily="18" charset="0"/>
              </a:rPr>
              <a:t> </a:t>
            </a:r>
            <a:r>
              <a:rPr lang="en-US" sz="2000" dirty="0" err="1" smtClean="0">
                <a:latin typeface="Sylfaen" panose="010A0502050306030303" pitchFamily="18" charset="0"/>
              </a:rPr>
              <a:t>միավորից</a:t>
            </a:r>
            <a:r>
              <a:rPr lang="en-US" sz="2000" dirty="0" smtClean="0">
                <a:latin typeface="Sylfaen" panose="010A0502050306030303" pitchFamily="18" charset="0"/>
              </a:rPr>
              <a:t> </a:t>
            </a:r>
            <a:r>
              <a:rPr lang="en-US" sz="2000" dirty="0" err="1" smtClean="0">
                <a:latin typeface="Sylfaen" panose="010A0502050306030303" pitchFamily="18" charset="0"/>
              </a:rPr>
              <a:t>դեպի</a:t>
            </a:r>
            <a:r>
              <a:rPr lang="en-US" sz="2000" dirty="0" smtClean="0">
                <a:latin typeface="Sylfaen" panose="010A0502050306030303" pitchFamily="18" charset="0"/>
              </a:rPr>
              <a:t> </a:t>
            </a:r>
            <a:r>
              <a:rPr lang="en-US" sz="2000" dirty="0" err="1" smtClean="0">
                <a:latin typeface="Sylfaen" panose="010A0502050306030303" pitchFamily="18" charset="0"/>
              </a:rPr>
              <a:t>միացված</a:t>
            </a:r>
            <a:r>
              <a:rPr lang="en-US" sz="2000" dirty="0" smtClean="0">
                <a:latin typeface="Sylfaen" panose="010A0502050306030303" pitchFamily="18" charset="0"/>
              </a:rPr>
              <a:t> </a:t>
            </a:r>
            <a:r>
              <a:rPr lang="en-US" sz="2000" dirty="0" err="1" smtClean="0">
                <a:latin typeface="Sylfaen" panose="010A0502050306030303" pitchFamily="18" charset="0"/>
              </a:rPr>
              <a:t>տպիչին</a:t>
            </a:r>
            <a:r>
              <a:rPr lang="en-US" sz="2000" dirty="0" smtClean="0">
                <a:latin typeface="Sylfaen" panose="010A0502050306030303" pitchFamily="18" charset="0"/>
              </a:rPr>
              <a:t> </a:t>
            </a:r>
            <a:r>
              <a:rPr lang="en-US" sz="2000" dirty="0" err="1" smtClean="0">
                <a:latin typeface="Sylfaen" panose="010A0502050306030303" pitchFamily="18" charset="0"/>
              </a:rPr>
              <a:t>փոխանցումը</a:t>
            </a:r>
            <a:r>
              <a:rPr lang="en-US" sz="2000" dirty="0" smtClean="0">
                <a:latin typeface="Sylfaen" panose="010A0502050306030303" pitchFamily="18" charset="0"/>
              </a:rPr>
              <a:t>):</a:t>
            </a:r>
            <a:endParaRPr lang="en-US" sz="2000" dirty="0">
              <a:latin typeface="Sylfaen" panose="010A0502050306030303" pitchFamily="18" charset="0"/>
            </a:endParaRPr>
          </a:p>
        </p:txBody>
      </p:sp>
      <p:sp>
        <p:nvSpPr>
          <p:cNvPr id="2" name="TextBox 7">
            <a:extLst>
              <a:ext uri="{FF2B5EF4-FFF2-40B4-BE49-F238E27FC236}">
                <a16:creationId xmlns:a16="http://schemas.microsoft.com/office/drawing/2014/main" id="{BF6425BE-BF09-4B4D-8E80-631789160731}"/>
              </a:ext>
            </a:extLst>
          </p:cNvPr>
          <p:cNvSpPr txBox="1">
            <a:spLocks noChangeArrowheads="1"/>
          </p:cNvSpPr>
          <p:nvPr/>
        </p:nvSpPr>
        <p:spPr bwMode="auto">
          <a:xfrm>
            <a:off x="-96253" y="0"/>
            <a:ext cx="91688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dirty="0">
                <a:solidFill>
                  <a:schemeClr val="bg1"/>
                </a:solidFill>
                <a:latin typeface="Sylfaen" panose="010A0502050306030303" pitchFamily="18" charset="0"/>
                <a:ea typeface="Verdana" panose="020B0604030504040204" pitchFamily="34" charset="0"/>
                <a:cs typeface="Verdana" charset="0"/>
              </a:rPr>
              <a:t>Անօրինական կերպով հաղորդակցություն</a:t>
            </a:r>
            <a:r>
              <a:rPr lang="en-US" dirty="0">
                <a:solidFill>
                  <a:schemeClr val="bg1"/>
                </a:solidFill>
                <a:latin typeface="Sylfaen" panose="010A0502050306030303" pitchFamily="18" charset="0"/>
                <a:ea typeface="Verdana" panose="020B0604030504040204" pitchFamily="34" charset="0"/>
                <a:cs typeface="Verdana" charset="0"/>
              </a:rPr>
              <a:t> </a:t>
            </a:r>
            <a:r>
              <a:rPr lang="hy-AM" dirty="0">
                <a:solidFill>
                  <a:schemeClr val="bg1"/>
                </a:solidFill>
                <a:latin typeface="Sylfaen" panose="010A0502050306030303" pitchFamily="18" charset="0"/>
                <a:ea typeface="Verdana" panose="020B0604030504040204" pitchFamily="34" charset="0"/>
                <a:cs typeface="Verdana" charset="0"/>
              </a:rPr>
              <a:t>գաղտնի</a:t>
            </a:r>
            <a:r>
              <a:rPr lang="en-US" dirty="0">
                <a:solidFill>
                  <a:schemeClr val="bg1"/>
                </a:solidFill>
                <a:latin typeface="Sylfaen" panose="010A0502050306030303" pitchFamily="18" charset="0"/>
                <a:ea typeface="Verdana" panose="020B0604030504040204" pitchFamily="34" charset="0"/>
                <a:cs typeface="Verdana" charset="0"/>
              </a:rPr>
              <a:t> </a:t>
            </a:r>
            <a:endParaRPr lang="en-US" dirty="0" smtClean="0">
              <a:solidFill>
                <a:schemeClr val="bg1"/>
              </a:solidFill>
              <a:latin typeface="Sylfaen" panose="010A0502050306030303" pitchFamily="18" charset="0"/>
              <a:ea typeface="Verdana" panose="020B0604030504040204" pitchFamily="34" charset="0"/>
              <a:cs typeface="Verdana" charset="0"/>
            </a:endParaRPr>
          </a:p>
          <a:p>
            <a:pPr algn="r"/>
            <a:r>
              <a:rPr lang="hy-AM" dirty="0" smtClean="0">
                <a:solidFill>
                  <a:schemeClr val="bg1"/>
                </a:solidFill>
                <a:latin typeface="Sylfaen" panose="010A0502050306030303" pitchFamily="18" charset="0"/>
                <a:ea typeface="Verdana" panose="020B0604030504040204" pitchFamily="34" charset="0"/>
                <a:cs typeface="Verdana" charset="0"/>
              </a:rPr>
              <a:t>որսալ</a:t>
            </a:r>
            <a:r>
              <a:rPr lang="en-US" dirty="0" smtClean="0">
                <a:solidFill>
                  <a:schemeClr val="bg1"/>
                </a:solidFill>
                <a:latin typeface="Sylfaen" panose="010A0502050306030303" pitchFamily="18" charset="0"/>
                <a:ea typeface="Verdana" panose="020B0604030504040204" pitchFamily="34" charset="0"/>
                <a:cs typeface="Verdana" charset="0"/>
              </a:rPr>
              <a:t> </a:t>
            </a:r>
            <a:r>
              <a:rPr lang="en-GB" dirty="0">
                <a:solidFill>
                  <a:schemeClr val="bg1"/>
                </a:solidFill>
                <a:latin typeface="Sylfaen" panose="010A0502050306030303" pitchFamily="18" charset="0"/>
                <a:ea typeface="Verdana" panose="020B0604030504040204" pitchFamily="34" charset="0"/>
                <a:cs typeface="Verdana" charset="0"/>
              </a:rPr>
              <a:t>(&lt;&lt;</a:t>
            </a:r>
            <a:r>
              <a:rPr lang="hy-AM" dirty="0">
                <a:solidFill>
                  <a:schemeClr val="bg1"/>
                </a:solidFill>
                <a:latin typeface="Sylfaen" panose="010A0502050306030303" pitchFamily="18" charset="0"/>
                <a:ea typeface="Verdana" panose="020B0604030504040204" pitchFamily="34" charset="0"/>
                <a:cs typeface="Verdana" charset="0"/>
              </a:rPr>
              <a:t> համակարգչային համակարգ </a:t>
            </a:r>
            <a:r>
              <a:rPr lang="hy-AM" dirty="0" smtClean="0">
                <a:solidFill>
                  <a:schemeClr val="bg1"/>
                </a:solidFill>
                <a:latin typeface="Sylfaen" panose="010A0502050306030303" pitchFamily="18" charset="0"/>
                <a:ea typeface="Verdana" panose="020B0604030504040204" pitchFamily="34" charset="0"/>
                <a:cs typeface="Verdana" charset="0"/>
              </a:rPr>
              <a:t>մտնող</a:t>
            </a:r>
            <a:r>
              <a:rPr lang="en-US" dirty="0" smtClean="0">
                <a:solidFill>
                  <a:schemeClr val="bg1"/>
                </a:solidFill>
                <a:latin typeface="Sylfaen" panose="010A0502050306030303" pitchFamily="18" charset="0"/>
                <a:ea typeface="Verdana" panose="020B0604030504040204" pitchFamily="34" charset="0"/>
                <a:cs typeface="Verdana" charset="0"/>
              </a:rPr>
              <a:t>…</a:t>
            </a:r>
            <a:r>
              <a:rPr lang="hy-AM" dirty="0" smtClean="0">
                <a:solidFill>
                  <a:schemeClr val="bg1"/>
                </a:solidFill>
                <a:latin typeface="Sylfaen" panose="010A0502050306030303" pitchFamily="18" charset="0"/>
                <a:ea typeface="Verdana" panose="020B0604030504040204" pitchFamily="34" charset="0"/>
                <a:cs typeface="Verdana" charset="0"/>
              </a:rPr>
              <a:t> </a:t>
            </a:r>
            <a:r>
              <a:rPr lang="en-GB" dirty="0" smtClean="0">
                <a:solidFill>
                  <a:schemeClr val="bg1"/>
                </a:solidFill>
                <a:latin typeface="Sylfaen" panose="010A0502050306030303" pitchFamily="18" charset="0"/>
                <a:ea typeface="Verdana" panose="020B0604030504040204" pitchFamily="34" charset="0"/>
                <a:cs typeface="Verdana" charset="0"/>
              </a:rPr>
              <a:t>&gt;&gt;)</a:t>
            </a:r>
            <a:endParaRPr lang="en-GB"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779312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210330" y="1108316"/>
            <a:ext cx="3973363" cy="5509200"/>
          </a:xfrm>
          <a:prstGeom prst="rect">
            <a:avLst/>
          </a:prstGeom>
        </p:spPr>
        <p:txBody>
          <a:bodyPr wrap="square">
            <a:spAutoFit/>
          </a:bodyPr>
          <a:lstStyle/>
          <a:p>
            <a:pPr algn="just"/>
            <a:r>
              <a:rPr lang="hy-AM" sz="1600" dirty="0">
                <a:latin typeface="Sylfaen" panose="010A0502050306030303" pitchFamily="18" charset="0"/>
              </a:rPr>
              <a:t>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տեխնիկական միջոցներով գաղտնի որսալու համակարգչային համակարգ մտնող, համակարգից դուրս եկող և համակարգի մեջ գտնվող համակարգչային տվյալների ոչ հրապարակավ փոխանցումները, ներառյալ համակարգչային համակարգից </a:t>
            </a:r>
            <a:r>
              <a:rPr lang="hy-AM" sz="1600" dirty="0">
                <a:solidFill>
                  <a:srgbClr val="FF0000"/>
                </a:solidFill>
                <a:latin typeface="Sylfaen" panose="010A0502050306030303" pitchFamily="18" charset="0"/>
              </a:rPr>
              <a:t>էլեկտրամագնիսական արտահոսքը</a:t>
            </a:r>
            <a:r>
              <a:rPr lang="hy-AM" sz="1600" dirty="0">
                <a:latin typeface="Sylfaen" panose="010A0502050306030303" pitchFamily="18" charset="0"/>
              </a:rPr>
              <a:t>, որը փոխանցում է նման համակարգչային տվյալներ: Կողմը կարող է պահանջել, որ հանցագործությունը կատարված լինի անազնիվ նպատակներով կամ այն համակարգչային համակարգի հետ, որը միացված է մեկ ուրիշ համակարգչային համակարգի:</a:t>
            </a:r>
            <a:endParaRPr lang="en-GB" sz="1600"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4093428"/>
          </a:xfrm>
          <a:prstGeom prst="rect">
            <a:avLst/>
          </a:prstGeom>
        </p:spPr>
        <p:txBody>
          <a:bodyPr wrap="square">
            <a:spAutoFit/>
          </a:bodyPr>
          <a:lstStyle/>
          <a:p>
            <a:pPr marL="342900" indent="-342900" algn="just">
              <a:buFont typeface="Arial" panose="020B0604020202020204" pitchFamily="34" charset="0"/>
              <a:buChar char="•"/>
            </a:pPr>
            <a:r>
              <a:rPr lang="en-US" sz="2000" dirty="0" err="1" smtClean="0">
                <a:latin typeface="Sylfaen" panose="010A0502050306030303" pitchFamily="18" charset="0"/>
              </a:rPr>
              <a:t>Համակարգչային</a:t>
            </a:r>
            <a:r>
              <a:rPr lang="en-US" sz="2000" dirty="0" smtClean="0">
                <a:latin typeface="Sylfaen" panose="010A0502050306030303" pitchFamily="18" charset="0"/>
              </a:rPr>
              <a:t> </a:t>
            </a:r>
            <a:r>
              <a:rPr lang="en-US" sz="2000" dirty="0" err="1" smtClean="0">
                <a:latin typeface="Sylfaen" panose="010A0502050306030303" pitchFamily="18" charset="0"/>
              </a:rPr>
              <a:t>համակարգերը</a:t>
            </a:r>
            <a:r>
              <a:rPr lang="en-US" sz="2000" dirty="0" smtClean="0">
                <a:latin typeface="Sylfaen" panose="010A0502050306030303" pitchFamily="18" charset="0"/>
              </a:rPr>
              <a:t> </a:t>
            </a:r>
            <a:r>
              <a:rPr lang="en-US" sz="2000" dirty="0" err="1" smtClean="0">
                <a:latin typeface="Sylfaen" panose="010A0502050306030303" pitchFamily="18" charset="0"/>
              </a:rPr>
              <a:t>կարող</a:t>
            </a:r>
            <a:r>
              <a:rPr lang="en-US" sz="2000" dirty="0" smtClean="0">
                <a:latin typeface="Sylfaen" panose="010A0502050306030303" pitchFamily="18" charset="0"/>
              </a:rPr>
              <a:t> </a:t>
            </a:r>
            <a:r>
              <a:rPr lang="en-US" sz="2000" dirty="0" err="1" smtClean="0">
                <a:latin typeface="Sylfaen" panose="010A0502050306030303" pitchFamily="18" charset="0"/>
              </a:rPr>
              <a:t>են</a:t>
            </a:r>
            <a:r>
              <a:rPr lang="en-US" sz="2000" dirty="0" smtClean="0">
                <a:latin typeface="Sylfaen" panose="010A0502050306030303" pitchFamily="18" charset="0"/>
              </a:rPr>
              <a:t> </a:t>
            </a:r>
            <a:r>
              <a:rPr lang="en-US" sz="2000" dirty="0" err="1" smtClean="0">
                <a:latin typeface="Sylfaen" panose="010A0502050306030303" pitchFamily="18" charset="0"/>
              </a:rPr>
              <a:t>արձակել</a:t>
            </a:r>
            <a:r>
              <a:rPr lang="en-US" sz="2000" dirty="0" smtClean="0">
                <a:latin typeface="Sylfaen" panose="010A0502050306030303" pitchFamily="18" charset="0"/>
              </a:rPr>
              <a:t> </a:t>
            </a:r>
            <a:r>
              <a:rPr lang="en-US" sz="2000" dirty="0" err="1" smtClean="0">
                <a:latin typeface="Sylfaen" panose="010A0502050306030303" pitchFamily="18" charset="0"/>
              </a:rPr>
              <a:t>էլեկտրամագնիսական</a:t>
            </a:r>
            <a:r>
              <a:rPr lang="en-US" sz="2000" dirty="0" smtClean="0">
                <a:latin typeface="Sylfaen" panose="010A0502050306030303" pitchFamily="18" charset="0"/>
              </a:rPr>
              <a:t> </a:t>
            </a:r>
            <a:r>
              <a:rPr lang="en-US" sz="2000" dirty="0" err="1" smtClean="0">
                <a:latin typeface="Sylfaen" panose="010A0502050306030303" pitchFamily="18" charset="0"/>
              </a:rPr>
              <a:t>արտահոսք</a:t>
            </a:r>
            <a:r>
              <a:rPr lang="en-US" sz="2000" dirty="0" smtClean="0">
                <a:latin typeface="Sylfaen" panose="010A0502050306030303" pitchFamily="18" charset="0"/>
              </a:rPr>
              <a:t>, </a:t>
            </a:r>
            <a:r>
              <a:rPr lang="en-US" sz="2000" dirty="0" err="1" smtClean="0">
                <a:latin typeface="Sylfaen" panose="010A0502050306030303" pitchFamily="18" charset="0"/>
              </a:rPr>
              <a:t>որը</a:t>
            </a:r>
            <a:r>
              <a:rPr lang="en-US" sz="2000" dirty="0" smtClean="0">
                <a:latin typeface="Sylfaen" panose="010A0502050306030303" pitchFamily="18" charset="0"/>
              </a:rPr>
              <a:t> </a:t>
            </a:r>
            <a:r>
              <a:rPr lang="en-US" sz="2000" dirty="0" err="1" smtClean="0">
                <a:latin typeface="Sylfaen" panose="010A0502050306030303" pitchFamily="18" charset="0"/>
              </a:rPr>
              <a:t>կրում</a:t>
            </a:r>
            <a:r>
              <a:rPr lang="en-US" sz="2000" dirty="0" smtClean="0">
                <a:latin typeface="Sylfaen" panose="010A0502050306030303" pitchFamily="18" charset="0"/>
              </a:rPr>
              <a:t> է </a:t>
            </a:r>
            <a:r>
              <a:rPr lang="en-US" sz="2000" dirty="0" err="1" smtClean="0">
                <a:latin typeface="Sylfaen" panose="010A0502050306030303" pitchFamily="18" charset="0"/>
              </a:rPr>
              <a:t>համակարգչային</a:t>
            </a:r>
            <a:r>
              <a:rPr lang="en-US" sz="2000" dirty="0" smtClean="0">
                <a:latin typeface="Sylfaen" panose="010A0502050306030303" pitchFamily="18" charset="0"/>
              </a:rPr>
              <a:t> </a:t>
            </a:r>
            <a:r>
              <a:rPr lang="en-US" sz="2000" dirty="0" err="1" smtClean="0">
                <a:latin typeface="Sylfaen" panose="010A0502050306030303" pitchFamily="18" charset="0"/>
              </a:rPr>
              <a:t>տվյալներ</a:t>
            </a:r>
            <a:endParaRPr lang="en-US" sz="2000" dirty="0">
              <a:latin typeface="Sylfaen" panose="010A0502050306030303" pitchFamily="18" charset="0"/>
            </a:endParaRPr>
          </a:p>
          <a:p>
            <a:pPr marL="342900" indent="-342900" algn="just">
              <a:buFont typeface="Arial" panose="020B0604020202020204" pitchFamily="34" charset="0"/>
              <a:buChar char="•"/>
            </a:pPr>
            <a:endParaRPr lang="en-US" sz="2000" dirty="0">
              <a:latin typeface="Sylfaen" panose="010A0502050306030303" pitchFamily="18" charset="0"/>
            </a:endParaRPr>
          </a:p>
          <a:p>
            <a:pPr marL="342900" indent="-342900" algn="just">
              <a:buFont typeface="Arial" panose="020B0604020202020204" pitchFamily="34" charset="0"/>
              <a:buChar char="•"/>
            </a:pPr>
            <a:r>
              <a:rPr lang="en-US" sz="2000" dirty="0" err="1" smtClean="0">
                <a:latin typeface="Sylfaen" panose="010A0502050306030303" pitchFamily="18" charset="0"/>
              </a:rPr>
              <a:t>Համակարգչային</a:t>
            </a:r>
            <a:r>
              <a:rPr lang="en-US" sz="2000" dirty="0" smtClean="0">
                <a:latin typeface="Sylfaen" panose="010A0502050306030303" pitchFamily="18" charset="0"/>
              </a:rPr>
              <a:t> </a:t>
            </a:r>
            <a:r>
              <a:rPr lang="en-US" sz="2000" dirty="0" err="1" smtClean="0">
                <a:latin typeface="Sylfaen" panose="010A0502050306030303" pitchFamily="18" charset="0"/>
              </a:rPr>
              <a:t>տվյալները</a:t>
            </a:r>
            <a:r>
              <a:rPr lang="en-US" sz="2000" dirty="0" smtClean="0">
                <a:latin typeface="Sylfaen" panose="010A0502050306030303" pitchFamily="18" charset="0"/>
              </a:rPr>
              <a:t> </a:t>
            </a:r>
            <a:r>
              <a:rPr lang="en-US" sz="2000" dirty="0" err="1" smtClean="0">
                <a:latin typeface="Sylfaen" panose="010A0502050306030303" pitchFamily="18" charset="0"/>
              </a:rPr>
              <a:t>կարող</a:t>
            </a:r>
            <a:r>
              <a:rPr lang="en-US" sz="2000" dirty="0" smtClean="0">
                <a:latin typeface="Sylfaen" panose="010A0502050306030303" pitchFamily="18" charset="0"/>
              </a:rPr>
              <a:t> </a:t>
            </a:r>
            <a:r>
              <a:rPr lang="en-US" sz="2000" dirty="0" err="1" smtClean="0">
                <a:latin typeface="Sylfaen" panose="010A0502050306030303" pitchFamily="18" charset="0"/>
              </a:rPr>
              <a:t>են</a:t>
            </a:r>
            <a:r>
              <a:rPr lang="en-US" sz="2000" dirty="0" smtClean="0">
                <a:latin typeface="Sylfaen" panose="010A0502050306030303" pitchFamily="18" charset="0"/>
              </a:rPr>
              <a:t> </a:t>
            </a:r>
            <a:r>
              <a:rPr lang="en-US" sz="2000" dirty="0" err="1" smtClean="0">
                <a:latin typeface="Sylfaen" panose="010A0502050306030303" pitchFamily="18" charset="0"/>
              </a:rPr>
              <a:t>վերակազմավորվել</a:t>
            </a:r>
            <a:r>
              <a:rPr lang="en-US" sz="2000" dirty="0" smtClean="0">
                <a:latin typeface="Sylfaen" panose="010A0502050306030303" pitchFamily="18" charset="0"/>
              </a:rPr>
              <a:t> </a:t>
            </a:r>
            <a:r>
              <a:rPr lang="en-US" sz="2000" dirty="0" err="1" smtClean="0">
                <a:latin typeface="Sylfaen" panose="010A0502050306030303" pitchFamily="18" charset="0"/>
              </a:rPr>
              <a:t>այդպիսի</a:t>
            </a:r>
            <a:r>
              <a:rPr lang="en-US" sz="2000" dirty="0" smtClean="0">
                <a:latin typeface="Sylfaen" panose="010A0502050306030303" pitchFamily="18" charset="0"/>
              </a:rPr>
              <a:t> </a:t>
            </a:r>
            <a:r>
              <a:rPr lang="en-US" sz="2000" dirty="0" err="1" smtClean="0">
                <a:latin typeface="Sylfaen" panose="010A0502050306030303" pitchFamily="18" charset="0"/>
              </a:rPr>
              <a:t>արտահոսքերից</a:t>
            </a:r>
            <a:r>
              <a:rPr lang="en-US" sz="2000" dirty="0" smtClean="0">
                <a:latin typeface="Sylfaen" panose="010A0502050306030303" pitchFamily="18" charset="0"/>
              </a:rPr>
              <a:t> </a:t>
            </a:r>
            <a:endParaRPr lang="en-US" sz="2000" dirty="0">
              <a:latin typeface="Sylfaen" panose="010A0502050306030303" pitchFamily="18" charset="0"/>
            </a:endParaRPr>
          </a:p>
          <a:p>
            <a:pPr marL="342900" indent="-342900" algn="just">
              <a:buFont typeface="Arial" panose="020B0604020202020204" pitchFamily="34" charset="0"/>
              <a:buChar char="•"/>
            </a:pPr>
            <a:endParaRPr lang="en-US" sz="2000" dirty="0">
              <a:latin typeface="Sylfaen" panose="010A0502050306030303" pitchFamily="18" charset="0"/>
            </a:endParaRPr>
          </a:p>
          <a:p>
            <a:pPr marL="342900" indent="-342900" algn="just">
              <a:buFont typeface="Arial" panose="020B0604020202020204" pitchFamily="34" charset="0"/>
              <a:buChar char="•"/>
            </a:pPr>
            <a:r>
              <a:rPr lang="en-US" sz="2000" dirty="0" err="1" smtClean="0">
                <a:latin typeface="Sylfaen" panose="010A0502050306030303" pitchFamily="18" charset="0"/>
              </a:rPr>
              <a:t>Հետևաբար</a:t>
            </a:r>
            <a:r>
              <a:rPr lang="en-US" sz="2000" dirty="0" smtClean="0">
                <a:latin typeface="Sylfaen" panose="010A0502050306030303" pitchFamily="18" charset="0"/>
              </a:rPr>
              <a:t>, </a:t>
            </a:r>
            <a:r>
              <a:rPr lang="en-US" sz="2000" dirty="0" err="1" smtClean="0">
                <a:latin typeface="Sylfaen" panose="010A0502050306030303" pitchFamily="18" charset="0"/>
              </a:rPr>
              <a:t>էլեկտրամագնիսական</a:t>
            </a:r>
            <a:r>
              <a:rPr lang="en-US" sz="2000" dirty="0" smtClean="0">
                <a:latin typeface="Sylfaen" panose="010A0502050306030303" pitchFamily="18" charset="0"/>
              </a:rPr>
              <a:t> </a:t>
            </a:r>
            <a:r>
              <a:rPr lang="en-US" sz="2000" dirty="0" err="1" smtClean="0">
                <a:latin typeface="Sylfaen" panose="010A0502050306030303" pitchFamily="18" charset="0"/>
              </a:rPr>
              <a:t>արտահոսքերի</a:t>
            </a:r>
            <a:r>
              <a:rPr lang="en-US" sz="2000" dirty="0" smtClean="0">
                <a:latin typeface="Sylfaen" panose="010A0502050306030303" pitchFamily="18" charset="0"/>
              </a:rPr>
              <a:t> </a:t>
            </a:r>
            <a:r>
              <a:rPr lang="en-US" sz="2000" dirty="0" err="1" smtClean="0">
                <a:latin typeface="Sylfaen" panose="010A0502050306030303" pitchFamily="18" charset="0"/>
              </a:rPr>
              <a:t>գաղտնի</a:t>
            </a:r>
            <a:r>
              <a:rPr lang="en-US" sz="2000" dirty="0" smtClean="0">
                <a:latin typeface="Sylfaen" panose="010A0502050306030303" pitchFamily="18" charset="0"/>
              </a:rPr>
              <a:t> </a:t>
            </a:r>
            <a:r>
              <a:rPr lang="en-US" sz="2000" dirty="0" err="1" smtClean="0">
                <a:latin typeface="Sylfaen" panose="010A0502050306030303" pitchFamily="18" charset="0"/>
              </a:rPr>
              <a:t>որսալը</a:t>
            </a:r>
            <a:r>
              <a:rPr lang="en-US" sz="2000" dirty="0" smtClean="0">
                <a:latin typeface="Sylfaen" panose="010A0502050306030303" pitchFamily="18" charset="0"/>
              </a:rPr>
              <a:t> </a:t>
            </a:r>
            <a:r>
              <a:rPr lang="en-US" sz="2000" dirty="0" err="1" smtClean="0">
                <a:latin typeface="Sylfaen" panose="010A0502050306030303" pitchFamily="18" charset="0"/>
              </a:rPr>
              <a:t>ևս</a:t>
            </a:r>
            <a:r>
              <a:rPr lang="en-US" sz="2000" dirty="0" smtClean="0">
                <a:latin typeface="Sylfaen" panose="010A0502050306030303" pitchFamily="18" charset="0"/>
              </a:rPr>
              <a:t> </a:t>
            </a:r>
            <a:r>
              <a:rPr lang="en-US" sz="2000" dirty="0" err="1" smtClean="0">
                <a:latin typeface="Sylfaen" panose="010A0502050306030303" pitchFamily="18" charset="0"/>
              </a:rPr>
              <a:t>քրեականացված</a:t>
            </a:r>
            <a:r>
              <a:rPr lang="en-US" sz="2000" dirty="0" smtClean="0">
                <a:latin typeface="Sylfaen" panose="010A0502050306030303" pitchFamily="18" charset="0"/>
              </a:rPr>
              <a:t> է: </a:t>
            </a:r>
            <a:endParaRPr lang="en-US" sz="20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57973" y="96252"/>
            <a:ext cx="91804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200" dirty="0">
                <a:solidFill>
                  <a:schemeClr val="bg1"/>
                </a:solidFill>
                <a:latin typeface="Sylfaen" panose="010A0502050306030303" pitchFamily="18" charset="0"/>
                <a:ea typeface="Verdana" panose="020B0604030504040204" pitchFamily="34" charset="0"/>
                <a:cs typeface="Verdana" charset="0"/>
              </a:rPr>
              <a:t>Անօրինական կերպով հաղորդակցություն</a:t>
            </a:r>
            <a:r>
              <a:rPr lang="en-US" sz="2200" dirty="0">
                <a:solidFill>
                  <a:schemeClr val="bg1"/>
                </a:solidFill>
                <a:latin typeface="Sylfaen" panose="010A0502050306030303" pitchFamily="18" charset="0"/>
                <a:ea typeface="Verdana" panose="020B0604030504040204" pitchFamily="34" charset="0"/>
                <a:cs typeface="Verdana" charset="0"/>
              </a:rPr>
              <a:t> </a:t>
            </a:r>
            <a:r>
              <a:rPr lang="hy-AM" sz="2200" dirty="0">
                <a:solidFill>
                  <a:schemeClr val="bg1"/>
                </a:solidFill>
                <a:latin typeface="Sylfaen" panose="010A0502050306030303" pitchFamily="18" charset="0"/>
                <a:ea typeface="Verdana" panose="020B0604030504040204" pitchFamily="34" charset="0"/>
                <a:cs typeface="Verdana" charset="0"/>
              </a:rPr>
              <a:t>գաղտնի</a:t>
            </a:r>
            <a:r>
              <a:rPr lang="en-US" sz="2200" dirty="0">
                <a:solidFill>
                  <a:schemeClr val="bg1"/>
                </a:solidFill>
                <a:latin typeface="Sylfaen" panose="010A0502050306030303" pitchFamily="18" charset="0"/>
                <a:ea typeface="Verdana" panose="020B0604030504040204" pitchFamily="34" charset="0"/>
                <a:cs typeface="Verdana" charset="0"/>
              </a:rPr>
              <a:t> </a:t>
            </a:r>
            <a:r>
              <a:rPr lang="hy-AM" sz="2200" dirty="0">
                <a:solidFill>
                  <a:schemeClr val="bg1"/>
                </a:solidFill>
                <a:latin typeface="Sylfaen" panose="010A0502050306030303" pitchFamily="18" charset="0"/>
                <a:ea typeface="Verdana" panose="020B0604030504040204" pitchFamily="34" charset="0"/>
                <a:cs typeface="Verdana" charset="0"/>
              </a:rPr>
              <a:t>որսալ</a:t>
            </a:r>
            <a:r>
              <a:rPr lang="en-US" sz="2200" dirty="0">
                <a:solidFill>
                  <a:schemeClr val="bg1"/>
                </a:solidFill>
                <a:latin typeface="Sylfaen" panose="010A0502050306030303" pitchFamily="18" charset="0"/>
                <a:ea typeface="Verdana" panose="020B0604030504040204" pitchFamily="34" charset="0"/>
                <a:cs typeface="Verdana" charset="0"/>
              </a:rPr>
              <a:t> </a:t>
            </a:r>
            <a:r>
              <a:rPr lang="en-GB" sz="2200" dirty="0" smtClean="0">
                <a:solidFill>
                  <a:schemeClr val="bg1"/>
                </a:solidFill>
                <a:latin typeface="Sylfaen" panose="010A0502050306030303" pitchFamily="18" charset="0"/>
                <a:ea typeface="Verdana" panose="020B0604030504040204" pitchFamily="34" charset="0"/>
                <a:cs typeface="Verdana" charset="0"/>
              </a:rPr>
              <a:t>(&lt;&lt;</a:t>
            </a:r>
            <a:r>
              <a:rPr lang="en-US" sz="2200" dirty="0" err="1" smtClean="0">
                <a:solidFill>
                  <a:schemeClr val="bg1"/>
                </a:solidFill>
                <a:latin typeface="Sylfaen" panose="010A0502050306030303" pitchFamily="18" charset="0"/>
                <a:ea typeface="Verdana" panose="020B0604030504040204" pitchFamily="34" charset="0"/>
                <a:cs typeface="Verdana" charset="0"/>
              </a:rPr>
              <a:t>էլեկտրամագնիսական</a:t>
            </a:r>
            <a:r>
              <a:rPr lang="en-US" sz="2200" dirty="0" smtClean="0">
                <a:solidFill>
                  <a:schemeClr val="bg1"/>
                </a:solidFill>
                <a:latin typeface="Sylfaen" panose="010A0502050306030303" pitchFamily="18" charset="0"/>
                <a:ea typeface="Verdana" panose="020B0604030504040204" pitchFamily="34" charset="0"/>
                <a:cs typeface="Verdana" charset="0"/>
              </a:rPr>
              <a:t> </a:t>
            </a:r>
            <a:r>
              <a:rPr lang="en-US" sz="2200" dirty="0" err="1" smtClean="0">
                <a:solidFill>
                  <a:schemeClr val="bg1"/>
                </a:solidFill>
                <a:latin typeface="Sylfaen" panose="010A0502050306030303" pitchFamily="18" charset="0"/>
                <a:ea typeface="Verdana" panose="020B0604030504040204" pitchFamily="34" charset="0"/>
                <a:cs typeface="Verdana" charset="0"/>
              </a:rPr>
              <a:t>արտահոսք</a:t>
            </a:r>
            <a:r>
              <a:rPr lang="en-GB" sz="2200" dirty="0" smtClean="0">
                <a:solidFill>
                  <a:schemeClr val="bg1"/>
                </a:solidFill>
                <a:latin typeface="Sylfaen" panose="010A0502050306030303" pitchFamily="18" charset="0"/>
                <a:ea typeface="Verdana" panose="020B0604030504040204" pitchFamily="34" charset="0"/>
                <a:cs typeface="Verdana" charset="0"/>
              </a:rPr>
              <a:t>&gt;&gt;)</a:t>
            </a:r>
            <a:endParaRPr lang="en-GB" sz="22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856806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209127" y="1108316"/>
            <a:ext cx="3974566" cy="5509200"/>
          </a:xfrm>
          <a:prstGeom prst="rect">
            <a:avLst/>
          </a:prstGeom>
        </p:spPr>
        <p:txBody>
          <a:bodyPr wrap="square">
            <a:spAutoFit/>
          </a:bodyPr>
          <a:lstStyle/>
          <a:p>
            <a:pPr algn="just"/>
            <a:r>
              <a:rPr lang="hy-AM" sz="1600" dirty="0">
                <a:latin typeface="Sylfaen" panose="010A0502050306030303" pitchFamily="18" charset="0"/>
              </a:rPr>
              <a:t>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տեխնիկական միջոցներով գաղտնի որսալու համակարգչային համակարգ մտնող, համակարգից դուրս եկող և համակարգի մեջ գտնվող համակարգչային տվյալների ոչ հրապարակավ փոխանցումները, ներառյալ համակարգչային համակարգից էլեկտրամագնիսական արտահոսքը, որը փոխանցում է նման համակարգչային տվյալներ: Կողմը կարող է պահանջել, որ հանցագործությունը կատարված լինի </a:t>
            </a:r>
            <a:r>
              <a:rPr lang="hy-AM" sz="1600" dirty="0">
                <a:solidFill>
                  <a:srgbClr val="FF0000"/>
                </a:solidFill>
                <a:latin typeface="Sylfaen" panose="010A0502050306030303" pitchFamily="18" charset="0"/>
              </a:rPr>
              <a:t>անազնիվ նպատակներով կամ այն համակարգչային համակարգի հետ, որը միացված է մեկ ուրիշ համակարգչային համակարգի</a:t>
            </a:r>
            <a:r>
              <a:rPr lang="hy-AM" sz="1600" dirty="0">
                <a:latin typeface="Sylfaen" panose="010A0502050306030303" pitchFamily="18" charset="0"/>
              </a:rPr>
              <a:t>:</a:t>
            </a:r>
            <a:endParaRPr lang="en-GB" sz="1600"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4093428"/>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Կողմերը</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կարող</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են</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սահմանափակել</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գաղտնի</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որսալու</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քրեականացումը</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հետևյալ</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որակվող</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բաղադրիչներով</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a:t>
            </a:r>
            <a:endParaRPr kumimoji="0" lang="en-US" sz="2000" b="0" i="0" u="none" strike="noStrike" kern="1200" cap="none" spc="0" normalizeH="0" baseline="0" noProof="0" dirty="0">
              <a:ln>
                <a:noFill/>
              </a:ln>
              <a:solidFill>
                <a:prstClr val="black"/>
              </a:solidFill>
              <a:effectLst/>
              <a:uLnTx/>
              <a:uFillTx/>
              <a:latin typeface="Sylfaen" panose="010A0502050306030303" pitchFamily="18" charset="0"/>
              <a:ea typeface="ＭＳ Ｐゴシック" pitchFamily="34" charset="-128"/>
            </a:endParaRPr>
          </a:p>
          <a:p>
            <a:pPr marL="800100" marR="0" lvl="1" indent="-342900" algn="just" defTabSz="457200" rtl="0" eaLnBrk="1" fontAlgn="base" latinLnBrk="0" hangingPunct="1">
              <a:lnSpc>
                <a:spcPct val="100000"/>
              </a:lnSpc>
              <a:spcBef>
                <a:spcPct val="0"/>
              </a:spcBef>
              <a:spcAft>
                <a:spcPct val="0"/>
              </a:spcAft>
              <a:buClrTx/>
              <a:buSzTx/>
              <a:buFont typeface="Calibri Light" panose="020F0302020204030204" pitchFamily="34" charset="0"/>
              <a:buChar char="‐"/>
              <a:tabLst/>
              <a:defRPr/>
            </a:pPr>
            <a:r>
              <a:rPr kumimoji="0" lang="hy-AM"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Ա</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նազնիվ</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նպատակներով</a:t>
            </a:r>
            <a:endParaRPr kumimoji="0" lang="en-US" sz="2000" b="0" i="0" u="none" strike="noStrike" kern="1200" cap="none" spc="0" normalizeH="0" baseline="0" noProof="0" dirty="0">
              <a:ln>
                <a:noFill/>
              </a:ln>
              <a:solidFill>
                <a:prstClr val="black"/>
              </a:solidFill>
              <a:effectLst/>
              <a:uLnTx/>
              <a:uFillTx/>
              <a:latin typeface="Sylfaen" panose="010A0502050306030303" pitchFamily="18" charset="0"/>
              <a:ea typeface="ＭＳ Ｐゴシック" pitchFamily="34" charset="-128"/>
            </a:endParaRPr>
          </a:p>
          <a:p>
            <a:pPr marL="800100" lvl="1" indent="-342900" algn="just" fontAlgn="base">
              <a:spcBef>
                <a:spcPct val="0"/>
              </a:spcBef>
              <a:spcAft>
                <a:spcPct val="0"/>
              </a:spcAft>
              <a:buFont typeface="Calibri Light" panose="020F0302020204030204" pitchFamily="34" charset="0"/>
              <a:buChar char="‐"/>
              <a:defRPr/>
            </a:pP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Գաղտնի</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որսում</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կապված</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lang="hy-AM" sz="2000" dirty="0">
                <a:solidFill>
                  <a:prstClr val="black"/>
                </a:solidFill>
                <a:latin typeface="Sylfaen" panose="010A0502050306030303" pitchFamily="18" charset="0"/>
                <a:ea typeface="ＭＳ Ｐゴシック" pitchFamily="34" charset="-128"/>
              </a:rPr>
              <a:t>այն համակարգչային համակարգի հետ, որը միացված է մեկ ուրիշ համակարգչային </a:t>
            </a:r>
            <a:r>
              <a:rPr lang="hy-AM" sz="2000" dirty="0" smtClean="0">
                <a:solidFill>
                  <a:prstClr val="black"/>
                </a:solidFill>
                <a:latin typeface="Sylfaen" panose="010A0502050306030303" pitchFamily="18" charset="0"/>
                <a:ea typeface="ＭＳ Ｐゴシック" pitchFamily="34" charset="-128"/>
              </a:rPr>
              <a:t>համակարգի</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բացառությամբ</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ինքնուրույն</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համակարգչային</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համակարգերի</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հետ</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կապված</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գաղտնի</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որսալը</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a:t>
            </a:r>
            <a:endParaRPr kumimoji="0" lang="en-US" sz="2000" b="0" i="0" u="none" strike="noStrike" kern="1200" cap="none" spc="0" normalizeH="0" baseline="0" noProof="0" dirty="0">
              <a:ln>
                <a:noFill/>
              </a:ln>
              <a:solidFill>
                <a:prstClr val="black"/>
              </a:solidFill>
              <a:effectLst/>
              <a:uLnTx/>
              <a:uFillTx/>
              <a:latin typeface="Sylfaen" panose="010A0502050306030303" pitchFamily="18" charset="0"/>
              <a:ea typeface="ＭＳ Ｐゴシック" pitchFamily="34" charset="-128"/>
            </a:endParaRPr>
          </a:p>
        </p:txBody>
      </p:sp>
      <p:sp>
        <p:nvSpPr>
          <p:cNvPr id="3" name="TextBox 7">
            <a:extLst>
              <a:ext uri="{FF2B5EF4-FFF2-40B4-BE49-F238E27FC236}">
                <a16:creationId xmlns:a16="http://schemas.microsoft.com/office/drawing/2014/main" id="{FAAF469C-020A-4376-AE52-086AFE35F090}"/>
              </a:ext>
            </a:extLst>
          </p:cNvPr>
          <p:cNvSpPr txBox="1">
            <a:spLocks noChangeArrowheads="1"/>
          </p:cNvSpPr>
          <p:nvPr/>
        </p:nvSpPr>
        <p:spPr bwMode="auto">
          <a:xfrm>
            <a:off x="1439862" y="44624"/>
            <a:ext cx="763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dirty="0">
                <a:solidFill>
                  <a:schemeClr val="bg1"/>
                </a:solidFill>
                <a:latin typeface="Sylfaen" panose="010A0502050306030303" pitchFamily="18" charset="0"/>
                <a:ea typeface="Verdana" panose="020B0604030504040204" pitchFamily="34" charset="0"/>
                <a:cs typeface="Verdana" charset="0"/>
              </a:rPr>
              <a:t>Անօրինական կերպով հաղորդակցություն</a:t>
            </a:r>
            <a:r>
              <a:rPr lang="en-US" dirty="0">
                <a:solidFill>
                  <a:schemeClr val="bg1"/>
                </a:solidFill>
                <a:latin typeface="Sylfaen" panose="010A0502050306030303" pitchFamily="18" charset="0"/>
                <a:ea typeface="Verdana" panose="020B0604030504040204" pitchFamily="34" charset="0"/>
                <a:cs typeface="Verdana" charset="0"/>
              </a:rPr>
              <a:t> </a:t>
            </a:r>
            <a:r>
              <a:rPr lang="hy-AM" dirty="0">
                <a:solidFill>
                  <a:schemeClr val="bg1"/>
                </a:solidFill>
                <a:latin typeface="Sylfaen" panose="010A0502050306030303" pitchFamily="18" charset="0"/>
                <a:ea typeface="Verdana" panose="020B0604030504040204" pitchFamily="34" charset="0"/>
                <a:cs typeface="Verdana" charset="0"/>
              </a:rPr>
              <a:t>գաղտնի</a:t>
            </a:r>
            <a:r>
              <a:rPr lang="en-US" dirty="0">
                <a:solidFill>
                  <a:schemeClr val="bg1"/>
                </a:solidFill>
                <a:latin typeface="Sylfaen" panose="010A0502050306030303" pitchFamily="18" charset="0"/>
                <a:ea typeface="Verdana" panose="020B0604030504040204" pitchFamily="34" charset="0"/>
                <a:cs typeface="Verdana" charset="0"/>
              </a:rPr>
              <a:t> </a:t>
            </a:r>
            <a:r>
              <a:rPr lang="hy-AM" dirty="0">
                <a:solidFill>
                  <a:schemeClr val="bg1"/>
                </a:solidFill>
                <a:latin typeface="Sylfaen" panose="010A0502050306030303" pitchFamily="18" charset="0"/>
                <a:ea typeface="Verdana" panose="020B0604030504040204" pitchFamily="34" charset="0"/>
                <a:cs typeface="Verdana" charset="0"/>
              </a:rPr>
              <a:t>որսալ</a:t>
            </a:r>
            <a:r>
              <a:rPr lang="en-US" dirty="0">
                <a:solidFill>
                  <a:schemeClr val="bg1"/>
                </a:solidFill>
                <a:latin typeface="Sylfaen" panose="010A0502050306030303" pitchFamily="18" charset="0"/>
                <a:ea typeface="Verdana" panose="020B0604030504040204" pitchFamily="34" charset="0"/>
                <a:cs typeface="Verdana" charset="0"/>
              </a:rPr>
              <a:t> </a:t>
            </a:r>
            <a:r>
              <a:rPr lang="en-GB" dirty="0" smtClean="0">
                <a:solidFill>
                  <a:schemeClr val="bg1"/>
                </a:solidFill>
                <a:latin typeface="Sylfaen" panose="010A0502050306030303" pitchFamily="18" charset="0"/>
                <a:ea typeface="Verdana" panose="020B0604030504040204" pitchFamily="34" charset="0"/>
                <a:cs typeface="Verdana" charset="0"/>
              </a:rPr>
              <a:t>(&lt;&lt;</a:t>
            </a:r>
            <a:r>
              <a:rPr lang="en-US" dirty="0" err="1" smtClean="0">
                <a:solidFill>
                  <a:schemeClr val="bg1"/>
                </a:solidFill>
                <a:latin typeface="Sylfaen" panose="010A0502050306030303" pitchFamily="18" charset="0"/>
                <a:ea typeface="Verdana" panose="020B0604030504040204" pitchFamily="34" charset="0"/>
                <a:cs typeface="Verdana" charset="0"/>
              </a:rPr>
              <a:t>անազնիվ</a:t>
            </a:r>
            <a:r>
              <a:rPr lang="en-US" dirty="0" smtClean="0">
                <a:solidFill>
                  <a:schemeClr val="bg1"/>
                </a:solidFill>
                <a:latin typeface="Sylfaen" panose="010A0502050306030303" pitchFamily="18" charset="0"/>
                <a:ea typeface="Verdana" panose="020B0604030504040204" pitchFamily="34" charset="0"/>
                <a:cs typeface="Verdana" charset="0"/>
              </a:rPr>
              <a:t> </a:t>
            </a:r>
            <a:r>
              <a:rPr lang="en-US" dirty="0" err="1" smtClean="0">
                <a:solidFill>
                  <a:schemeClr val="bg1"/>
                </a:solidFill>
                <a:latin typeface="Sylfaen" panose="010A0502050306030303" pitchFamily="18" charset="0"/>
                <a:ea typeface="Verdana" panose="020B0604030504040204" pitchFamily="34" charset="0"/>
                <a:cs typeface="Verdana" charset="0"/>
              </a:rPr>
              <a:t>նպատակներով</a:t>
            </a:r>
            <a:r>
              <a:rPr lang="en-US" dirty="0" smtClean="0">
                <a:solidFill>
                  <a:schemeClr val="bg1"/>
                </a:solidFill>
                <a:latin typeface="Sylfaen" panose="010A0502050306030303" pitchFamily="18" charset="0"/>
                <a:ea typeface="Verdana" panose="020B0604030504040204" pitchFamily="34" charset="0"/>
                <a:cs typeface="Verdana" charset="0"/>
              </a:rPr>
              <a:t>…</a:t>
            </a:r>
            <a:r>
              <a:rPr lang="en-GB" dirty="0" smtClean="0">
                <a:solidFill>
                  <a:schemeClr val="bg1"/>
                </a:solidFill>
                <a:latin typeface="Sylfaen" panose="010A0502050306030303" pitchFamily="18" charset="0"/>
                <a:ea typeface="Verdana" panose="020B0604030504040204" pitchFamily="34" charset="0"/>
                <a:cs typeface="Verdana" charset="0"/>
              </a:rPr>
              <a:t>&gt;&gt;)</a:t>
            </a:r>
            <a:endParaRPr lang="en-GB"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873657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758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hy-AM" dirty="0">
                <a:latin typeface="Sylfaen" panose="010A0502050306030303" pitchFamily="18" charset="0"/>
              </a:rPr>
              <a:t>Միջամտություն տվյալների մեջ</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hy-AM" dirty="0">
                <a:latin typeface="Sylfaen" panose="010A0502050306030303" pitchFamily="18" charset="0"/>
                <a:ea typeface="Verdana" panose="020B0604030504040204" pitchFamily="34" charset="0"/>
              </a:rPr>
              <a:t>Բուդապեշտի կոնվենցիայի նյութական դրույթները </a:t>
            </a:r>
            <a:r>
              <a:rPr lang="en-GB" dirty="0">
                <a:latin typeface="Sylfaen" panose="010A0502050306030303" pitchFamily="18" charset="0"/>
                <a:ea typeface="Verdana" panose="020B0604030504040204" pitchFamily="34" charset="0"/>
              </a:rPr>
              <a:t>(</a:t>
            </a:r>
            <a:r>
              <a:rPr lang="en-GB" dirty="0" err="1">
                <a:latin typeface="Sylfaen" panose="010A0502050306030303" pitchFamily="18" charset="0"/>
                <a:ea typeface="Verdana" panose="020B0604030504040204" pitchFamily="34" charset="0"/>
              </a:rPr>
              <a:t>Մաս</a:t>
            </a:r>
            <a:r>
              <a:rPr lang="en-GB" dirty="0">
                <a:latin typeface="Sylfaen" panose="010A0502050306030303" pitchFamily="18" charset="0"/>
                <a:ea typeface="Verdana" panose="020B0604030504040204" pitchFamily="34" charset="0"/>
              </a:rPr>
              <a:t> 1)</a:t>
            </a:r>
          </a:p>
        </p:txBody>
      </p:sp>
      <p:sp>
        <p:nvSpPr>
          <p:cNvPr id="6" name="TextBox 7">
            <a:extLst>
              <a:ext uri="{FF2B5EF4-FFF2-40B4-BE49-F238E27FC236}">
                <a16:creationId xmlns:a16="http://schemas.microsoft.com/office/drawing/2014/main" id="{D3FF185F-D1F2-46C0-8941-FE80F33430C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cs typeface="Verdana" charset="0"/>
              </a:rPr>
              <a:t>Բաժին</a:t>
            </a:r>
            <a:r>
              <a:rPr lang="en-GB" sz="3200" dirty="0" smtClean="0">
                <a:solidFill>
                  <a:schemeClr val="bg1"/>
                </a:solidFill>
                <a:latin typeface="Sylfaen" panose="010A0502050306030303" pitchFamily="18" charset="0"/>
                <a:cs typeface="Verdana" charset="0"/>
              </a:rPr>
              <a:t> </a:t>
            </a:r>
            <a:r>
              <a:rPr lang="en-GB" sz="3200" dirty="0">
                <a:solidFill>
                  <a:schemeClr val="bg1"/>
                </a:solidFill>
                <a:latin typeface="Sylfaen" panose="010A0502050306030303" pitchFamily="18" charset="0"/>
                <a:cs typeface="Verdana" charset="0"/>
              </a:rPr>
              <a:t>4</a:t>
            </a:r>
            <a:endParaRPr lang="en-GB" sz="2000" dirty="0">
              <a:solidFill>
                <a:schemeClr val="bg1"/>
              </a:solidFill>
              <a:latin typeface="Sylfaen" panose="010A0502050306030303" pitchFamily="18" charset="0"/>
              <a:cs typeface="Verdana" charset="0"/>
            </a:endParaRPr>
          </a:p>
        </p:txBody>
      </p:sp>
    </p:spTree>
    <p:extLst>
      <p:ext uri="{BB962C8B-B14F-4D97-AF65-F5344CB8AC3E}">
        <p14:creationId xmlns:p14="http://schemas.microsoft.com/office/powerpoint/2010/main" val="3342579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Միջամտություն</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տվյալների</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մեջ</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
        <p:nvSpPr>
          <p:cNvPr id="2" name="Rectangle 2">
            <a:extLst>
              <a:ext uri="{FF2B5EF4-FFF2-40B4-BE49-F238E27FC236}">
                <a16:creationId xmlns:a16="http://schemas.microsoft.com/office/drawing/2014/main" id="{BE82E4D4-2F31-400F-9A04-5104905AC2B7}"/>
              </a:ext>
            </a:extLst>
          </p:cNvPr>
          <p:cNvSpPr txBox="1">
            <a:spLocks/>
          </p:cNvSpPr>
          <p:nvPr/>
        </p:nvSpPr>
        <p:spPr>
          <a:xfrm>
            <a:off x="457200" y="1460721"/>
            <a:ext cx="8229600" cy="4525962"/>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en-GB" altLang="sr-Latn-RS" b="1" i="1" dirty="0">
              <a:latin typeface="Sylfaen" panose="010A0502050306030303" pitchFamily="18" charset="0"/>
              <a:cs typeface="Times New Roman" panose="02020603050405020304" pitchFamily="18" charset="0"/>
            </a:endParaRPr>
          </a:p>
          <a:p>
            <a:pPr algn="ctr" eaLnBrk="1" hangingPunct="1">
              <a:lnSpc>
                <a:spcPct val="80000"/>
              </a:lnSpc>
              <a:buFont typeface="Arial" panose="020B0604020202020204" pitchFamily="34" charset="0"/>
              <a:buNone/>
            </a:pPr>
            <a:r>
              <a:rPr lang="en-GB" altLang="sr-Latn-RS" b="1" i="1" dirty="0" err="1" smtClean="0">
                <a:latin typeface="Sylfaen" panose="010A0502050306030303" pitchFamily="18" charset="0"/>
                <a:cs typeface="Times New Roman" panose="02020603050405020304" pitchFamily="18" charset="0"/>
              </a:rPr>
              <a:t>Միջամտություն</a:t>
            </a:r>
            <a:r>
              <a:rPr lang="en-GB" altLang="sr-Latn-RS" b="1" i="1" dirty="0" smtClean="0">
                <a:latin typeface="Sylfaen" panose="010A0502050306030303" pitchFamily="18" charset="0"/>
                <a:cs typeface="Times New Roman" panose="02020603050405020304" pitchFamily="18" charset="0"/>
              </a:rPr>
              <a:t> </a:t>
            </a:r>
            <a:r>
              <a:rPr lang="en-GB" altLang="sr-Latn-RS" b="1" i="1" dirty="0" err="1" smtClean="0">
                <a:latin typeface="Sylfaen" panose="010A0502050306030303" pitchFamily="18" charset="0"/>
                <a:cs typeface="Times New Roman" panose="02020603050405020304" pitchFamily="18" charset="0"/>
              </a:rPr>
              <a:t>տվյալների</a:t>
            </a:r>
            <a:r>
              <a:rPr lang="en-GB" altLang="sr-Latn-RS" b="1" i="1" dirty="0" smtClean="0">
                <a:latin typeface="Sylfaen" panose="010A0502050306030303" pitchFamily="18" charset="0"/>
                <a:cs typeface="Times New Roman" panose="02020603050405020304" pitchFamily="18" charset="0"/>
              </a:rPr>
              <a:t> </a:t>
            </a:r>
            <a:r>
              <a:rPr lang="en-GB" altLang="sr-Latn-RS" b="1" i="1" dirty="0" err="1" smtClean="0">
                <a:latin typeface="Sylfaen" panose="010A0502050306030303" pitchFamily="18" charset="0"/>
                <a:cs typeface="Times New Roman" panose="02020603050405020304" pitchFamily="18" charset="0"/>
              </a:rPr>
              <a:t>մեջ</a:t>
            </a:r>
            <a:endParaRPr lang="en-GB" altLang="sr-Latn-RS" b="1" i="1" dirty="0">
              <a:latin typeface="Sylfaen" panose="010A0502050306030303" pitchFamily="18" charset="0"/>
              <a:cs typeface="Times New Roman" panose="02020603050405020304" pitchFamily="18" charset="0"/>
            </a:endParaRPr>
          </a:p>
          <a:p>
            <a:pPr algn="ctr" eaLnBrk="1" hangingPunct="1">
              <a:lnSpc>
                <a:spcPct val="80000"/>
              </a:lnSpc>
              <a:buFont typeface="Arial" panose="020B0604020202020204" pitchFamily="34" charset="0"/>
              <a:buNone/>
            </a:pPr>
            <a:r>
              <a:rPr lang="en-GB" altLang="sr-Latn-RS" b="1" i="1" dirty="0" smtClean="0">
                <a:latin typeface="Sylfaen" panose="010A0502050306030303" pitchFamily="18" charset="0"/>
                <a:cs typeface="Times New Roman" panose="02020603050405020304" pitchFamily="18" charset="0"/>
              </a:rPr>
              <a:t>(</a:t>
            </a:r>
            <a:r>
              <a:rPr lang="en-GB" altLang="sr-Latn-RS" b="1" i="1" dirty="0" err="1" smtClean="0">
                <a:latin typeface="Sylfaen" panose="010A0502050306030303" pitchFamily="18" charset="0"/>
                <a:cs typeface="Times New Roman" panose="02020603050405020304" pitchFamily="18" charset="0"/>
              </a:rPr>
              <a:t>Հոդված</a:t>
            </a:r>
            <a:r>
              <a:rPr lang="en-GB" altLang="sr-Latn-RS" b="1" i="1" dirty="0" smtClean="0">
                <a:latin typeface="Sylfaen" panose="010A0502050306030303" pitchFamily="18" charset="0"/>
                <a:cs typeface="Times New Roman" panose="02020603050405020304" pitchFamily="18" charset="0"/>
              </a:rPr>
              <a:t> </a:t>
            </a:r>
            <a:r>
              <a:rPr lang="en-GB" altLang="sr-Latn-RS" b="1" i="1" dirty="0">
                <a:latin typeface="Sylfaen" panose="010A0502050306030303" pitchFamily="18" charset="0"/>
                <a:cs typeface="Times New Roman" panose="02020603050405020304" pitchFamily="18" charset="0"/>
              </a:rPr>
              <a:t>4 – </a:t>
            </a:r>
            <a:r>
              <a:rPr lang="en-GB" altLang="sr-Latn-RS" b="1" i="1" dirty="0" err="1" smtClean="0">
                <a:latin typeface="Sylfaen" panose="010A0502050306030303" pitchFamily="18" charset="0"/>
                <a:cs typeface="Times New Roman" panose="02020603050405020304" pitchFamily="18" charset="0"/>
              </a:rPr>
              <a:t>Բուդապեշտի</a:t>
            </a:r>
            <a:r>
              <a:rPr lang="en-GB" altLang="sr-Latn-RS" b="1" i="1" dirty="0" smtClean="0">
                <a:latin typeface="Sylfaen" panose="010A0502050306030303" pitchFamily="18" charset="0"/>
                <a:cs typeface="Times New Roman" panose="02020603050405020304" pitchFamily="18" charset="0"/>
              </a:rPr>
              <a:t> </a:t>
            </a:r>
            <a:r>
              <a:rPr lang="en-GB" altLang="sr-Latn-RS" b="1" i="1" dirty="0" err="1" smtClean="0">
                <a:latin typeface="Sylfaen" panose="010A0502050306030303" pitchFamily="18" charset="0"/>
                <a:cs typeface="Times New Roman" panose="02020603050405020304" pitchFamily="18" charset="0"/>
              </a:rPr>
              <a:t>կոնվենցիա</a:t>
            </a:r>
            <a:r>
              <a:rPr lang="en-GB" altLang="sr-Latn-RS" b="1" i="1" dirty="0" smtClean="0">
                <a:latin typeface="Sylfaen" panose="010A0502050306030303" pitchFamily="18" charset="0"/>
                <a:cs typeface="Times New Roman" panose="02020603050405020304" pitchFamily="18" charset="0"/>
              </a:rPr>
              <a:t>)</a:t>
            </a:r>
            <a:endParaRPr lang="en-GB" altLang="sr-Latn-RS" dirty="0">
              <a:latin typeface="Sylfaen" panose="010A0502050306030303" pitchFamily="18" charset="0"/>
              <a:cs typeface="Times New Roman" panose="02020603050405020304" pitchFamily="18" charset="0"/>
            </a:endParaRPr>
          </a:p>
          <a:p>
            <a:pPr eaLnBrk="1" hangingPunct="1">
              <a:lnSpc>
                <a:spcPct val="80000"/>
              </a:lnSpc>
              <a:buFont typeface="Arial" pitchFamily="34" charset="0"/>
              <a:buNone/>
            </a:pPr>
            <a:endParaRPr lang="en-GB" altLang="sr-Latn-RS" dirty="0">
              <a:latin typeface="Sylfaen" panose="010A0502050306030303" pitchFamily="18" charset="0"/>
              <a:cs typeface="Times New Roman" panose="02020603050405020304" pitchFamily="18" charset="0"/>
            </a:endParaRPr>
          </a:p>
          <a:p>
            <a:pPr algn="ctr" eaLnBrk="1" hangingPunct="1">
              <a:lnSpc>
                <a:spcPct val="80000"/>
              </a:lnSpc>
            </a:pPr>
            <a:r>
              <a:rPr lang="hy-AM" altLang="sr-Latn-RS" i="1" dirty="0">
                <a:latin typeface="Sylfaen" panose="010A0502050306030303" pitchFamily="18" charset="0"/>
                <a:cs typeface="Times New Roman" panose="02020603050405020304" pitchFamily="18" charset="0"/>
              </a:rPr>
              <a:t>համակարգչային տվյալները վնասելը, ոչնչացնելը, փչացնելը, փոփոխելը կամ </a:t>
            </a:r>
            <a:r>
              <a:rPr lang="hy-AM" altLang="sr-Latn-RS" i="1" dirty="0" smtClean="0">
                <a:latin typeface="Sylfaen" panose="010A0502050306030303" pitchFamily="18" charset="0"/>
                <a:cs typeface="Times New Roman" panose="02020603050405020304" pitchFamily="18" charset="0"/>
              </a:rPr>
              <a:t>արգելելը</a:t>
            </a:r>
            <a:endParaRPr lang="en-US" altLang="sr-Latn-RS" i="1" dirty="0" smtClean="0">
              <a:latin typeface="Sylfaen" panose="010A0502050306030303" pitchFamily="18" charset="0"/>
              <a:cs typeface="Times New Roman" panose="02020603050405020304" pitchFamily="18" charset="0"/>
            </a:endParaRPr>
          </a:p>
          <a:p>
            <a:pPr marL="0" indent="0" algn="ctr" eaLnBrk="1" hangingPunct="1">
              <a:lnSpc>
                <a:spcPct val="80000"/>
              </a:lnSpc>
              <a:buNone/>
            </a:pPr>
            <a:endParaRPr lang="en-GB" altLang="sr-Latn-RS" i="1" dirty="0">
              <a:latin typeface="Sylfaen" panose="010A0502050306030303" pitchFamily="18" charset="0"/>
              <a:cs typeface="Times New Roman" panose="02020603050405020304" pitchFamily="18" charset="0"/>
            </a:endParaRPr>
          </a:p>
          <a:p>
            <a:pPr algn="ctr" eaLnBrk="1" hangingPunct="1">
              <a:lnSpc>
                <a:spcPct val="80000"/>
              </a:lnSpc>
            </a:pPr>
            <a:r>
              <a:rPr lang="hy-AM" altLang="sr-Latn-RS" i="1" dirty="0" smtClean="0">
                <a:latin typeface="Sylfaen" panose="010A0502050306030303" pitchFamily="18" charset="0"/>
                <a:cs typeface="Times New Roman" panose="02020603050405020304" pitchFamily="18" charset="0"/>
              </a:rPr>
              <a:t>Մ</a:t>
            </a:r>
            <a:r>
              <a:rPr lang="en-GB" altLang="sr-Latn-RS" i="1" dirty="0" err="1" smtClean="0">
                <a:latin typeface="Sylfaen" panose="010A0502050306030303" pitchFamily="18" charset="0"/>
                <a:cs typeface="Times New Roman" panose="02020603050405020304" pitchFamily="18" charset="0"/>
              </a:rPr>
              <a:t>իտումնավոր</a:t>
            </a:r>
            <a:r>
              <a:rPr lang="en-GB" altLang="sr-Latn-RS" i="1" dirty="0" smtClean="0">
                <a:latin typeface="Sylfaen" panose="010A0502050306030303" pitchFamily="18" charset="0"/>
                <a:cs typeface="Times New Roman" panose="02020603050405020304" pitchFamily="18" charset="0"/>
              </a:rPr>
              <a:t> և </a:t>
            </a:r>
            <a:r>
              <a:rPr lang="en-GB" altLang="sr-Latn-RS" i="1" dirty="0" err="1" smtClean="0">
                <a:latin typeface="Sylfaen" panose="010A0502050306030303" pitchFamily="18" charset="0"/>
                <a:cs typeface="Times New Roman" panose="02020603050405020304" pitchFamily="18" charset="0"/>
              </a:rPr>
              <a:t>անօրեն</a:t>
            </a:r>
            <a:r>
              <a:rPr lang="en-GB" altLang="sr-Latn-RS" i="1" dirty="0" smtClean="0">
                <a:latin typeface="Sylfaen" panose="010A0502050306030303" pitchFamily="18" charset="0"/>
                <a:cs typeface="Times New Roman" panose="02020603050405020304" pitchFamily="18" charset="0"/>
              </a:rPr>
              <a:t> </a:t>
            </a:r>
            <a:r>
              <a:rPr lang="en-GB" altLang="sr-Latn-RS" i="1" dirty="0" err="1" smtClean="0">
                <a:latin typeface="Sylfaen" panose="010A0502050306030303" pitchFamily="18" charset="0"/>
                <a:cs typeface="Times New Roman" panose="02020603050405020304" pitchFamily="18" charset="0"/>
              </a:rPr>
              <a:t>կերպով</a:t>
            </a:r>
            <a:endParaRPr lang="en-GB" altLang="sr-Latn-RS" i="1" dirty="0">
              <a:latin typeface="Sylfaen" panose="010A0502050306030303" pitchFamily="18" charset="0"/>
              <a:cs typeface="Times New Roman" panose="02020603050405020304" pitchFamily="18" charset="0"/>
            </a:endParaRPr>
          </a:p>
          <a:p>
            <a:pPr algn="ctr" eaLnBrk="1" hangingPunct="1">
              <a:lnSpc>
                <a:spcPct val="80000"/>
              </a:lnSpc>
              <a:buFont typeface="Arial" pitchFamily="34" charset="0"/>
              <a:buNone/>
            </a:pPr>
            <a:endParaRPr lang="en-GB" altLang="sr-Latn-RS" dirty="0">
              <a:latin typeface="Sylfaen" panose="010A0502050306030303" pitchFamily="18" charset="0"/>
              <a:cs typeface="Times New Roman" panose="02020603050405020304" pitchFamily="18" charset="0"/>
            </a:endParaRPr>
          </a:p>
          <a:p>
            <a:pPr algn="ctr" eaLnBrk="1" hangingPunct="1">
              <a:lnSpc>
                <a:spcPct val="80000"/>
              </a:lnSpc>
              <a:buFont typeface="Arial" pitchFamily="34" charset="0"/>
              <a:buNone/>
            </a:pPr>
            <a:endParaRPr lang="en-GB" altLang="sr-Latn-RS" dirty="0">
              <a:latin typeface="Sylfaen" panose="010A0502050306030303" pitchFamily="18" charset="0"/>
              <a:cs typeface="Times New Roman" panose="02020603050405020304" pitchFamily="18" charset="0"/>
            </a:endParaRPr>
          </a:p>
        </p:txBody>
      </p:sp>
    </p:spTree>
    <p:extLst>
      <p:ext uri="{BB962C8B-B14F-4D97-AF65-F5344CB8AC3E}">
        <p14:creationId xmlns:p14="http://schemas.microsoft.com/office/powerpoint/2010/main" val="3805407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latin typeface="Sylfaen" panose="010A0502050306030303" pitchFamily="18" charset="0"/>
            </a:endParaRPr>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Sylfaen" panose="010A0502050306030303" pitchFamily="18" charset="0"/>
                <a:cs typeface="Verdana" charset="0"/>
              </a:rPr>
              <a:t>Դ</a:t>
            </a:r>
            <a:r>
              <a:rPr lang="hy-AM" sz="3200" dirty="0" smtClean="0">
                <a:solidFill>
                  <a:schemeClr val="bg1"/>
                </a:solidFill>
                <a:latin typeface="Sylfaen" panose="010A0502050306030303" pitchFamily="18" charset="0"/>
                <a:cs typeface="Verdana" charset="0"/>
              </a:rPr>
              <a:t>ասընթաց</a:t>
            </a:r>
            <a:r>
              <a:rPr lang="en-GB" sz="3200" dirty="0" smtClean="0">
                <a:solidFill>
                  <a:schemeClr val="bg1"/>
                </a:solidFill>
                <a:latin typeface="Sylfaen" panose="010A0502050306030303" pitchFamily="18" charset="0"/>
                <a:cs typeface="Verdana" charset="0"/>
              </a:rPr>
              <a:t>ի </a:t>
            </a:r>
            <a:r>
              <a:rPr lang="en-GB" sz="3200" dirty="0" err="1" smtClean="0">
                <a:solidFill>
                  <a:schemeClr val="bg1"/>
                </a:solidFill>
                <a:latin typeface="Sylfaen" panose="010A0502050306030303" pitchFamily="18" charset="0"/>
                <a:cs typeface="Verdana" charset="0"/>
              </a:rPr>
              <a:t>խնդիրները</a:t>
            </a:r>
            <a:endParaRPr lang="en-GB" sz="2000" dirty="0">
              <a:solidFill>
                <a:schemeClr val="bg1"/>
              </a:solidFill>
              <a:latin typeface="Sylfaen" panose="010A0502050306030303" pitchFamily="18" charset="0"/>
              <a:cs typeface="Verdana" charset="0"/>
            </a:endParaRP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4294967295"/>
          </p:nvPr>
        </p:nvSpPr>
        <p:spPr>
          <a:xfrm>
            <a:off x="215900" y="1139704"/>
            <a:ext cx="8712200" cy="5240337"/>
          </a:xfrm>
        </p:spPr>
        <p:txBody>
          <a:bodyPr>
            <a:normAutofit fontScale="77500" lnSpcReduction="20000"/>
          </a:bodyPr>
          <a:lstStyle/>
          <a:p>
            <a:pPr marL="0" indent="0" algn="just">
              <a:lnSpc>
                <a:spcPct val="150000"/>
              </a:lnSpc>
              <a:buNone/>
            </a:pPr>
            <a:r>
              <a:rPr lang="hy-AM" dirty="0" smtClean="0">
                <a:latin typeface="Sylfaen" panose="010A0502050306030303" pitchFamily="18" charset="0"/>
                <a:ea typeface="Verdana" panose="020B0604030504040204" pitchFamily="34" charset="0"/>
              </a:rPr>
              <a:t>դասընթաց</a:t>
            </a:r>
            <a:r>
              <a:rPr lang="en-US" dirty="0" smtClean="0">
                <a:latin typeface="Sylfaen" panose="010A0502050306030303" pitchFamily="18" charset="0"/>
                <a:ea typeface="Verdana" panose="020B0604030504040204" pitchFamily="34" charset="0"/>
              </a:rPr>
              <a:t>ի </a:t>
            </a:r>
            <a:r>
              <a:rPr lang="en-US" dirty="0" err="1" smtClean="0">
                <a:latin typeface="Sylfaen" panose="010A0502050306030303" pitchFamily="18" charset="0"/>
                <a:ea typeface="Verdana" panose="020B0604030504040204" pitchFamily="34" charset="0"/>
              </a:rPr>
              <a:t>ավարտին</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պատվիրակները</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կկարողանան</a:t>
            </a:r>
            <a:r>
              <a:rPr lang="en-US" dirty="0" smtClean="0">
                <a:latin typeface="Sylfaen" panose="010A0502050306030303" pitchFamily="18" charset="0"/>
                <a:ea typeface="Verdana" panose="020B0604030504040204" pitchFamily="34" charset="0"/>
              </a:rPr>
              <a:t>՝</a:t>
            </a:r>
            <a:endParaRPr lang="en-US" dirty="0">
              <a:latin typeface="Sylfaen" panose="010A0502050306030303" pitchFamily="18" charset="0"/>
              <a:ea typeface="Verdana" panose="020B0604030504040204" pitchFamily="34" charset="0"/>
            </a:endParaRPr>
          </a:p>
          <a:p>
            <a:pPr lvl="1" algn="just">
              <a:lnSpc>
                <a:spcPct val="150000"/>
              </a:lnSpc>
            </a:pPr>
            <a:r>
              <a:rPr lang="hy-AM" dirty="0" smtClean="0">
                <a:latin typeface="Sylfaen" panose="010A0502050306030303" pitchFamily="18" charset="0"/>
                <a:ea typeface="Verdana" panose="020B0604030504040204" pitchFamily="34" charset="0"/>
              </a:rPr>
              <a:t>Հ</a:t>
            </a:r>
            <a:r>
              <a:rPr lang="en-US" dirty="0" err="1" smtClean="0">
                <a:latin typeface="Sylfaen" panose="010A0502050306030303" pitchFamily="18" charset="0"/>
                <a:ea typeface="Verdana" panose="020B0604030504040204" pitchFamily="34" charset="0"/>
              </a:rPr>
              <a:t>ասկանալ</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հիմնարար</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հասկացությունների</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իմաստը</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ինչպես</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օրինակ</a:t>
            </a:r>
            <a:r>
              <a:rPr lang="en-US" dirty="0" smtClean="0">
                <a:latin typeface="Sylfaen" panose="010A0502050306030303" pitchFamily="18" charset="0"/>
                <a:ea typeface="Verdana" panose="020B0604030504040204" pitchFamily="34" charset="0"/>
              </a:rPr>
              <a:t>՝</a:t>
            </a:r>
            <a:endParaRPr lang="en-US" dirty="0">
              <a:latin typeface="Sylfaen" panose="010A0502050306030303" pitchFamily="18" charset="0"/>
              <a:ea typeface="Verdana" panose="020B0604030504040204" pitchFamily="34" charset="0"/>
            </a:endParaRPr>
          </a:p>
          <a:p>
            <a:pPr lvl="2" algn="just">
              <a:lnSpc>
                <a:spcPct val="150000"/>
              </a:lnSpc>
            </a:pPr>
            <a:r>
              <a:rPr lang="hy-AM" dirty="0" smtClean="0">
                <a:latin typeface="Sylfaen" panose="010A0502050306030303" pitchFamily="18" charset="0"/>
                <a:ea typeface="Verdana" panose="020B0604030504040204" pitchFamily="34" charset="0"/>
              </a:rPr>
              <a:t>Հ</a:t>
            </a:r>
            <a:r>
              <a:rPr lang="en-US" dirty="0" err="1" smtClean="0">
                <a:latin typeface="Sylfaen" panose="010A0502050306030303" pitchFamily="18" charset="0"/>
                <a:ea typeface="Verdana" panose="020B0604030504040204" pitchFamily="34" charset="0"/>
              </a:rPr>
              <a:t>ամակարգչային</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տվյալներ</a:t>
            </a:r>
            <a:r>
              <a:rPr lang="en-US" dirty="0" smtClean="0">
                <a:latin typeface="Sylfaen" panose="010A0502050306030303" pitchFamily="18" charset="0"/>
                <a:ea typeface="Verdana" panose="020B0604030504040204" pitchFamily="34" charset="0"/>
              </a:rPr>
              <a:t>	</a:t>
            </a:r>
            <a:endParaRPr lang="en-US" dirty="0">
              <a:latin typeface="Sylfaen" panose="010A0502050306030303" pitchFamily="18" charset="0"/>
              <a:ea typeface="Verdana" panose="020B0604030504040204" pitchFamily="34" charset="0"/>
            </a:endParaRPr>
          </a:p>
          <a:p>
            <a:pPr lvl="2" algn="just">
              <a:lnSpc>
                <a:spcPct val="150000"/>
              </a:lnSpc>
            </a:pPr>
            <a:r>
              <a:rPr lang="hy-AM" dirty="0" smtClean="0">
                <a:latin typeface="Sylfaen" panose="010A0502050306030303" pitchFamily="18" charset="0"/>
                <a:ea typeface="Verdana" panose="020B0604030504040204" pitchFamily="34" charset="0"/>
              </a:rPr>
              <a:t>Հ</a:t>
            </a:r>
            <a:r>
              <a:rPr lang="en-US" dirty="0" err="1" smtClean="0">
                <a:latin typeface="Sylfaen" panose="010A0502050306030303" pitchFamily="18" charset="0"/>
                <a:ea typeface="Verdana" panose="020B0604030504040204" pitchFamily="34" charset="0"/>
              </a:rPr>
              <a:t>ամակարգչային</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համակարգ</a:t>
            </a:r>
            <a:endParaRPr lang="en-US" dirty="0">
              <a:latin typeface="Sylfaen" panose="010A0502050306030303" pitchFamily="18" charset="0"/>
              <a:ea typeface="Verdana" panose="020B0604030504040204" pitchFamily="34" charset="0"/>
            </a:endParaRPr>
          </a:p>
          <a:p>
            <a:pPr lvl="2" algn="just">
              <a:lnSpc>
                <a:spcPct val="150000"/>
              </a:lnSpc>
            </a:pPr>
            <a:r>
              <a:rPr lang="en-US" dirty="0" err="1" smtClean="0">
                <a:latin typeface="Sylfaen" panose="010A0502050306030303" pitchFamily="18" charset="0"/>
                <a:ea typeface="Verdana" panose="020B0604030504040204" pitchFamily="34" charset="0"/>
              </a:rPr>
              <a:t>Փոխանցվող</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տվյալներ</a:t>
            </a:r>
            <a:r>
              <a:rPr lang="en-US" dirty="0" smtClean="0">
                <a:latin typeface="Sylfaen" panose="010A0502050306030303" pitchFamily="18" charset="0"/>
                <a:ea typeface="Verdana" panose="020B0604030504040204" pitchFamily="34" charset="0"/>
              </a:rPr>
              <a:t> </a:t>
            </a:r>
            <a:endParaRPr lang="en-US" dirty="0">
              <a:latin typeface="Sylfaen" panose="010A0502050306030303" pitchFamily="18" charset="0"/>
              <a:ea typeface="Verdana" panose="020B0604030504040204" pitchFamily="34" charset="0"/>
            </a:endParaRPr>
          </a:p>
          <a:p>
            <a:pPr lvl="2" algn="just">
              <a:lnSpc>
                <a:spcPct val="150000"/>
              </a:lnSpc>
            </a:pPr>
            <a:r>
              <a:rPr lang="hy-AM" dirty="0" smtClean="0">
                <a:latin typeface="Sylfaen" panose="010A0502050306030303" pitchFamily="18" charset="0"/>
                <a:ea typeface="Verdana" panose="020B0604030504040204" pitchFamily="34" charset="0"/>
              </a:rPr>
              <a:t>Ծ</a:t>
            </a:r>
            <a:r>
              <a:rPr lang="en-US" dirty="0" err="1" smtClean="0">
                <a:latin typeface="Sylfaen" panose="010A0502050306030303" pitchFamily="18" charset="0"/>
                <a:ea typeface="Verdana" panose="020B0604030504040204" pitchFamily="34" charset="0"/>
              </a:rPr>
              <a:t>առայություն</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տրամադրող</a:t>
            </a:r>
            <a:endParaRPr lang="en-US" dirty="0">
              <a:latin typeface="Sylfaen" panose="010A0502050306030303" pitchFamily="18" charset="0"/>
              <a:ea typeface="Verdana" panose="020B0604030504040204" pitchFamily="34" charset="0"/>
            </a:endParaRPr>
          </a:p>
          <a:p>
            <a:pPr lvl="1" algn="just">
              <a:lnSpc>
                <a:spcPct val="150000"/>
              </a:lnSpc>
            </a:pPr>
            <a:r>
              <a:rPr lang="en-US" dirty="0" err="1" smtClean="0">
                <a:latin typeface="Sylfaen" panose="010A0502050306030303" pitchFamily="18" charset="0"/>
                <a:ea typeface="Verdana" panose="020B0604030504040204" pitchFamily="34" charset="0"/>
              </a:rPr>
              <a:t>Նույնականացնել</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այս</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հանցագործությունները</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կազմող</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բաղադրիչները</a:t>
            </a:r>
            <a:r>
              <a:rPr lang="en-US" dirty="0" smtClean="0">
                <a:latin typeface="Sylfaen" panose="010A0502050306030303" pitchFamily="18" charset="0"/>
                <a:ea typeface="Verdana" panose="020B0604030504040204" pitchFamily="34" charset="0"/>
              </a:rPr>
              <a:t>՝</a:t>
            </a:r>
          </a:p>
          <a:p>
            <a:pPr lvl="2" algn="just">
              <a:lnSpc>
                <a:spcPct val="150000"/>
              </a:lnSpc>
            </a:pPr>
            <a:r>
              <a:rPr lang="hy-AM" dirty="0" smtClean="0">
                <a:latin typeface="Sylfaen" panose="010A0502050306030303" pitchFamily="18" charset="0"/>
                <a:ea typeface="Verdana" panose="020B0604030504040204" pitchFamily="34" charset="0"/>
              </a:rPr>
              <a:t>Ա</a:t>
            </a:r>
            <a:r>
              <a:rPr lang="en-US" dirty="0" err="1" smtClean="0">
                <a:latin typeface="Sylfaen" panose="010A0502050306030303" pitchFamily="18" charset="0"/>
                <a:ea typeface="Verdana" panose="020B0604030504040204" pitchFamily="34" charset="0"/>
              </a:rPr>
              <a:t>նօրինական</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մուտք</a:t>
            </a:r>
            <a:endParaRPr lang="en-US" dirty="0" smtClean="0">
              <a:latin typeface="Sylfaen" panose="010A0502050306030303" pitchFamily="18" charset="0"/>
              <a:ea typeface="Verdana" panose="020B0604030504040204" pitchFamily="34" charset="0"/>
            </a:endParaRPr>
          </a:p>
          <a:p>
            <a:pPr lvl="2" algn="just">
              <a:lnSpc>
                <a:spcPct val="150000"/>
              </a:lnSpc>
            </a:pPr>
            <a:r>
              <a:rPr lang="hy-AM" dirty="0" smtClean="0">
                <a:latin typeface="Sylfaen" panose="010A0502050306030303" pitchFamily="18" charset="0"/>
                <a:ea typeface="Verdana" panose="020B0604030504040204" pitchFamily="34" charset="0"/>
              </a:rPr>
              <a:t>Ա</a:t>
            </a:r>
            <a:r>
              <a:rPr lang="en-US" dirty="0" err="1" smtClean="0">
                <a:latin typeface="Sylfaen" panose="010A0502050306030303" pitchFamily="18" charset="0"/>
                <a:ea typeface="Verdana" panose="020B0604030504040204" pitchFamily="34" charset="0"/>
              </a:rPr>
              <a:t>նօրինական</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կերպով</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հաղորդակցություն</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գաղտնի</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որսալ</a:t>
            </a:r>
            <a:endParaRPr lang="en-US" dirty="0">
              <a:latin typeface="Sylfaen" panose="010A0502050306030303" pitchFamily="18" charset="0"/>
              <a:ea typeface="Verdana" panose="020B0604030504040204" pitchFamily="34" charset="0"/>
            </a:endParaRPr>
          </a:p>
          <a:p>
            <a:pPr lvl="2" algn="just">
              <a:lnSpc>
                <a:spcPct val="150000"/>
              </a:lnSpc>
            </a:pPr>
            <a:r>
              <a:rPr lang="en-US" dirty="0" err="1" smtClean="0">
                <a:latin typeface="Sylfaen" panose="010A0502050306030303" pitchFamily="18" charset="0"/>
                <a:ea typeface="Verdana" panose="020B0604030504040204" pitchFamily="34" charset="0"/>
              </a:rPr>
              <a:t>Միջամտություն</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տվյալների</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մեջ</a:t>
            </a:r>
            <a:endParaRPr lang="en-US" dirty="0">
              <a:latin typeface="Sylfaen" panose="010A0502050306030303" pitchFamily="18" charset="0"/>
              <a:ea typeface="Verdana" panose="020B0604030504040204" pitchFamily="34" charset="0"/>
            </a:endParaRPr>
          </a:p>
          <a:p>
            <a:pPr lvl="2" algn="just">
              <a:lnSpc>
                <a:spcPct val="150000"/>
              </a:lnSpc>
            </a:pPr>
            <a:r>
              <a:rPr lang="hy-AM" dirty="0" smtClean="0">
                <a:latin typeface="Sylfaen" panose="010A0502050306030303" pitchFamily="18" charset="0"/>
                <a:ea typeface="Verdana" panose="020B0604030504040204" pitchFamily="34" charset="0"/>
              </a:rPr>
              <a:t>Հ</a:t>
            </a:r>
            <a:r>
              <a:rPr lang="en-US" dirty="0" err="1" smtClean="0">
                <a:latin typeface="Sylfaen" panose="010A0502050306030303" pitchFamily="18" charset="0"/>
                <a:ea typeface="Verdana" panose="020B0604030504040204" pitchFamily="34" charset="0"/>
              </a:rPr>
              <a:t>ամակարգի</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աղավաղում</a:t>
            </a:r>
            <a:endParaRPr lang="en-US" dirty="0">
              <a:latin typeface="Sylfaen" panose="010A0502050306030303" pitchFamily="18" charset="0"/>
              <a:ea typeface="Verdana" panose="020B0604030504040204" pitchFamily="34" charset="0"/>
            </a:endParaRPr>
          </a:p>
          <a:p>
            <a:pPr lvl="2" algn="just">
              <a:lnSpc>
                <a:spcPct val="150000"/>
              </a:lnSpc>
            </a:pPr>
            <a:r>
              <a:rPr lang="hy-AM" dirty="0" smtClean="0">
                <a:latin typeface="Sylfaen" panose="010A0502050306030303" pitchFamily="18" charset="0"/>
                <a:ea typeface="Verdana" panose="020B0604030504040204" pitchFamily="34" charset="0"/>
              </a:rPr>
              <a:t>Ս</a:t>
            </a:r>
            <a:r>
              <a:rPr lang="en-US" dirty="0" err="1" smtClean="0">
                <a:latin typeface="Sylfaen" panose="010A0502050306030303" pitchFamily="18" charset="0"/>
                <a:ea typeface="Verdana" panose="020B0604030504040204" pitchFamily="34" charset="0"/>
              </a:rPr>
              <a:t>արքերի</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չարաշահում</a:t>
            </a:r>
            <a:endParaRPr lang="en-US" dirty="0">
              <a:latin typeface="Sylfaen" panose="010A0502050306030303" pitchFamily="18" charset="0"/>
              <a:ea typeface="Verdana" panose="020B0604030504040204" pitchFamily="34" charset="0"/>
            </a:endParaRPr>
          </a:p>
          <a:p>
            <a:pPr algn="just">
              <a:lnSpc>
                <a:spcPct val="150000"/>
              </a:lnSpc>
            </a:pPr>
            <a:endParaRPr lang="en-GB" dirty="0">
              <a:latin typeface="Sylfaen" panose="010A0502050306030303" pitchFamily="18" charset="0"/>
              <a:ea typeface="Verdana" panose="020B0604030504040204" pitchFamily="34" charset="0"/>
            </a:endParaRPr>
          </a:p>
        </p:txBody>
      </p:sp>
    </p:spTree>
    <p:extLst>
      <p:ext uri="{BB962C8B-B14F-4D97-AF65-F5344CB8AC3E}">
        <p14:creationId xmlns:p14="http://schemas.microsoft.com/office/powerpoint/2010/main" val="543462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E128FF-980E-44C2-9171-A80C5BF64338}"/>
              </a:ext>
            </a:extLst>
          </p:cNvPr>
          <p:cNvPicPr>
            <a:picLocks noChangeAspect="1"/>
          </p:cNvPicPr>
          <p:nvPr/>
        </p:nvPicPr>
        <p:blipFill>
          <a:blip r:embed="rId3"/>
          <a:stretch>
            <a:fillRect/>
          </a:stretch>
        </p:blipFill>
        <p:spPr>
          <a:xfrm>
            <a:off x="0" y="1227475"/>
            <a:ext cx="9144000" cy="5360649"/>
          </a:xfrm>
          <a:prstGeom prst="rect">
            <a:avLst/>
          </a:prstGeom>
        </p:spPr>
      </p:pic>
      <p:sp>
        <p:nvSpPr>
          <p:cNvPr id="10" name="TextBox 7">
            <a:extLst>
              <a:ext uri="{FF2B5EF4-FFF2-40B4-BE49-F238E27FC236}">
                <a16:creationId xmlns:a16="http://schemas.microsoft.com/office/drawing/2014/main" id="{3379C7A1-56A8-47DD-973E-421D5EA5B526}"/>
              </a:ext>
            </a:extLst>
          </p:cNvPr>
          <p:cNvSpPr txBox="1">
            <a:spLocks noChangeArrowheads="1"/>
          </p:cNvSpPr>
          <p:nvPr/>
        </p:nvSpPr>
        <p:spPr bwMode="auto">
          <a:xfrm>
            <a:off x="998621" y="190500"/>
            <a:ext cx="82660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Միջամտություն</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տվյալների</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մեջ</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Օրինակ</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4117870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a16="http://schemas.microsoft.com/office/drawing/2014/main" id="{5B071952-B314-456A-8B5E-515A1D534323}"/>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Միջամտություն</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տվյալների</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մեջ</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pic>
        <p:nvPicPr>
          <p:cNvPr id="4" name="Picture 4" descr="http://joymachine.typepad.com/.a/6a00d83451bf9f69e201bb07b6728f970d-pi">
            <a:extLst>
              <a:ext uri="{FF2B5EF4-FFF2-40B4-BE49-F238E27FC236}">
                <a16:creationId xmlns:a16="http://schemas.microsoft.com/office/drawing/2014/main" id="{B6592FDB-CB67-4733-A70E-85F58BAC1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 y="1004926"/>
            <a:ext cx="9128125" cy="563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365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4801314"/>
          </a:xfrm>
          <a:prstGeom prst="rect">
            <a:avLst/>
          </a:prstGeom>
        </p:spPr>
        <p:txBody>
          <a:bodyPr wrap="square">
            <a:spAutoFit/>
          </a:bodyPr>
          <a:lstStyle/>
          <a:p>
            <a:pPr lvl="0" algn="just" fontAlgn="base">
              <a:spcBef>
                <a:spcPct val="0"/>
              </a:spcBef>
              <a:spcAft>
                <a:spcPct val="0"/>
              </a:spcAft>
              <a:defRPr/>
            </a:pPr>
            <a:r>
              <a:rPr lang="hy-AM" dirty="0">
                <a:solidFill>
                  <a:prstClr val="black"/>
                </a:solidFill>
                <a:latin typeface="Sylfaen" panose="010A0502050306030303" pitchFamily="18" charset="0"/>
                <a:ea typeface="ＭＳ Ｐゴシック" pitchFamily="34" charset="-128"/>
              </a:rPr>
              <a:t>1. 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համակարգչային տվյալները </a:t>
            </a:r>
            <a:r>
              <a:rPr lang="hy-AM" dirty="0">
                <a:solidFill>
                  <a:srgbClr val="FF0000"/>
                </a:solidFill>
                <a:latin typeface="Sylfaen" panose="010A0502050306030303" pitchFamily="18" charset="0"/>
                <a:ea typeface="ＭＳ Ｐゴシック" pitchFamily="34" charset="-128"/>
              </a:rPr>
              <a:t>վնասելը</a:t>
            </a:r>
            <a:r>
              <a:rPr lang="hy-AM" dirty="0" smtClean="0">
                <a:solidFill>
                  <a:srgbClr val="FF0000"/>
                </a:solidFill>
                <a:latin typeface="Sylfaen" panose="010A0502050306030303" pitchFamily="18" charset="0"/>
                <a:ea typeface="ＭＳ Ｐゴシック" pitchFamily="34" charset="-128"/>
              </a:rPr>
              <a:t>, </a:t>
            </a:r>
            <a:r>
              <a:rPr lang="hy-AM" dirty="0" smtClean="0">
                <a:latin typeface="Sylfaen" panose="010A0502050306030303" pitchFamily="18" charset="0"/>
                <a:ea typeface="ＭＳ Ｐゴシック" pitchFamily="34" charset="-128"/>
              </a:rPr>
              <a:t>ոչնչացնելը,</a:t>
            </a:r>
            <a:r>
              <a:rPr lang="hy-AM" dirty="0" smtClean="0">
                <a:solidFill>
                  <a:srgbClr val="FF0000"/>
                </a:solidFill>
                <a:latin typeface="Sylfaen" panose="010A0502050306030303" pitchFamily="18" charset="0"/>
                <a:ea typeface="ＭＳ Ｐゴシック" pitchFamily="34" charset="-128"/>
              </a:rPr>
              <a:t> </a:t>
            </a:r>
            <a:r>
              <a:rPr lang="hy-AM" dirty="0">
                <a:solidFill>
                  <a:srgbClr val="FF0000"/>
                </a:solidFill>
                <a:latin typeface="Sylfaen" panose="010A0502050306030303" pitchFamily="18" charset="0"/>
                <a:ea typeface="ＭＳ Ｐゴシック" pitchFamily="34" charset="-128"/>
              </a:rPr>
              <a:t>փչացնելը,</a:t>
            </a:r>
            <a:r>
              <a:rPr lang="hy-AM" dirty="0">
                <a:solidFill>
                  <a:prstClr val="black"/>
                </a:solidFill>
                <a:latin typeface="Sylfaen" panose="010A0502050306030303" pitchFamily="18" charset="0"/>
                <a:ea typeface="ＭＳ Ｐゴシック" pitchFamily="34" charset="-128"/>
              </a:rPr>
              <a:t> փոփոխելը կամ արգելելը:</a:t>
            </a:r>
          </a:p>
          <a:p>
            <a:pPr marL="342900" lvl="0" indent="-342900" algn="just" fontAlgn="base">
              <a:spcBef>
                <a:spcPct val="0"/>
              </a:spcBef>
              <a:spcAft>
                <a:spcPct val="0"/>
              </a:spcAft>
              <a:buFont typeface="+mj-lt"/>
              <a:buAutoNum type="arabicPeriod"/>
              <a:defRPr/>
            </a:pPr>
            <a:endParaRPr lang="hy-AM" dirty="0">
              <a:solidFill>
                <a:prstClr val="black"/>
              </a:solidFill>
              <a:latin typeface="Sylfaen" panose="010A0502050306030303" pitchFamily="18" charset="0"/>
              <a:ea typeface="ＭＳ Ｐゴシック" pitchFamily="34" charset="-128"/>
            </a:endParaRPr>
          </a:p>
          <a:p>
            <a:pPr lvl="0" algn="just" fontAlgn="base">
              <a:spcBef>
                <a:spcPct val="0"/>
              </a:spcBef>
              <a:spcAft>
                <a:spcPct val="0"/>
              </a:spcAft>
              <a:defRPr/>
            </a:pPr>
            <a:r>
              <a:rPr lang="hy-AM" dirty="0">
                <a:solidFill>
                  <a:prstClr val="black"/>
                </a:solidFill>
                <a:latin typeface="Sylfaen" panose="010A0502050306030303" pitchFamily="18" charset="0"/>
                <a:ea typeface="ＭＳ Ｐゴシック" pitchFamily="34" charset="-128"/>
              </a:rPr>
              <a:t>2. Կողմը կարող է իրավունք վերապահել` պահանջելու, որ 1-ին կետում նշված գործողության արդյունքում լուրջ վնաս պատճառվի:</a:t>
            </a:r>
            <a:endParaRPr kumimoji="0" lang="en-GB" b="0" i="0" u="none" strike="noStrike" kern="1200" cap="none" spc="0" normalizeH="0" baseline="0" noProof="0" dirty="0">
              <a:ln>
                <a:noFill/>
              </a:ln>
              <a:solidFill>
                <a:prstClr val="black"/>
              </a:solidFill>
              <a:effectLst/>
              <a:uLnTx/>
              <a:uFillTx/>
              <a:latin typeface="Sylfaen" panose="010A0502050306030303" pitchFamily="18" charset="0"/>
              <a:ea typeface="ＭＳ Ｐゴシック" pitchFamily="34" charset="-128"/>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491016" y="1336957"/>
            <a:ext cx="4545034" cy="2554545"/>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Վնասելը</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rPr>
              <a:t>ոչնչացնելն</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rPr>
              <a:t>ու</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rPr>
              <a:t>փչացնելը</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rPr>
              <a:t>համընկնող</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rPr>
              <a:t>գործողություններ</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rPr>
              <a:t>են</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endParaRPr kumimoji="0" lang="en-US" sz="2000" b="0" i="0" u="none" strike="noStrike" kern="1200" cap="none" spc="0" normalizeH="0" baseline="0" noProof="0" dirty="0">
              <a:ln>
                <a:noFill/>
              </a:ln>
              <a:solidFill>
                <a:prstClr val="black"/>
              </a:solidFill>
              <a:effectLst/>
              <a:uLnTx/>
              <a:uFillTx/>
              <a:latin typeface="Sylfaen" panose="010A0502050306030303" pitchFamily="18" charset="0"/>
              <a:ea typeface="ＭＳ Ｐゴシック" pitchFamily="34" charset="-128"/>
            </a:endParaRP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Sylfaen" panose="010A0502050306030303" pitchFamily="18" charset="0"/>
              <a:ea typeface="ＭＳ Ｐゴシック" pitchFamily="34" charset="-128"/>
            </a:endParaRP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Դրանք</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վերաբերում</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են</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միասնության</a:t>
            </a:r>
            <a:r>
              <a:rPr lang="en-US" sz="2000" dirty="0">
                <a:solidFill>
                  <a:prstClr val="black"/>
                </a:solidFill>
                <a:latin typeface="Sylfaen" panose="010A0502050306030303" pitchFamily="18" charset="0"/>
                <a:ea typeface="ＭＳ Ｐゴシック" pitchFamily="34" charset="-128"/>
              </a:rPr>
              <a:t> </a:t>
            </a:r>
            <a:r>
              <a:rPr lang="en-US" sz="2000" dirty="0" err="1" smtClean="0">
                <a:solidFill>
                  <a:prstClr val="black"/>
                </a:solidFill>
                <a:latin typeface="Sylfaen" panose="010A0502050306030303" pitchFamily="18" charset="0"/>
                <a:ea typeface="ＭＳ Ｐゴシック" pitchFamily="34" charset="-128"/>
              </a:rPr>
              <a:t>կամ</a:t>
            </a:r>
            <a:r>
              <a:rPr lang="en-US" sz="2000" dirty="0" smtClean="0">
                <a:solidFill>
                  <a:prstClr val="black"/>
                </a:solidFill>
                <a:latin typeface="Sylfaen" panose="010A0502050306030303" pitchFamily="18" charset="0"/>
                <a:ea typeface="ＭＳ Ｐゴシック" pitchFamily="34" charset="-128"/>
              </a:rPr>
              <a:t> </a:t>
            </a:r>
            <a:r>
              <a:rPr lang="en-US" sz="2000" dirty="0" err="1" smtClean="0">
                <a:solidFill>
                  <a:prstClr val="black"/>
                </a:solidFill>
                <a:latin typeface="Sylfaen" panose="010A0502050306030303" pitchFamily="18" charset="0"/>
                <a:ea typeface="ＭＳ Ｐゴシック" pitchFamily="34" charset="-128"/>
              </a:rPr>
              <a:t>տվյալների</a:t>
            </a:r>
            <a:r>
              <a:rPr lang="en-US" sz="2000" dirty="0" smtClean="0">
                <a:solidFill>
                  <a:prstClr val="black"/>
                </a:solidFill>
                <a:latin typeface="Sylfaen" panose="010A0502050306030303" pitchFamily="18" charset="0"/>
                <a:ea typeface="ＭＳ Ｐゴシック" pitchFamily="34" charset="-128"/>
              </a:rPr>
              <a:t> </a:t>
            </a:r>
            <a:r>
              <a:rPr lang="en-US" sz="2000" dirty="0" err="1" smtClean="0">
                <a:solidFill>
                  <a:prstClr val="black"/>
                </a:solidFill>
                <a:latin typeface="Sylfaen" panose="010A0502050306030303" pitchFamily="18" charset="0"/>
                <a:ea typeface="ＭＳ Ｐゴシック" pitchFamily="34" charset="-128"/>
              </a:rPr>
              <a:t>ու</a:t>
            </a:r>
            <a:r>
              <a:rPr lang="en-US" sz="2000" dirty="0" smtClean="0">
                <a:solidFill>
                  <a:prstClr val="black"/>
                </a:solidFill>
                <a:latin typeface="Sylfaen" panose="010A0502050306030303" pitchFamily="18" charset="0"/>
                <a:ea typeface="ＭＳ Ｐゴシック" pitchFamily="34" charset="-128"/>
              </a:rPr>
              <a:t> </a:t>
            </a:r>
            <a:r>
              <a:rPr lang="en-US" sz="2000" dirty="0" err="1" smtClean="0">
                <a:solidFill>
                  <a:prstClr val="black"/>
                </a:solidFill>
                <a:latin typeface="Sylfaen" panose="010A0502050306030303" pitchFamily="18" charset="0"/>
                <a:ea typeface="ＭＳ Ｐゴシック" pitchFamily="34" charset="-128"/>
              </a:rPr>
              <a:t>ծրագրերի</a:t>
            </a:r>
            <a:r>
              <a:rPr lang="en-US" sz="2000" dirty="0" smtClean="0">
                <a:solidFill>
                  <a:prstClr val="black"/>
                </a:solidFill>
                <a:latin typeface="Sylfaen" panose="010A0502050306030303" pitchFamily="18" charset="0"/>
                <a:ea typeface="ＭＳ Ｐゴシック" pitchFamily="34" charset="-128"/>
              </a:rPr>
              <a:t> </a:t>
            </a:r>
            <a:r>
              <a:rPr lang="en-US" sz="2000" dirty="0" err="1" smtClean="0">
                <a:solidFill>
                  <a:prstClr val="black"/>
                </a:solidFill>
                <a:latin typeface="Sylfaen" panose="010A0502050306030303" pitchFamily="18" charset="0"/>
                <a:ea typeface="ＭＳ Ｐゴシック" pitchFamily="34" charset="-128"/>
              </a:rPr>
              <a:t>տեղեկատվական</a:t>
            </a:r>
            <a:r>
              <a:rPr lang="en-US" sz="2000" dirty="0" smtClean="0">
                <a:solidFill>
                  <a:prstClr val="black"/>
                </a:solidFill>
                <a:latin typeface="Sylfaen" panose="010A0502050306030303" pitchFamily="18" charset="0"/>
                <a:ea typeface="ＭＳ Ｐゴシック" pitchFamily="34" charset="-128"/>
              </a:rPr>
              <a:t> </a:t>
            </a:r>
            <a:r>
              <a:rPr lang="en-US" sz="2000" dirty="0" err="1" smtClean="0">
                <a:solidFill>
                  <a:prstClr val="black"/>
                </a:solidFill>
                <a:latin typeface="Sylfaen" panose="010A0502050306030303" pitchFamily="18" charset="0"/>
                <a:ea typeface="ＭＳ Ｐゴシック" pitchFamily="34" charset="-128"/>
              </a:rPr>
              <a:t>բովանդակության</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բացասական</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փոփոխման</a:t>
            </a:r>
            <a:r>
              <a:rPr lang="en-US" sz="2000" dirty="0" smtClean="0">
                <a:solidFill>
                  <a:prstClr val="black"/>
                </a:solidFill>
                <a:latin typeface="Sylfaen" panose="010A0502050306030303" pitchFamily="18" charset="0"/>
                <a:ea typeface="ＭＳ Ｐゴシック" pitchFamily="34" charset="-128"/>
              </a:rPr>
              <a:t>ը:</a:t>
            </a:r>
            <a:endParaRPr kumimoji="0" lang="en-US" sz="2000" b="0" i="0" u="none" strike="noStrike" kern="1200" cap="none" spc="0" normalizeH="0" baseline="0" noProof="0" dirty="0">
              <a:ln>
                <a:noFill/>
              </a:ln>
              <a:solidFill>
                <a:prstClr val="black"/>
              </a:solidFill>
              <a:effectLst/>
              <a:uLnTx/>
              <a:uFillTx/>
              <a:latin typeface="Sylfaen" panose="010A0502050306030303" pitchFamily="18" charset="0"/>
              <a:ea typeface="ＭＳ Ｐゴシック" pitchFamily="34" charset="-128"/>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553453" y="-24063"/>
            <a:ext cx="848259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Միջամտություն</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տվյալների</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մեջ</a:t>
            </a:r>
            <a:endParaRPr lang="en-GB" sz="3200" dirty="0">
              <a:solidFill>
                <a:schemeClr val="bg1"/>
              </a:solidFill>
              <a:latin typeface="Sylfaen" panose="010A0502050306030303" pitchFamily="18" charset="0"/>
              <a:ea typeface="Verdana" panose="020B0604030504040204" pitchFamily="34" charset="0"/>
              <a:cs typeface="Verdana" charset="0"/>
            </a:endParaRPr>
          </a:p>
          <a:p>
            <a:pPr algn="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1800" dirty="0" smtClean="0">
                <a:solidFill>
                  <a:schemeClr val="bg1"/>
                </a:solidFill>
                <a:latin typeface="Sylfaen" panose="010A0502050306030303" pitchFamily="18" charset="0"/>
                <a:ea typeface="Verdana" panose="020B0604030504040204" pitchFamily="34" charset="0"/>
                <a:cs typeface="Verdana" charset="0"/>
              </a:rPr>
              <a:t>&lt;&lt;</a:t>
            </a:r>
            <a:r>
              <a:rPr lang="en-GB" sz="3200" dirty="0" err="1" smtClean="0">
                <a:solidFill>
                  <a:schemeClr val="bg1"/>
                </a:solidFill>
                <a:latin typeface="Sylfaen" panose="010A0502050306030303" pitchFamily="18" charset="0"/>
                <a:ea typeface="Verdana" panose="020B0604030504040204" pitchFamily="34" charset="0"/>
                <a:cs typeface="Verdana" charset="0"/>
              </a:rPr>
              <a:t>վնասելը</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փչացնելը</a:t>
            </a:r>
            <a:r>
              <a:rPr lang="en-GB" sz="1800" dirty="0" smtClean="0">
                <a:solidFill>
                  <a:schemeClr val="bg1"/>
                </a:solidFill>
                <a:latin typeface="Sylfaen" panose="010A0502050306030303" pitchFamily="18" charset="0"/>
                <a:ea typeface="Verdana" panose="020B0604030504040204" pitchFamily="34" charset="0"/>
                <a:cs typeface="Verdana" charset="0"/>
              </a:rPr>
              <a:t>&gt;&gt;</a:t>
            </a:r>
            <a:r>
              <a:rPr lang="en-GB" sz="3200" dirty="0" smtClean="0">
                <a:solidFill>
                  <a:schemeClr val="bg1"/>
                </a:solidFill>
                <a:latin typeface="Sylfaen" panose="010A0502050306030303" pitchFamily="18" charset="0"/>
                <a:ea typeface="Verdana" panose="020B0604030504040204" pitchFamily="34" charset="0"/>
                <a:cs typeface="Verdana" charset="0"/>
              </a:rPr>
              <a:t>)</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095385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4801314"/>
          </a:xfrm>
          <a:prstGeom prst="rect">
            <a:avLst/>
          </a:prstGeom>
        </p:spPr>
        <p:txBody>
          <a:bodyPr wrap="square">
            <a:spAutoFit/>
          </a:bodyPr>
          <a:lstStyle/>
          <a:p>
            <a:pPr lvl="0" algn="just" fontAlgn="base">
              <a:spcBef>
                <a:spcPct val="0"/>
              </a:spcBef>
              <a:spcAft>
                <a:spcPct val="0"/>
              </a:spcAft>
              <a:defRPr/>
            </a:pPr>
            <a:r>
              <a:rPr lang="hy-AM" dirty="0">
                <a:solidFill>
                  <a:prstClr val="black"/>
                </a:solidFill>
                <a:latin typeface="Sylfaen" panose="010A0502050306030303" pitchFamily="18" charset="0"/>
                <a:ea typeface="ＭＳ Ｐゴシック" pitchFamily="34" charset="-128"/>
              </a:rPr>
              <a:t>1. 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համակարգչային տվյալները </a:t>
            </a:r>
            <a:r>
              <a:rPr lang="hy-AM" dirty="0">
                <a:latin typeface="Sylfaen" panose="010A0502050306030303" pitchFamily="18" charset="0"/>
                <a:ea typeface="ＭＳ Ｐゴシック" pitchFamily="34" charset="-128"/>
              </a:rPr>
              <a:t>վնասելը, </a:t>
            </a:r>
            <a:r>
              <a:rPr lang="hy-AM" dirty="0">
                <a:solidFill>
                  <a:srgbClr val="FF0000"/>
                </a:solidFill>
                <a:latin typeface="Sylfaen" panose="010A0502050306030303" pitchFamily="18" charset="0"/>
                <a:ea typeface="ＭＳ Ｐゴシック" pitchFamily="34" charset="-128"/>
              </a:rPr>
              <a:t>ոչնչացնելը, </a:t>
            </a:r>
            <a:r>
              <a:rPr lang="hy-AM" dirty="0">
                <a:latin typeface="Sylfaen" panose="010A0502050306030303" pitchFamily="18" charset="0"/>
                <a:ea typeface="ＭＳ Ｐゴシック" pitchFamily="34" charset="-128"/>
              </a:rPr>
              <a:t>փչացնելը, </a:t>
            </a:r>
            <a:r>
              <a:rPr lang="hy-AM" dirty="0">
                <a:solidFill>
                  <a:prstClr val="black"/>
                </a:solidFill>
                <a:latin typeface="Sylfaen" panose="010A0502050306030303" pitchFamily="18" charset="0"/>
                <a:ea typeface="ＭＳ Ｐゴシック" pitchFamily="34" charset="-128"/>
              </a:rPr>
              <a:t>փոփոխելը կամ արգելելը:</a:t>
            </a:r>
          </a:p>
          <a:p>
            <a:pPr marL="342900" lvl="0" indent="-342900" algn="just" fontAlgn="base">
              <a:spcBef>
                <a:spcPct val="0"/>
              </a:spcBef>
              <a:spcAft>
                <a:spcPct val="0"/>
              </a:spcAft>
              <a:buFont typeface="+mj-lt"/>
              <a:buAutoNum type="arabicPeriod"/>
              <a:defRPr/>
            </a:pPr>
            <a:endParaRPr lang="hy-AM" dirty="0">
              <a:solidFill>
                <a:prstClr val="black"/>
              </a:solidFill>
              <a:latin typeface="Sylfaen" panose="010A0502050306030303" pitchFamily="18" charset="0"/>
              <a:ea typeface="ＭＳ Ｐゴシック" pitchFamily="34" charset="-128"/>
            </a:endParaRPr>
          </a:p>
          <a:p>
            <a:pPr lvl="0" algn="just" fontAlgn="base">
              <a:spcBef>
                <a:spcPct val="0"/>
              </a:spcBef>
              <a:spcAft>
                <a:spcPct val="0"/>
              </a:spcAft>
              <a:defRPr/>
            </a:pPr>
            <a:r>
              <a:rPr lang="hy-AM" dirty="0">
                <a:solidFill>
                  <a:prstClr val="black"/>
                </a:solidFill>
                <a:latin typeface="Sylfaen" panose="010A0502050306030303" pitchFamily="18" charset="0"/>
                <a:ea typeface="ＭＳ Ｐゴシック" pitchFamily="34" charset="-128"/>
              </a:rPr>
              <a:t>2. Կողմը կարող է իրավունք վերապահել` պահանջելու, որ 1-ին կետում նշված գործողության արդյունքում լուրջ վնաս պատճառվի:</a:t>
            </a:r>
            <a:endParaRPr lang="en-GB" dirty="0">
              <a:solidFill>
                <a:prstClr val="black"/>
              </a:solidFill>
              <a:latin typeface="Sylfaen" panose="010A0502050306030303" pitchFamily="18" charset="0"/>
              <a:ea typeface="ＭＳ Ｐゴシック" pitchFamily="34" charset="-128"/>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491016" y="1336957"/>
            <a:ext cx="4545034" cy="2031325"/>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Տվյալների</a:t>
            </a:r>
            <a:r>
              <a:rPr kumimoji="0" lang="en-US"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ոչնչացումը</a:t>
            </a:r>
            <a:r>
              <a:rPr kumimoji="0" lang="en-US"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a:t>
            </a:r>
            <a:r>
              <a:rPr kumimoji="0" lang="en-US"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ջնջումը</a:t>
            </a:r>
            <a:r>
              <a:rPr kumimoji="0" lang="en-US"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հավասարազոր</a:t>
            </a:r>
            <a:r>
              <a:rPr kumimoji="0" lang="en-US"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է </a:t>
            </a:r>
            <a:r>
              <a:rPr kumimoji="0" lang="en-US"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մարմնի</a:t>
            </a:r>
            <a:r>
              <a:rPr kumimoji="0" lang="en-US"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մասի</a:t>
            </a:r>
            <a:r>
              <a:rPr kumimoji="0" lang="en-US"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rPr>
              <a:t>ոչնչացմանը</a:t>
            </a:r>
            <a:endParaRPr kumimoji="0" lang="en-US" b="0" i="0" u="none" strike="noStrike" kern="1200" cap="none" spc="0" normalizeH="0" baseline="0" noProof="0" dirty="0">
              <a:ln>
                <a:noFill/>
              </a:ln>
              <a:solidFill>
                <a:prstClr val="black"/>
              </a:solidFill>
              <a:effectLst/>
              <a:uLnTx/>
              <a:uFillTx/>
              <a:latin typeface="Sylfaen" panose="010A0502050306030303" pitchFamily="18" charset="0"/>
              <a:ea typeface="ＭＳ Ｐゴシック" pitchFamily="34" charset="-128"/>
            </a:endParaRP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Sylfaen" panose="010A0502050306030303" pitchFamily="18" charset="0"/>
              <a:ea typeface="ＭＳ Ｐゴシック" pitchFamily="34" charset="-128"/>
            </a:endParaRP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Ոչնչացումը</a:t>
            </a:r>
            <a:r>
              <a:rPr kumimoji="0" lang="en-US"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a:t>
            </a:r>
            <a:r>
              <a:rPr lang="en-US" dirty="0" err="1" smtClean="0">
                <a:solidFill>
                  <a:prstClr val="black"/>
                </a:solidFill>
                <a:latin typeface="Sylfaen" panose="010A0502050306030303" pitchFamily="18" charset="0"/>
                <a:ea typeface="ＭＳ Ｐゴシック" pitchFamily="34" charset="-128"/>
              </a:rPr>
              <a:t>ջնջումը</a:t>
            </a:r>
            <a:r>
              <a:rPr lang="en-US" dirty="0" smtClean="0">
                <a:solidFill>
                  <a:prstClr val="black"/>
                </a:solidFill>
                <a:latin typeface="Sylfaen" panose="010A0502050306030303" pitchFamily="18" charset="0"/>
                <a:ea typeface="ＭＳ Ｐゴシック" pitchFamily="34" charset="-128"/>
              </a:rPr>
              <a:t> </a:t>
            </a:r>
            <a:r>
              <a:rPr lang="en-US" dirty="0" err="1" smtClean="0">
                <a:solidFill>
                  <a:prstClr val="black"/>
                </a:solidFill>
                <a:latin typeface="Sylfaen" panose="010A0502050306030303" pitchFamily="18" charset="0"/>
                <a:ea typeface="ＭＳ Ｐゴシック" pitchFamily="34" charset="-128"/>
              </a:rPr>
              <a:t>դարձնում</a:t>
            </a:r>
            <a:r>
              <a:rPr lang="en-US" dirty="0" smtClean="0">
                <a:solidFill>
                  <a:prstClr val="black"/>
                </a:solidFill>
                <a:latin typeface="Sylfaen" panose="010A0502050306030303" pitchFamily="18" charset="0"/>
                <a:ea typeface="ＭＳ Ｐゴシック" pitchFamily="34" charset="-128"/>
              </a:rPr>
              <a:t> է </a:t>
            </a:r>
            <a:r>
              <a:rPr lang="en-US" dirty="0" err="1" smtClean="0">
                <a:solidFill>
                  <a:prstClr val="black"/>
                </a:solidFill>
                <a:latin typeface="Sylfaen" panose="010A0502050306030303" pitchFamily="18" charset="0"/>
                <a:ea typeface="ＭＳ Ｐゴシック" pitchFamily="34" charset="-128"/>
              </a:rPr>
              <a:t>տվյալներն</a:t>
            </a:r>
            <a:r>
              <a:rPr lang="en-US" dirty="0" smtClean="0">
                <a:solidFill>
                  <a:prstClr val="black"/>
                </a:solidFill>
                <a:latin typeface="Sylfaen" panose="010A0502050306030303" pitchFamily="18" charset="0"/>
                <a:ea typeface="ＭＳ Ｐゴシック" pitchFamily="34" charset="-128"/>
              </a:rPr>
              <a:t> </a:t>
            </a:r>
            <a:r>
              <a:rPr lang="en-US" dirty="0" err="1" smtClean="0">
                <a:solidFill>
                  <a:prstClr val="black"/>
                </a:solidFill>
                <a:latin typeface="Sylfaen" panose="010A0502050306030303" pitchFamily="18" charset="0"/>
                <a:ea typeface="ＭＳ Ｐゴシック" pitchFamily="34" charset="-128"/>
              </a:rPr>
              <a:t>անճանաչելի</a:t>
            </a:r>
            <a:r>
              <a:rPr lang="en-US" dirty="0" smtClean="0">
                <a:solidFill>
                  <a:prstClr val="black"/>
                </a:solidFill>
                <a:latin typeface="Sylfaen" panose="010A0502050306030303" pitchFamily="18" charset="0"/>
                <a:ea typeface="ＭＳ Ｐゴシック" pitchFamily="34" charset="-128"/>
              </a:rPr>
              <a:t> </a:t>
            </a:r>
            <a:r>
              <a:rPr lang="en-US" dirty="0" err="1" smtClean="0">
                <a:solidFill>
                  <a:prstClr val="black"/>
                </a:solidFill>
                <a:latin typeface="Sylfaen" panose="010A0502050306030303" pitchFamily="18" charset="0"/>
                <a:ea typeface="ＭＳ Ｐゴシック" pitchFamily="34" charset="-128"/>
              </a:rPr>
              <a:t>կամ</a:t>
            </a:r>
            <a:r>
              <a:rPr lang="en-US" dirty="0" smtClean="0">
                <a:solidFill>
                  <a:prstClr val="black"/>
                </a:solidFill>
                <a:latin typeface="Sylfaen" panose="010A0502050306030303" pitchFamily="18" charset="0"/>
                <a:ea typeface="ＭＳ Ｐゴシック" pitchFamily="34" charset="-128"/>
              </a:rPr>
              <a:t> </a:t>
            </a:r>
            <a:r>
              <a:rPr lang="en-US" dirty="0" err="1" smtClean="0">
                <a:solidFill>
                  <a:prstClr val="black"/>
                </a:solidFill>
                <a:latin typeface="Sylfaen" panose="010A0502050306030303" pitchFamily="18" charset="0"/>
                <a:ea typeface="ＭＳ Ｐゴシック" pitchFamily="34" charset="-128"/>
              </a:rPr>
              <a:t>ոչնչացնում</a:t>
            </a:r>
            <a:r>
              <a:rPr lang="en-US" dirty="0" smtClean="0">
                <a:solidFill>
                  <a:prstClr val="black"/>
                </a:solidFill>
                <a:latin typeface="Sylfaen" panose="010A0502050306030303" pitchFamily="18" charset="0"/>
                <a:ea typeface="ＭＳ Ｐゴシック" pitchFamily="34" charset="-128"/>
              </a:rPr>
              <a:t> է </a:t>
            </a:r>
            <a:r>
              <a:rPr lang="en-US" dirty="0" err="1" smtClean="0">
                <a:solidFill>
                  <a:prstClr val="black"/>
                </a:solidFill>
                <a:latin typeface="Sylfaen" panose="010A0502050306030303" pitchFamily="18" charset="0"/>
                <a:ea typeface="ＭＳ Ｐゴシック" pitchFamily="34" charset="-128"/>
              </a:rPr>
              <a:t>դրանք</a:t>
            </a:r>
            <a:r>
              <a:rPr lang="en-US" dirty="0" smtClean="0">
                <a:solidFill>
                  <a:prstClr val="black"/>
                </a:solidFill>
                <a:latin typeface="Sylfaen" panose="010A0502050306030303" pitchFamily="18" charset="0"/>
                <a:ea typeface="ＭＳ Ｐゴシック" pitchFamily="34" charset="-128"/>
              </a:rPr>
              <a:t>:</a:t>
            </a:r>
            <a:endParaRPr kumimoji="0" lang="en-US" sz="2000" b="0" i="0" u="none" strike="noStrike" kern="1200" cap="none" spc="0" normalizeH="0" baseline="0" noProof="0" dirty="0">
              <a:ln>
                <a:noFill/>
              </a:ln>
              <a:solidFill>
                <a:prstClr val="black"/>
              </a:solidFill>
              <a:effectLst/>
              <a:uLnTx/>
              <a:uFillTx/>
              <a:latin typeface="Sylfaen" panose="010A0502050306030303" pitchFamily="18" charset="0"/>
              <a:ea typeface="ＭＳ Ｐゴシック" pitchFamily="34" charset="-128"/>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37549" y="0"/>
            <a:ext cx="8906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dirty="0" err="1">
                <a:solidFill>
                  <a:schemeClr val="bg1"/>
                </a:solidFill>
                <a:latin typeface="Sylfaen" panose="010A0502050306030303" pitchFamily="18" charset="0"/>
                <a:ea typeface="Verdana" panose="020B0604030504040204" pitchFamily="34" charset="0"/>
                <a:cs typeface="Verdana" charset="0"/>
              </a:rPr>
              <a:t>Միջամտություն</a:t>
            </a:r>
            <a:r>
              <a:rPr lang="en-GB" sz="2800" dirty="0">
                <a:solidFill>
                  <a:schemeClr val="bg1"/>
                </a:solidFill>
                <a:latin typeface="Sylfaen" panose="010A0502050306030303" pitchFamily="18" charset="0"/>
                <a:ea typeface="Verdana" panose="020B0604030504040204" pitchFamily="34" charset="0"/>
                <a:cs typeface="Verdana" charset="0"/>
              </a:rPr>
              <a:t> </a:t>
            </a:r>
            <a:r>
              <a:rPr lang="en-GB" sz="2800" dirty="0" err="1">
                <a:solidFill>
                  <a:schemeClr val="bg1"/>
                </a:solidFill>
                <a:latin typeface="Sylfaen" panose="010A0502050306030303" pitchFamily="18" charset="0"/>
                <a:ea typeface="Verdana" panose="020B0604030504040204" pitchFamily="34" charset="0"/>
                <a:cs typeface="Verdana" charset="0"/>
              </a:rPr>
              <a:t>տվյալների</a:t>
            </a:r>
            <a:r>
              <a:rPr lang="en-GB" sz="2800" dirty="0">
                <a:solidFill>
                  <a:schemeClr val="bg1"/>
                </a:solidFill>
                <a:latin typeface="Sylfaen" panose="010A0502050306030303" pitchFamily="18" charset="0"/>
                <a:ea typeface="Verdana" panose="020B0604030504040204" pitchFamily="34" charset="0"/>
                <a:cs typeface="Verdana" charset="0"/>
              </a:rPr>
              <a:t> </a:t>
            </a:r>
            <a:r>
              <a:rPr lang="en-GB" sz="2800" dirty="0" err="1">
                <a:solidFill>
                  <a:schemeClr val="bg1"/>
                </a:solidFill>
                <a:latin typeface="Sylfaen" panose="010A0502050306030303" pitchFamily="18" charset="0"/>
                <a:ea typeface="Verdana" panose="020B0604030504040204" pitchFamily="34" charset="0"/>
                <a:cs typeface="Verdana" charset="0"/>
              </a:rPr>
              <a:t>մեջ</a:t>
            </a:r>
            <a:r>
              <a:rPr lang="en-GB" sz="2800" dirty="0">
                <a:solidFill>
                  <a:schemeClr val="bg1"/>
                </a:solidFill>
                <a:latin typeface="Sylfaen" panose="010A0502050306030303" pitchFamily="18" charset="0"/>
                <a:ea typeface="Verdana" panose="020B0604030504040204" pitchFamily="34" charset="0"/>
                <a:cs typeface="Verdana" charset="0"/>
              </a:rPr>
              <a:t> </a:t>
            </a:r>
            <a:endParaRPr lang="en-GB" sz="2800" dirty="0" smtClean="0">
              <a:solidFill>
                <a:schemeClr val="bg1"/>
              </a:solidFill>
              <a:latin typeface="Sylfaen" panose="010A0502050306030303" pitchFamily="18" charset="0"/>
              <a:ea typeface="Verdana" panose="020B0604030504040204" pitchFamily="34" charset="0"/>
              <a:cs typeface="Verdana" charset="0"/>
            </a:endParaRPr>
          </a:p>
          <a:p>
            <a:pPr algn="r"/>
            <a:r>
              <a:rPr lang="en-GB" sz="2800" dirty="0" smtClean="0">
                <a:solidFill>
                  <a:schemeClr val="bg1"/>
                </a:solidFill>
                <a:latin typeface="Sylfaen" panose="010A0502050306030303" pitchFamily="18" charset="0"/>
                <a:ea typeface="Verdana" panose="020B0604030504040204" pitchFamily="34" charset="0"/>
                <a:cs typeface="Verdana" charset="0"/>
              </a:rPr>
              <a:t>(</a:t>
            </a:r>
            <a:r>
              <a:rPr lang="en-GB" sz="2000" dirty="0" smtClean="0">
                <a:solidFill>
                  <a:schemeClr val="bg1"/>
                </a:solidFill>
                <a:latin typeface="Sylfaen" panose="010A0502050306030303" pitchFamily="18" charset="0"/>
                <a:ea typeface="Verdana" panose="020B0604030504040204" pitchFamily="34" charset="0"/>
                <a:cs typeface="Verdana" charset="0"/>
              </a:rPr>
              <a:t>&lt;&lt;</a:t>
            </a:r>
            <a:r>
              <a:rPr lang="en-GB" sz="2800" dirty="0" err="1" smtClean="0">
                <a:solidFill>
                  <a:schemeClr val="bg1"/>
                </a:solidFill>
                <a:latin typeface="Sylfaen" panose="010A0502050306030303" pitchFamily="18" charset="0"/>
                <a:ea typeface="Verdana" panose="020B0604030504040204" pitchFamily="34" charset="0"/>
                <a:cs typeface="Verdana" charset="0"/>
              </a:rPr>
              <a:t>ոչնչացնելը</a:t>
            </a:r>
            <a:r>
              <a:rPr lang="en-GB" sz="2000" dirty="0" smtClean="0">
                <a:solidFill>
                  <a:schemeClr val="bg1"/>
                </a:solidFill>
                <a:latin typeface="Sylfaen" panose="010A0502050306030303" pitchFamily="18" charset="0"/>
                <a:ea typeface="Verdana" panose="020B0604030504040204" pitchFamily="34" charset="0"/>
                <a:cs typeface="Verdana" charset="0"/>
              </a:rPr>
              <a:t>&gt;&gt;</a:t>
            </a:r>
            <a:r>
              <a:rPr lang="en-GB" sz="2800" dirty="0" smtClean="0">
                <a:solidFill>
                  <a:schemeClr val="bg1"/>
                </a:solidFill>
                <a:latin typeface="Sylfaen" panose="010A0502050306030303" pitchFamily="18" charset="0"/>
                <a:ea typeface="Verdana" panose="020B0604030504040204" pitchFamily="34" charset="0"/>
                <a:cs typeface="Verdana" charset="0"/>
              </a:rPr>
              <a:t>)</a:t>
            </a:r>
            <a:endParaRPr lang="en-GB" sz="18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719668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4801314"/>
          </a:xfrm>
          <a:prstGeom prst="rect">
            <a:avLst/>
          </a:prstGeom>
        </p:spPr>
        <p:txBody>
          <a:bodyPr wrap="square">
            <a:spAutoFit/>
          </a:bodyPr>
          <a:lstStyle/>
          <a:p>
            <a:pPr lvl="0" algn="just" fontAlgn="base">
              <a:spcBef>
                <a:spcPct val="0"/>
              </a:spcBef>
              <a:spcAft>
                <a:spcPct val="0"/>
              </a:spcAft>
              <a:defRPr/>
            </a:pPr>
            <a:r>
              <a:rPr lang="hy-AM" dirty="0">
                <a:solidFill>
                  <a:prstClr val="black"/>
                </a:solidFill>
                <a:latin typeface="Sylfaen" panose="010A0502050306030303" pitchFamily="18" charset="0"/>
                <a:ea typeface="ＭＳ Ｐゴシック" pitchFamily="34" charset="-128"/>
              </a:rPr>
              <a:t>1. 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համակարգչային տվյալները </a:t>
            </a:r>
            <a:r>
              <a:rPr lang="hy-AM" dirty="0">
                <a:latin typeface="Sylfaen" panose="010A0502050306030303" pitchFamily="18" charset="0"/>
                <a:ea typeface="ＭＳ Ｐゴシック" pitchFamily="34" charset="-128"/>
              </a:rPr>
              <a:t>վնասելը, ոչնչացնելը,</a:t>
            </a:r>
            <a:r>
              <a:rPr lang="hy-AM" dirty="0">
                <a:solidFill>
                  <a:srgbClr val="FF0000"/>
                </a:solidFill>
                <a:latin typeface="Sylfaen" panose="010A0502050306030303" pitchFamily="18" charset="0"/>
                <a:ea typeface="ＭＳ Ｐゴシック" pitchFamily="34" charset="-128"/>
              </a:rPr>
              <a:t> </a:t>
            </a:r>
            <a:r>
              <a:rPr lang="hy-AM" dirty="0">
                <a:latin typeface="Sylfaen" panose="010A0502050306030303" pitchFamily="18" charset="0"/>
                <a:ea typeface="ＭＳ Ｐゴシック" pitchFamily="34" charset="-128"/>
              </a:rPr>
              <a:t>փչացնելը, </a:t>
            </a:r>
            <a:r>
              <a:rPr lang="hy-AM" dirty="0">
                <a:solidFill>
                  <a:srgbClr val="FF0000"/>
                </a:solidFill>
                <a:latin typeface="Sylfaen" panose="010A0502050306030303" pitchFamily="18" charset="0"/>
                <a:ea typeface="ＭＳ Ｐゴシック" pitchFamily="34" charset="-128"/>
              </a:rPr>
              <a:t>փոփոխելը</a:t>
            </a:r>
            <a:r>
              <a:rPr lang="hy-AM" dirty="0">
                <a:solidFill>
                  <a:prstClr val="black"/>
                </a:solidFill>
                <a:latin typeface="Sylfaen" panose="010A0502050306030303" pitchFamily="18" charset="0"/>
                <a:ea typeface="ＭＳ Ｐゴシック" pitchFamily="34" charset="-128"/>
              </a:rPr>
              <a:t> կամ արգելելը:</a:t>
            </a:r>
          </a:p>
          <a:p>
            <a:pPr marL="342900" lvl="0" indent="-342900" algn="just" fontAlgn="base">
              <a:spcBef>
                <a:spcPct val="0"/>
              </a:spcBef>
              <a:spcAft>
                <a:spcPct val="0"/>
              </a:spcAft>
              <a:buFont typeface="+mj-lt"/>
              <a:buAutoNum type="arabicPeriod"/>
              <a:defRPr/>
            </a:pPr>
            <a:endParaRPr lang="hy-AM" dirty="0">
              <a:solidFill>
                <a:prstClr val="black"/>
              </a:solidFill>
              <a:latin typeface="Sylfaen" panose="010A0502050306030303" pitchFamily="18" charset="0"/>
              <a:ea typeface="ＭＳ Ｐゴシック" pitchFamily="34" charset="-128"/>
            </a:endParaRPr>
          </a:p>
          <a:p>
            <a:pPr lvl="0" algn="just" fontAlgn="base">
              <a:spcBef>
                <a:spcPct val="0"/>
              </a:spcBef>
              <a:spcAft>
                <a:spcPct val="0"/>
              </a:spcAft>
              <a:defRPr/>
            </a:pPr>
            <a:r>
              <a:rPr lang="hy-AM" dirty="0">
                <a:solidFill>
                  <a:prstClr val="black"/>
                </a:solidFill>
                <a:latin typeface="Sylfaen" panose="010A0502050306030303" pitchFamily="18" charset="0"/>
                <a:ea typeface="ＭＳ Ｐゴシック" pitchFamily="34" charset="-128"/>
              </a:rPr>
              <a:t>2. Կողմը կարող է իրավունք վերապահել` պահանջելու, որ 1-ին կետում նշված գործողության արդյունքում լուրջ վնաս պատճառվի:</a:t>
            </a:r>
            <a:endParaRPr lang="en-GB" dirty="0">
              <a:solidFill>
                <a:prstClr val="black"/>
              </a:solidFill>
              <a:latin typeface="Sylfaen" panose="010A0502050306030303" pitchFamily="18" charset="0"/>
              <a:ea typeface="ＭＳ Ｐゴシック" pitchFamily="34" charset="-128"/>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491016" y="1336957"/>
            <a:ext cx="4545034" cy="2554545"/>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Փոփոխությունը</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վերաբերում</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է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առկա</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տվյալների</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ձևափոխմանը</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endParaRPr kumimoji="0" lang="en-US" sz="2000" b="0" i="0" u="none" strike="noStrike" kern="1200" cap="none" spc="0" normalizeH="0" baseline="0" noProof="0" dirty="0">
              <a:ln>
                <a:noFill/>
              </a:ln>
              <a:solidFill>
                <a:prstClr val="black"/>
              </a:solidFill>
              <a:effectLst/>
              <a:uLnTx/>
              <a:uFillTx/>
              <a:latin typeface="Sylfaen" panose="010A0502050306030303" pitchFamily="18" charset="0"/>
              <a:ea typeface="ＭＳ Ｐゴシック" pitchFamily="34" charset="-128"/>
            </a:endParaRP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Sylfaen" panose="010A0502050306030303" pitchFamily="18" charset="0"/>
              <a:ea typeface="ＭＳ Ｐゴシック" pitchFamily="34" charset="-128"/>
            </a:endParaRP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Ներառում</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է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չարամիտ</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կոդերի</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մուտք</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ինչպես</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օրինակ</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վարակները</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և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Տրոյական</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ձիերը</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և </a:t>
            </a:r>
            <a:r>
              <a:rPr lang="en-US" sz="2000" dirty="0" err="1" smtClean="0">
                <a:solidFill>
                  <a:prstClr val="black"/>
                </a:solidFill>
                <a:latin typeface="Sylfaen" panose="010A0502050306030303" pitchFamily="18" charset="0"/>
                <a:ea typeface="ＭＳ Ｐゴシック" pitchFamily="34" charset="-128"/>
              </a:rPr>
              <a:t>որպես</a:t>
            </a:r>
            <a:r>
              <a:rPr lang="en-US" sz="2000" dirty="0" smtClean="0">
                <a:solidFill>
                  <a:prstClr val="black"/>
                </a:solidFill>
                <a:latin typeface="Sylfaen" panose="010A0502050306030303" pitchFamily="18" charset="0"/>
                <a:ea typeface="ＭＳ Ｐゴシック" pitchFamily="34" charset="-128"/>
              </a:rPr>
              <a:t> </a:t>
            </a:r>
            <a:r>
              <a:rPr lang="en-US" sz="2000" dirty="0" err="1" smtClean="0">
                <a:solidFill>
                  <a:prstClr val="black"/>
                </a:solidFill>
                <a:latin typeface="Sylfaen" panose="010A0502050306030303" pitchFamily="18" charset="0"/>
                <a:ea typeface="ＭＳ Ｐゴシック" pitchFamily="34" charset="-128"/>
              </a:rPr>
              <a:t>հետևանք</a:t>
            </a:r>
            <a:r>
              <a:rPr lang="en-US" sz="2000" dirty="0" smtClean="0">
                <a:solidFill>
                  <a:prstClr val="black"/>
                </a:solidFill>
                <a:latin typeface="Sylfaen" panose="010A0502050306030303" pitchFamily="18" charset="0"/>
                <a:ea typeface="ＭＳ Ｐゴシック" pitchFamily="34" charset="-128"/>
              </a:rPr>
              <a:t> </a:t>
            </a:r>
            <a:r>
              <a:rPr lang="en-US" sz="2000" dirty="0" err="1" smtClean="0">
                <a:solidFill>
                  <a:prstClr val="black"/>
                </a:solidFill>
                <a:latin typeface="Sylfaen" panose="010A0502050306030303" pitchFamily="18" charset="0"/>
                <a:ea typeface="ＭＳ Ｐゴシック" pitchFamily="34" charset="-128"/>
              </a:rPr>
              <a:t>տվյալները</a:t>
            </a:r>
            <a:r>
              <a:rPr lang="en-US" sz="2000" dirty="0" smtClean="0">
                <a:solidFill>
                  <a:prstClr val="black"/>
                </a:solidFill>
                <a:latin typeface="Sylfaen" panose="010A0502050306030303" pitchFamily="18" charset="0"/>
                <a:ea typeface="ＭＳ Ｐゴシック" pitchFamily="34" charset="-128"/>
              </a:rPr>
              <a:t> </a:t>
            </a:r>
            <a:r>
              <a:rPr lang="en-US" sz="2000" dirty="0" err="1" smtClean="0">
                <a:solidFill>
                  <a:prstClr val="black"/>
                </a:solidFill>
                <a:latin typeface="Sylfaen" panose="010A0502050306030303" pitchFamily="18" charset="0"/>
                <a:ea typeface="ＭＳ Ｐゴシック" pitchFamily="34" charset="-128"/>
              </a:rPr>
              <a:t>ենթարկվում</a:t>
            </a:r>
            <a:r>
              <a:rPr lang="en-US" sz="2000" dirty="0" smtClean="0">
                <a:solidFill>
                  <a:prstClr val="black"/>
                </a:solidFill>
                <a:latin typeface="Sylfaen" panose="010A0502050306030303" pitchFamily="18" charset="0"/>
                <a:ea typeface="ＭＳ Ｐゴシック" pitchFamily="34" charset="-128"/>
              </a:rPr>
              <a:t> </a:t>
            </a:r>
            <a:r>
              <a:rPr lang="en-US" sz="2000" dirty="0" err="1" smtClean="0">
                <a:solidFill>
                  <a:prstClr val="black"/>
                </a:solidFill>
                <a:latin typeface="Sylfaen" panose="010A0502050306030303" pitchFamily="18" charset="0"/>
                <a:ea typeface="ＭＳ Ｐゴシック" pitchFamily="34" charset="-128"/>
              </a:rPr>
              <a:t>են</a:t>
            </a:r>
            <a:r>
              <a:rPr lang="en-US" sz="2000" dirty="0" smtClean="0">
                <a:solidFill>
                  <a:prstClr val="black"/>
                </a:solidFill>
                <a:latin typeface="Sylfaen" panose="010A0502050306030303" pitchFamily="18" charset="0"/>
                <a:ea typeface="ＭＳ Ｐゴシック" pitchFamily="34" charset="-128"/>
              </a:rPr>
              <a:t> </a:t>
            </a:r>
            <a:r>
              <a:rPr lang="en-US" sz="2000" dirty="0" err="1" smtClean="0">
                <a:solidFill>
                  <a:prstClr val="black"/>
                </a:solidFill>
                <a:latin typeface="Sylfaen" panose="010A0502050306030303" pitchFamily="18" charset="0"/>
                <a:ea typeface="ＭＳ Ｐゴシック" pitchFamily="34" charset="-128"/>
              </a:rPr>
              <a:t>ձևափոխման</a:t>
            </a:r>
            <a:r>
              <a:rPr lang="en-US" sz="2000" dirty="0" smtClean="0">
                <a:solidFill>
                  <a:prstClr val="black"/>
                </a:solidFill>
                <a:latin typeface="Sylfaen" panose="010A0502050306030303" pitchFamily="18" charset="0"/>
                <a:ea typeface="ＭＳ Ｐゴシック" pitchFamily="34" charset="-128"/>
              </a:rPr>
              <a:t>:</a:t>
            </a:r>
            <a:endParaRPr kumimoji="0" lang="en-US" sz="2000" b="0" i="0" u="none" strike="noStrike" kern="1200" cap="none" spc="0" normalizeH="0" baseline="0" noProof="0" dirty="0">
              <a:ln>
                <a:noFill/>
              </a:ln>
              <a:solidFill>
                <a:prstClr val="black"/>
              </a:solidFill>
              <a:effectLst/>
              <a:uLnTx/>
              <a:uFillTx/>
              <a:latin typeface="Sylfaen" panose="010A0502050306030303" pitchFamily="18" charset="0"/>
              <a:ea typeface="ＭＳ Ｐゴシック" pitchFamily="34" charset="-128"/>
            </a:endParaRPr>
          </a:p>
        </p:txBody>
      </p:sp>
      <p:sp>
        <p:nvSpPr>
          <p:cNvPr id="3" name="TextBox 7">
            <a:extLst>
              <a:ext uri="{FF2B5EF4-FFF2-40B4-BE49-F238E27FC236}">
                <a16:creationId xmlns:a16="http://schemas.microsoft.com/office/drawing/2014/main" id="{D876ED17-771B-4B20-9BB8-ECDB54FC7B12}"/>
              </a:ext>
            </a:extLst>
          </p:cNvPr>
          <p:cNvSpPr txBox="1">
            <a:spLocks noChangeArrowheads="1"/>
          </p:cNvSpPr>
          <p:nvPr/>
        </p:nvSpPr>
        <p:spPr bwMode="auto">
          <a:xfrm>
            <a:off x="1403350" y="0"/>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Միջամտություն</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տվյալների</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մեջ</a:t>
            </a:r>
            <a:r>
              <a:rPr lang="en-GB" sz="3200" dirty="0">
                <a:solidFill>
                  <a:schemeClr val="bg1"/>
                </a:solidFill>
                <a:latin typeface="Sylfaen" panose="010A0502050306030303" pitchFamily="18" charset="0"/>
                <a:ea typeface="Verdana" panose="020B0604030504040204" pitchFamily="34" charset="0"/>
                <a:cs typeface="Verdana" charset="0"/>
              </a:rPr>
              <a:t> </a:t>
            </a:r>
          </a:p>
          <a:p>
            <a:pPr algn="r"/>
            <a:r>
              <a:rPr lang="en-GB" sz="3200" dirty="0" smtClean="0">
                <a:solidFill>
                  <a:schemeClr val="bg1"/>
                </a:solidFill>
                <a:latin typeface="Sylfaen" panose="010A0502050306030303" pitchFamily="18" charset="0"/>
                <a:ea typeface="Verdana" panose="020B0604030504040204" pitchFamily="34" charset="0"/>
                <a:cs typeface="Verdana" charset="0"/>
              </a:rPr>
              <a:t>(</a:t>
            </a:r>
            <a:r>
              <a:rPr lang="en-GB" dirty="0" smtClean="0">
                <a:solidFill>
                  <a:schemeClr val="bg1"/>
                </a:solidFill>
                <a:latin typeface="Sylfaen" panose="010A0502050306030303" pitchFamily="18" charset="0"/>
                <a:ea typeface="Verdana" panose="020B0604030504040204" pitchFamily="34" charset="0"/>
                <a:cs typeface="Verdana" charset="0"/>
              </a:rPr>
              <a:t>&lt;&lt;</a:t>
            </a:r>
            <a:r>
              <a:rPr lang="en-GB" sz="3200" dirty="0" err="1" smtClean="0">
                <a:solidFill>
                  <a:schemeClr val="bg1"/>
                </a:solidFill>
                <a:latin typeface="Sylfaen" panose="010A0502050306030303" pitchFamily="18" charset="0"/>
                <a:ea typeface="Verdana" panose="020B0604030504040204" pitchFamily="34" charset="0"/>
                <a:cs typeface="Verdana" charset="0"/>
              </a:rPr>
              <a:t>փոփոխելը</a:t>
            </a:r>
            <a:r>
              <a:rPr lang="en-GB" dirty="0" smtClean="0">
                <a:solidFill>
                  <a:schemeClr val="bg1"/>
                </a:solidFill>
                <a:latin typeface="Sylfaen" panose="010A0502050306030303" pitchFamily="18" charset="0"/>
                <a:ea typeface="Verdana" panose="020B0604030504040204" pitchFamily="34" charset="0"/>
                <a:cs typeface="Verdana" charset="0"/>
              </a:rPr>
              <a:t>&gt;&gt;</a:t>
            </a:r>
            <a:r>
              <a:rPr lang="en-GB" sz="3200" dirty="0" smtClean="0">
                <a:solidFill>
                  <a:schemeClr val="bg1"/>
                </a:solidFill>
                <a:latin typeface="Sylfaen" panose="010A0502050306030303" pitchFamily="18" charset="0"/>
                <a:ea typeface="Verdana" panose="020B0604030504040204" pitchFamily="34" charset="0"/>
                <a:cs typeface="Verdana" charset="0"/>
              </a:rPr>
              <a:t>)</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209049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4801314"/>
          </a:xfrm>
          <a:prstGeom prst="rect">
            <a:avLst/>
          </a:prstGeom>
        </p:spPr>
        <p:txBody>
          <a:bodyPr wrap="square">
            <a:spAutoFit/>
          </a:bodyPr>
          <a:lstStyle/>
          <a:p>
            <a:pPr lvl="0" algn="just" fontAlgn="base">
              <a:spcBef>
                <a:spcPct val="0"/>
              </a:spcBef>
              <a:spcAft>
                <a:spcPct val="0"/>
              </a:spcAft>
              <a:defRPr/>
            </a:pPr>
            <a:r>
              <a:rPr lang="hy-AM" dirty="0">
                <a:solidFill>
                  <a:prstClr val="black"/>
                </a:solidFill>
                <a:latin typeface="Sylfaen" panose="010A0502050306030303" pitchFamily="18" charset="0"/>
                <a:ea typeface="ＭＳ Ｐゴシック" pitchFamily="34" charset="-128"/>
              </a:rPr>
              <a:t>1. 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համակարգչային տվյալները </a:t>
            </a:r>
            <a:r>
              <a:rPr lang="hy-AM" dirty="0">
                <a:latin typeface="Sylfaen" panose="010A0502050306030303" pitchFamily="18" charset="0"/>
                <a:ea typeface="ＭＳ Ｐゴシック" pitchFamily="34" charset="-128"/>
              </a:rPr>
              <a:t>վնասելը, ոչնչացնելը,</a:t>
            </a:r>
            <a:r>
              <a:rPr lang="hy-AM" dirty="0">
                <a:solidFill>
                  <a:srgbClr val="FF0000"/>
                </a:solidFill>
                <a:latin typeface="Sylfaen" panose="010A0502050306030303" pitchFamily="18" charset="0"/>
                <a:ea typeface="ＭＳ Ｐゴシック" pitchFamily="34" charset="-128"/>
              </a:rPr>
              <a:t> </a:t>
            </a:r>
            <a:r>
              <a:rPr lang="hy-AM" dirty="0">
                <a:latin typeface="Sylfaen" panose="010A0502050306030303" pitchFamily="18" charset="0"/>
                <a:ea typeface="ＭＳ Ｐゴシック" pitchFamily="34" charset="-128"/>
              </a:rPr>
              <a:t>փչացնելը, փոփոխելը</a:t>
            </a:r>
            <a:r>
              <a:rPr lang="hy-AM" dirty="0">
                <a:solidFill>
                  <a:prstClr val="black"/>
                </a:solidFill>
                <a:latin typeface="Sylfaen" panose="010A0502050306030303" pitchFamily="18" charset="0"/>
                <a:ea typeface="ＭＳ Ｐゴシック" pitchFamily="34" charset="-128"/>
              </a:rPr>
              <a:t> կամ </a:t>
            </a:r>
            <a:r>
              <a:rPr lang="hy-AM" dirty="0">
                <a:solidFill>
                  <a:srgbClr val="FF0000"/>
                </a:solidFill>
                <a:latin typeface="Sylfaen" panose="010A0502050306030303" pitchFamily="18" charset="0"/>
                <a:ea typeface="ＭＳ Ｐゴシック" pitchFamily="34" charset="-128"/>
              </a:rPr>
              <a:t>արգելելը</a:t>
            </a:r>
            <a:r>
              <a:rPr lang="hy-AM" dirty="0">
                <a:solidFill>
                  <a:prstClr val="black"/>
                </a:solidFill>
                <a:latin typeface="Sylfaen" panose="010A0502050306030303" pitchFamily="18" charset="0"/>
                <a:ea typeface="ＭＳ Ｐゴシック" pitchFamily="34" charset="-128"/>
              </a:rPr>
              <a:t>:</a:t>
            </a:r>
          </a:p>
          <a:p>
            <a:pPr marL="342900" lvl="0" indent="-342900" algn="just" fontAlgn="base">
              <a:spcBef>
                <a:spcPct val="0"/>
              </a:spcBef>
              <a:spcAft>
                <a:spcPct val="0"/>
              </a:spcAft>
              <a:buFont typeface="+mj-lt"/>
              <a:buAutoNum type="arabicPeriod"/>
              <a:defRPr/>
            </a:pPr>
            <a:endParaRPr lang="hy-AM" dirty="0">
              <a:solidFill>
                <a:prstClr val="black"/>
              </a:solidFill>
              <a:latin typeface="Sylfaen" panose="010A0502050306030303" pitchFamily="18" charset="0"/>
              <a:ea typeface="ＭＳ Ｐゴシック" pitchFamily="34" charset="-128"/>
            </a:endParaRPr>
          </a:p>
          <a:p>
            <a:pPr lvl="0" algn="just" fontAlgn="base">
              <a:spcBef>
                <a:spcPct val="0"/>
              </a:spcBef>
              <a:spcAft>
                <a:spcPct val="0"/>
              </a:spcAft>
              <a:defRPr/>
            </a:pPr>
            <a:r>
              <a:rPr lang="hy-AM" dirty="0">
                <a:solidFill>
                  <a:prstClr val="black"/>
                </a:solidFill>
                <a:latin typeface="Sylfaen" panose="010A0502050306030303" pitchFamily="18" charset="0"/>
                <a:ea typeface="ＭＳ Ｐゴシック" pitchFamily="34" charset="-128"/>
              </a:rPr>
              <a:t>2. Կողմը կարող է իրավունք վերապահել` պահանջելու, որ 1-ին կետում նշված գործողության արդյունքում լուրջ վնաս պատճառվի:</a:t>
            </a:r>
            <a:endParaRPr lang="en-GB" dirty="0">
              <a:solidFill>
                <a:prstClr val="black"/>
              </a:solidFill>
              <a:latin typeface="Sylfaen" panose="010A0502050306030303" pitchFamily="18" charset="0"/>
              <a:ea typeface="ＭＳ Ｐゴシック" pitchFamily="34" charset="-128"/>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451121" y="1336957"/>
            <a:ext cx="4545034" cy="3477875"/>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Արգելելը</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վերաբերում</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է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ցանկացած</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գործողության</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որը</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կանխում</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կամ</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դադարեցնում</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է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rPr>
              <a:t>տվյալներին</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rPr>
              <a:t>հասանելիությունն</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rPr>
              <a:t>այն</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rPr>
              <a:t>անձի</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rPr>
              <a:t>համար</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rPr>
              <a:t>որն</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rPr>
              <a:t>ունի</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rPr>
              <a:t>մուտք</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rPr>
              <a:t>համակարգչին</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rPr>
              <a:t>կամ</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rPr>
              <a:t>պահեստային</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rPr>
              <a:t>մասին</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rPr>
              <a:t>որտեղ</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rPr>
              <a:t>այն</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rPr>
              <a:t>պահված</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է</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endParaRPr kumimoji="0" lang="en-US" sz="2000" b="0" i="0" u="none" strike="noStrike" kern="1200" cap="none" spc="0" normalizeH="0" baseline="0" noProof="0" dirty="0">
              <a:ln>
                <a:noFill/>
              </a:ln>
              <a:solidFill>
                <a:prstClr val="black"/>
              </a:solidFill>
              <a:effectLst/>
              <a:uLnTx/>
              <a:uFillTx/>
              <a:latin typeface="Sylfaen" panose="010A0502050306030303" pitchFamily="18" charset="0"/>
              <a:ea typeface="ＭＳ Ｐゴシック" pitchFamily="34" charset="-128"/>
            </a:endParaRP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Sylfaen" panose="010A0502050306030303" pitchFamily="18" charset="0"/>
              <a:ea typeface="ＭＳ Ｐゴシック" pitchFamily="34" charset="-128"/>
            </a:endParaRP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Տվյալների</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արգելելը</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չի</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ազդում</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դրանց</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բովանդակության</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վրա</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այլ</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ազդում</a:t>
            </a:r>
            <a:r>
              <a:rPr kumimoji="0" lang="en-US" sz="2000" b="0" i="0" u="none" strike="noStrike" kern="1200" cap="none" spc="0" normalizeH="0" baseline="0" noProof="0" dirty="0" smtClean="0">
                <a:ln>
                  <a:noFill/>
                </a:ln>
                <a:solidFill>
                  <a:prstClr val="black"/>
                </a:solidFill>
                <a:effectLst/>
                <a:uLnTx/>
                <a:uFillTx/>
                <a:latin typeface="Sylfaen" panose="010A0502050306030303" pitchFamily="18" charset="0"/>
                <a:ea typeface="ＭＳ Ｐゴシック" pitchFamily="34" charset="-128"/>
              </a:rPr>
              <a:t> է </a:t>
            </a:r>
            <a:r>
              <a:rPr kumimoji="0" lang="en-US" sz="2000" b="0" i="0" u="none" strike="noStrike" kern="1200" cap="none" spc="0" normalizeH="0" baseline="0" noProof="0" dirty="0" err="1" smtClean="0">
                <a:ln>
                  <a:noFill/>
                </a:ln>
                <a:solidFill>
                  <a:prstClr val="black"/>
                </a:solidFill>
                <a:effectLst/>
                <a:uLnTx/>
                <a:uFillTx/>
                <a:latin typeface="Sylfaen" panose="010A0502050306030303" pitchFamily="18" charset="0"/>
                <a:ea typeface="ＭＳ Ｐゴシック" pitchFamily="34" charset="-128"/>
              </a:rPr>
              <a:t>հասանելիության</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 </a:t>
            </a:r>
            <a:r>
              <a:rPr kumimoji="0" lang="en-US" sz="2000" b="0" i="0" u="none" strike="noStrike" kern="1200" cap="none" spc="0" normalizeH="0" noProof="0" dirty="0" err="1" smtClean="0">
                <a:ln>
                  <a:noFill/>
                </a:ln>
                <a:solidFill>
                  <a:prstClr val="black"/>
                </a:solidFill>
                <a:effectLst/>
                <a:uLnTx/>
                <a:uFillTx/>
                <a:latin typeface="Sylfaen" panose="010A0502050306030303" pitchFamily="18" charset="0"/>
                <a:ea typeface="ＭＳ Ｐゴシック" pitchFamily="34" charset="-128"/>
              </a:rPr>
              <a:t>վրա</a:t>
            </a:r>
            <a:r>
              <a:rPr kumimoji="0" lang="en-US" sz="2000" b="0" i="0" u="none" strike="noStrike" kern="1200" cap="none" spc="0" normalizeH="0" noProof="0" dirty="0" smtClean="0">
                <a:ln>
                  <a:noFill/>
                </a:ln>
                <a:solidFill>
                  <a:prstClr val="black"/>
                </a:solidFill>
                <a:effectLst/>
                <a:uLnTx/>
                <a:uFillTx/>
                <a:latin typeface="Sylfaen" panose="010A0502050306030303" pitchFamily="18" charset="0"/>
                <a:ea typeface="ＭＳ Ｐゴシック" pitchFamily="34" charset="-128"/>
              </a:rPr>
              <a:t>:</a:t>
            </a:r>
            <a:endParaRPr kumimoji="0" lang="en-US" sz="2000" b="0" i="0" u="none" strike="noStrike" kern="1200" cap="none" spc="0" normalizeH="0" baseline="0" noProof="0" dirty="0">
              <a:ln>
                <a:noFill/>
              </a:ln>
              <a:solidFill>
                <a:prstClr val="black"/>
              </a:solidFill>
              <a:effectLst/>
              <a:uLnTx/>
              <a:uFillTx/>
              <a:latin typeface="Sylfaen" panose="010A0502050306030303" pitchFamily="18" charset="0"/>
              <a:ea typeface="ＭＳ Ｐゴシック" pitchFamily="34" charset="-128"/>
            </a:endParaRPr>
          </a:p>
        </p:txBody>
      </p:sp>
      <p:sp>
        <p:nvSpPr>
          <p:cNvPr id="2" name="TextBox 7">
            <a:extLst>
              <a:ext uri="{FF2B5EF4-FFF2-40B4-BE49-F238E27FC236}">
                <a16:creationId xmlns:a16="http://schemas.microsoft.com/office/drawing/2014/main" id="{158708DA-3AE8-473A-B408-9AA95893C4AC}"/>
              </a:ext>
            </a:extLst>
          </p:cNvPr>
          <p:cNvSpPr txBox="1">
            <a:spLocks noChangeArrowheads="1"/>
          </p:cNvSpPr>
          <p:nvPr/>
        </p:nvSpPr>
        <p:spPr bwMode="auto">
          <a:xfrm>
            <a:off x="1468865" y="0"/>
            <a:ext cx="752729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Միջամտություն</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տվյալների</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մեջ</a:t>
            </a:r>
            <a:r>
              <a:rPr lang="en-GB" sz="3200" dirty="0">
                <a:solidFill>
                  <a:schemeClr val="bg1"/>
                </a:solidFill>
                <a:latin typeface="Sylfaen" panose="010A0502050306030303" pitchFamily="18" charset="0"/>
                <a:ea typeface="Verdana" panose="020B0604030504040204" pitchFamily="34" charset="0"/>
                <a:cs typeface="Verdana" charset="0"/>
              </a:rPr>
              <a:t> </a:t>
            </a:r>
          </a:p>
          <a:p>
            <a:pPr algn="r"/>
            <a:r>
              <a:rPr lang="en-GB" sz="3200" dirty="0" smtClean="0">
                <a:solidFill>
                  <a:schemeClr val="bg1"/>
                </a:solidFill>
                <a:latin typeface="Sylfaen" panose="010A0502050306030303" pitchFamily="18" charset="0"/>
                <a:ea typeface="Verdana" panose="020B0604030504040204" pitchFamily="34" charset="0"/>
                <a:cs typeface="Verdana" charset="0"/>
              </a:rPr>
              <a:t>(</a:t>
            </a:r>
            <a:r>
              <a:rPr lang="en-GB" dirty="0" smtClean="0">
                <a:solidFill>
                  <a:schemeClr val="bg1"/>
                </a:solidFill>
                <a:latin typeface="Sylfaen" panose="010A0502050306030303" pitchFamily="18" charset="0"/>
                <a:ea typeface="Verdana" panose="020B0604030504040204" pitchFamily="34" charset="0"/>
                <a:cs typeface="Verdana" charset="0"/>
              </a:rPr>
              <a:t>&lt;&lt;</a:t>
            </a:r>
            <a:r>
              <a:rPr lang="en-GB" sz="3200" dirty="0" err="1" smtClean="0">
                <a:solidFill>
                  <a:schemeClr val="bg1"/>
                </a:solidFill>
                <a:latin typeface="Sylfaen" panose="010A0502050306030303" pitchFamily="18" charset="0"/>
                <a:ea typeface="Verdana" panose="020B0604030504040204" pitchFamily="34" charset="0"/>
                <a:cs typeface="Verdana" charset="0"/>
              </a:rPr>
              <a:t>արգելելը</a:t>
            </a:r>
            <a:r>
              <a:rPr lang="en-GB" dirty="0">
                <a:solidFill>
                  <a:schemeClr val="bg1"/>
                </a:solidFill>
                <a:latin typeface="Sylfaen" panose="010A0502050306030303" pitchFamily="18" charset="0"/>
                <a:ea typeface="Verdana" panose="020B0604030504040204" pitchFamily="34" charset="0"/>
                <a:cs typeface="Verdana" charset="0"/>
              </a:rPr>
              <a:t>&gt;&gt;</a:t>
            </a:r>
            <a:r>
              <a:rPr lang="en-GB" sz="3200" dirty="0">
                <a:solidFill>
                  <a:schemeClr val="bg1"/>
                </a:solidFill>
                <a:latin typeface="Sylfaen" panose="010A0502050306030303" pitchFamily="18" charset="0"/>
                <a:ea typeface="Verdana" panose="020B0604030504040204" pitchFamily="34" charset="0"/>
                <a:cs typeface="Verdana" charset="0"/>
              </a:rPr>
              <a:t>)</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2267550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4801314"/>
          </a:xfrm>
          <a:prstGeom prst="rect">
            <a:avLst/>
          </a:prstGeom>
        </p:spPr>
        <p:txBody>
          <a:bodyPr wrap="square">
            <a:spAutoFit/>
          </a:bodyPr>
          <a:lstStyle/>
          <a:p>
            <a:pPr lvl="0" algn="just" fontAlgn="base">
              <a:spcBef>
                <a:spcPct val="0"/>
              </a:spcBef>
              <a:spcAft>
                <a:spcPct val="0"/>
              </a:spcAft>
              <a:defRPr/>
            </a:pPr>
            <a:r>
              <a:rPr lang="hy-AM" dirty="0">
                <a:solidFill>
                  <a:prstClr val="black"/>
                </a:solidFill>
                <a:latin typeface="Sylfaen" panose="010A0502050306030303" pitchFamily="18" charset="0"/>
                <a:ea typeface="ＭＳ Ｐゴシック" pitchFamily="34" charset="-128"/>
              </a:rPr>
              <a:t>1. 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a:t>
            </a:r>
            <a:r>
              <a:rPr lang="hy-AM" dirty="0">
                <a:solidFill>
                  <a:srgbClr val="FF0000"/>
                </a:solidFill>
                <a:latin typeface="Sylfaen" panose="010A0502050306030303" pitchFamily="18" charset="0"/>
                <a:ea typeface="ＭＳ Ｐゴシック" pitchFamily="34" charset="-128"/>
              </a:rPr>
              <a:t>անօրեն կերպով </a:t>
            </a:r>
            <a:r>
              <a:rPr lang="hy-AM" dirty="0">
                <a:solidFill>
                  <a:prstClr val="black"/>
                </a:solidFill>
                <a:latin typeface="Sylfaen" panose="010A0502050306030303" pitchFamily="18" charset="0"/>
                <a:ea typeface="ＭＳ Ｐゴシック" pitchFamily="34" charset="-128"/>
              </a:rPr>
              <a:t>համակարգչային տվյալները </a:t>
            </a:r>
            <a:r>
              <a:rPr lang="hy-AM" dirty="0">
                <a:latin typeface="Sylfaen" panose="010A0502050306030303" pitchFamily="18" charset="0"/>
                <a:ea typeface="ＭＳ Ｐゴシック" pitchFamily="34" charset="-128"/>
              </a:rPr>
              <a:t>վնասելը, ոչնչացնելը,</a:t>
            </a:r>
            <a:r>
              <a:rPr lang="hy-AM" dirty="0">
                <a:solidFill>
                  <a:srgbClr val="FF0000"/>
                </a:solidFill>
                <a:latin typeface="Sylfaen" panose="010A0502050306030303" pitchFamily="18" charset="0"/>
                <a:ea typeface="ＭＳ Ｐゴシック" pitchFamily="34" charset="-128"/>
              </a:rPr>
              <a:t> </a:t>
            </a:r>
            <a:r>
              <a:rPr lang="hy-AM" dirty="0">
                <a:latin typeface="Sylfaen" panose="010A0502050306030303" pitchFamily="18" charset="0"/>
                <a:ea typeface="ＭＳ Ｐゴシック" pitchFamily="34" charset="-128"/>
              </a:rPr>
              <a:t>փչացնելը, փոփոխելը</a:t>
            </a:r>
            <a:r>
              <a:rPr lang="hy-AM" dirty="0">
                <a:solidFill>
                  <a:prstClr val="black"/>
                </a:solidFill>
                <a:latin typeface="Sylfaen" panose="010A0502050306030303" pitchFamily="18" charset="0"/>
                <a:ea typeface="ＭＳ Ｐゴシック" pitchFamily="34" charset="-128"/>
              </a:rPr>
              <a:t> կամ </a:t>
            </a:r>
            <a:r>
              <a:rPr lang="hy-AM" dirty="0">
                <a:latin typeface="Sylfaen" panose="010A0502050306030303" pitchFamily="18" charset="0"/>
                <a:ea typeface="ＭＳ Ｐゴシック" pitchFamily="34" charset="-128"/>
              </a:rPr>
              <a:t>արգելելը</a:t>
            </a:r>
            <a:r>
              <a:rPr lang="hy-AM" dirty="0">
                <a:solidFill>
                  <a:prstClr val="black"/>
                </a:solidFill>
                <a:latin typeface="Sylfaen" panose="010A0502050306030303" pitchFamily="18" charset="0"/>
                <a:ea typeface="ＭＳ Ｐゴシック" pitchFamily="34" charset="-128"/>
              </a:rPr>
              <a:t>:</a:t>
            </a:r>
          </a:p>
          <a:p>
            <a:pPr marL="342900" lvl="0" indent="-342900" algn="just" fontAlgn="base">
              <a:spcBef>
                <a:spcPct val="0"/>
              </a:spcBef>
              <a:spcAft>
                <a:spcPct val="0"/>
              </a:spcAft>
              <a:buFont typeface="+mj-lt"/>
              <a:buAutoNum type="arabicPeriod"/>
              <a:defRPr/>
            </a:pPr>
            <a:endParaRPr lang="hy-AM" dirty="0">
              <a:solidFill>
                <a:prstClr val="black"/>
              </a:solidFill>
              <a:latin typeface="Sylfaen" panose="010A0502050306030303" pitchFamily="18" charset="0"/>
              <a:ea typeface="ＭＳ Ｐゴシック" pitchFamily="34" charset="-128"/>
            </a:endParaRPr>
          </a:p>
          <a:p>
            <a:pPr lvl="0" algn="just" fontAlgn="base">
              <a:spcBef>
                <a:spcPct val="0"/>
              </a:spcBef>
              <a:spcAft>
                <a:spcPct val="0"/>
              </a:spcAft>
              <a:defRPr/>
            </a:pPr>
            <a:r>
              <a:rPr lang="hy-AM" dirty="0">
                <a:solidFill>
                  <a:prstClr val="black"/>
                </a:solidFill>
                <a:latin typeface="Sylfaen" panose="010A0502050306030303" pitchFamily="18" charset="0"/>
                <a:ea typeface="ＭＳ Ｐゴシック" pitchFamily="34" charset="-128"/>
              </a:rPr>
              <a:t>2. Կողմը կարող է իրավունք վերապահել` պահանջելու, որ 1-ին կետում նշված գործողության արդյունքում լուրջ վնաս պատճառվի:</a:t>
            </a:r>
            <a:endParaRPr lang="en-GB" dirty="0">
              <a:solidFill>
                <a:prstClr val="black"/>
              </a:solidFill>
              <a:latin typeface="Sylfaen" panose="010A0502050306030303" pitchFamily="18" charset="0"/>
              <a:ea typeface="ＭＳ Ｐゴシック" pitchFamily="34" charset="-128"/>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428261" y="1336957"/>
            <a:ext cx="4545034" cy="5324535"/>
          </a:xfrm>
          <a:prstGeom prst="rect">
            <a:avLst/>
          </a:prstGeom>
        </p:spPr>
        <p:txBody>
          <a:bodyPr wrap="square">
            <a:spAutoFit/>
          </a:bodyPr>
          <a:lstStyle/>
          <a:p>
            <a:pPr marL="285750" indent="-285750" algn="just">
              <a:buFont typeface="Arial" panose="020B0604020202020204" pitchFamily="34" charset="0"/>
              <a:buChar char="•"/>
            </a:pPr>
            <a:r>
              <a:rPr lang="en-US" dirty="0" err="1" smtClean="0">
                <a:latin typeface="Sylfaen" panose="010A0502050306030303" pitchFamily="18" charset="0"/>
              </a:rPr>
              <a:t>Անօրեն</a:t>
            </a:r>
            <a:r>
              <a:rPr lang="en-US" dirty="0" smtClean="0">
                <a:latin typeface="Sylfaen" panose="010A0502050306030303" pitchFamily="18" charset="0"/>
              </a:rPr>
              <a:t> </a:t>
            </a:r>
            <a:r>
              <a:rPr lang="en-US" dirty="0" err="1" smtClean="0">
                <a:latin typeface="Sylfaen" panose="010A0502050306030303" pitchFamily="18" charset="0"/>
              </a:rPr>
              <a:t>կերպով</a:t>
            </a:r>
            <a:r>
              <a:rPr lang="en-US" dirty="0" smtClean="0">
                <a:latin typeface="Sylfaen" panose="010A0502050306030303" pitchFamily="18" charset="0"/>
              </a:rPr>
              <a:t> </a:t>
            </a:r>
            <a:r>
              <a:rPr lang="en-US" dirty="0" err="1" smtClean="0">
                <a:latin typeface="Sylfaen" panose="010A0502050306030303" pitchFamily="18" charset="0"/>
              </a:rPr>
              <a:t>տվյալների</a:t>
            </a:r>
            <a:r>
              <a:rPr lang="en-US" dirty="0" smtClean="0">
                <a:latin typeface="Sylfaen" panose="010A0502050306030303" pitchFamily="18" charset="0"/>
              </a:rPr>
              <a:t> </a:t>
            </a:r>
            <a:r>
              <a:rPr lang="en-US" dirty="0" err="1" smtClean="0">
                <a:latin typeface="Sylfaen" panose="010A0502050306030303" pitchFamily="18" charset="0"/>
              </a:rPr>
              <a:t>մեջ</a:t>
            </a:r>
            <a:r>
              <a:rPr lang="en-US" dirty="0" smtClean="0">
                <a:latin typeface="Sylfaen" panose="010A0502050306030303" pitchFamily="18" charset="0"/>
              </a:rPr>
              <a:t> </a:t>
            </a:r>
            <a:r>
              <a:rPr lang="en-US" dirty="0" err="1" smtClean="0">
                <a:latin typeface="Sylfaen" panose="010A0502050306030303" pitchFamily="18" charset="0"/>
              </a:rPr>
              <a:t>միջամտության</a:t>
            </a:r>
            <a:r>
              <a:rPr lang="en-US" dirty="0" smtClean="0">
                <a:latin typeface="Sylfaen" panose="010A0502050306030303" pitchFamily="18" charset="0"/>
              </a:rPr>
              <a:t> </a:t>
            </a:r>
            <a:r>
              <a:rPr lang="en-US" dirty="0" err="1" smtClean="0">
                <a:latin typeface="Sylfaen" panose="010A0502050306030303" pitchFamily="18" charset="0"/>
              </a:rPr>
              <a:t>օրինակներ</a:t>
            </a:r>
            <a:r>
              <a:rPr lang="en-US" dirty="0" smtClean="0">
                <a:latin typeface="Sylfaen" panose="010A0502050306030303" pitchFamily="18" charset="0"/>
              </a:rPr>
              <a:t>՝</a:t>
            </a:r>
            <a:endParaRPr lang="en-US" dirty="0">
              <a:latin typeface="Sylfaen" panose="010A0502050306030303" pitchFamily="18" charset="0"/>
            </a:endParaRPr>
          </a:p>
          <a:p>
            <a:pPr marL="742950" lvl="1" indent="-285750" algn="just">
              <a:buFont typeface="Calibri Light" panose="020F0302020204030204" pitchFamily="34" charset="0"/>
              <a:buChar char="‐"/>
            </a:pPr>
            <a:r>
              <a:rPr lang="en-US" sz="1600" dirty="0" err="1" smtClean="0">
                <a:latin typeface="Sylfaen" panose="010A0502050306030303" pitchFamily="18" charset="0"/>
              </a:rPr>
              <a:t>Ցանցերի</a:t>
            </a:r>
            <a:r>
              <a:rPr lang="en-US" sz="1600" dirty="0" smtClean="0">
                <a:latin typeface="Sylfaen" panose="010A0502050306030303" pitchFamily="18" charset="0"/>
              </a:rPr>
              <a:t> </a:t>
            </a:r>
            <a:r>
              <a:rPr lang="en-US" sz="1600" dirty="0" err="1" smtClean="0">
                <a:latin typeface="Sylfaen" panose="010A0502050306030303" pitchFamily="18" charset="0"/>
              </a:rPr>
              <a:t>նախագծմանը</a:t>
            </a:r>
            <a:r>
              <a:rPr lang="en-US" sz="1600" dirty="0" smtClean="0">
                <a:latin typeface="Sylfaen" panose="010A0502050306030303" pitchFamily="18" charset="0"/>
              </a:rPr>
              <a:t>  </a:t>
            </a:r>
            <a:r>
              <a:rPr lang="en-US" sz="1600" dirty="0" err="1" smtClean="0">
                <a:latin typeface="Sylfaen" panose="010A0502050306030303" pitchFamily="18" charset="0"/>
              </a:rPr>
              <a:t>կամ</a:t>
            </a:r>
            <a:r>
              <a:rPr lang="en-US" sz="1600" dirty="0" smtClean="0">
                <a:latin typeface="Sylfaen" panose="010A0502050306030303" pitchFamily="18" charset="0"/>
              </a:rPr>
              <a:t> </a:t>
            </a:r>
            <a:r>
              <a:rPr lang="en-US" sz="1600" dirty="0" err="1" smtClean="0">
                <a:latin typeface="Sylfaen" panose="010A0502050306030303" pitchFamily="18" charset="0"/>
              </a:rPr>
              <a:t>տարածված</a:t>
            </a:r>
            <a:r>
              <a:rPr lang="en-US" sz="1600" dirty="0" smtClean="0">
                <a:latin typeface="Sylfaen" panose="010A0502050306030303" pitchFamily="18" charset="0"/>
              </a:rPr>
              <a:t> </a:t>
            </a:r>
            <a:r>
              <a:rPr lang="en-US" sz="1600" dirty="0" err="1" smtClean="0">
                <a:latin typeface="Sylfaen" panose="010A0502050306030303" pitchFamily="18" charset="0"/>
              </a:rPr>
              <a:t>գործառնական</a:t>
            </a:r>
            <a:r>
              <a:rPr lang="en-US" sz="1600" dirty="0" smtClean="0">
                <a:latin typeface="Sylfaen" panose="010A0502050306030303" pitchFamily="18" charset="0"/>
              </a:rPr>
              <a:t> </a:t>
            </a:r>
            <a:r>
              <a:rPr lang="en-US" sz="1600" dirty="0" err="1" smtClean="0">
                <a:latin typeface="Sylfaen" panose="010A0502050306030303" pitchFamily="18" charset="0"/>
              </a:rPr>
              <a:t>կամ</a:t>
            </a:r>
            <a:r>
              <a:rPr lang="en-US" sz="1600" dirty="0" smtClean="0">
                <a:latin typeface="Sylfaen" panose="010A0502050306030303" pitchFamily="18" charset="0"/>
              </a:rPr>
              <a:t> </a:t>
            </a:r>
            <a:r>
              <a:rPr lang="en-US" sz="1600" dirty="0" err="1" smtClean="0">
                <a:latin typeface="Sylfaen" panose="010A0502050306030303" pitchFamily="18" charset="0"/>
              </a:rPr>
              <a:t>կոմերցիոն</a:t>
            </a:r>
            <a:r>
              <a:rPr lang="en-US" sz="1600" dirty="0" smtClean="0">
                <a:latin typeface="Sylfaen" panose="010A0502050306030303" pitchFamily="18" charset="0"/>
              </a:rPr>
              <a:t> </a:t>
            </a:r>
            <a:r>
              <a:rPr lang="en-US" sz="1600" dirty="0" err="1" smtClean="0">
                <a:latin typeface="Sylfaen" panose="010A0502050306030303" pitchFamily="18" charset="0"/>
              </a:rPr>
              <a:t>պրակտիկաներին</a:t>
            </a:r>
            <a:r>
              <a:rPr lang="en-US" sz="1600" dirty="0" smtClean="0">
                <a:latin typeface="Sylfaen" panose="010A0502050306030303" pitchFamily="18" charset="0"/>
              </a:rPr>
              <a:t> </a:t>
            </a:r>
            <a:r>
              <a:rPr lang="en-US" sz="1600" dirty="0" err="1" smtClean="0">
                <a:latin typeface="Sylfaen" panose="010A0502050306030303" pitchFamily="18" charset="0"/>
              </a:rPr>
              <a:t>բնորոշ</a:t>
            </a:r>
            <a:r>
              <a:rPr lang="en-US" sz="1600" dirty="0" smtClean="0">
                <a:latin typeface="Sylfaen" panose="010A0502050306030303" pitchFamily="18" charset="0"/>
              </a:rPr>
              <a:t> </a:t>
            </a:r>
            <a:r>
              <a:rPr lang="en-US" sz="1600" dirty="0" err="1" smtClean="0">
                <a:latin typeface="Sylfaen" panose="010A0502050306030303" pitchFamily="18" charset="0"/>
              </a:rPr>
              <a:t>գործողություններ</a:t>
            </a:r>
            <a:r>
              <a:rPr lang="en-US" sz="1600" dirty="0" smtClean="0">
                <a:latin typeface="Sylfaen" panose="010A0502050306030303" pitchFamily="18" charset="0"/>
              </a:rPr>
              <a:t> </a:t>
            </a:r>
            <a:endParaRPr lang="en-US" sz="1600" dirty="0">
              <a:latin typeface="Sylfaen" panose="010A0502050306030303" pitchFamily="18" charset="0"/>
            </a:endParaRPr>
          </a:p>
          <a:p>
            <a:pPr marL="742950" lvl="1" indent="-285750" algn="just">
              <a:buFont typeface="Calibri Light" panose="020F0302020204030204" pitchFamily="34" charset="0"/>
              <a:buChar char="‐"/>
            </a:pPr>
            <a:r>
              <a:rPr lang="en-US" sz="1600" dirty="0" err="1" smtClean="0">
                <a:latin typeface="Sylfaen" panose="010A0502050306030303" pitchFamily="18" charset="0"/>
              </a:rPr>
              <a:t>Համակարգչի</a:t>
            </a:r>
            <a:r>
              <a:rPr lang="en-US" sz="1600" dirty="0" smtClean="0">
                <a:latin typeface="Sylfaen" panose="010A0502050306030303" pitchFamily="18" charset="0"/>
              </a:rPr>
              <a:t> </a:t>
            </a:r>
            <a:r>
              <a:rPr lang="en-US" sz="1600" dirty="0" err="1" smtClean="0">
                <a:latin typeface="Sylfaen" panose="010A0502050306030303" pitchFamily="18" charset="0"/>
              </a:rPr>
              <a:t>անվտանգության</a:t>
            </a:r>
            <a:r>
              <a:rPr lang="en-US" sz="1600" dirty="0" smtClean="0">
                <a:latin typeface="Sylfaen" panose="010A0502050306030303" pitchFamily="18" charset="0"/>
              </a:rPr>
              <a:t> </a:t>
            </a:r>
            <a:r>
              <a:rPr lang="en-US" sz="1600" dirty="0" err="1" smtClean="0">
                <a:latin typeface="Sylfaen" panose="010A0502050306030303" pitchFamily="18" charset="0"/>
              </a:rPr>
              <a:t>համակարգի</a:t>
            </a:r>
            <a:r>
              <a:rPr lang="en-US" sz="1600" dirty="0" smtClean="0">
                <a:latin typeface="Sylfaen" panose="010A0502050306030303" pitchFamily="18" charset="0"/>
              </a:rPr>
              <a:t> </a:t>
            </a:r>
            <a:r>
              <a:rPr lang="en-US" sz="1600" dirty="0" err="1" smtClean="0">
                <a:latin typeface="Sylfaen" panose="010A0502050306030303" pitchFamily="18" charset="0"/>
              </a:rPr>
              <a:t>փորձարկում</a:t>
            </a:r>
            <a:r>
              <a:rPr lang="en-US" sz="1600" dirty="0" smtClean="0">
                <a:latin typeface="Sylfaen" panose="010A0502050306030303" pitchFamily="18" charset="0"/>
              </a:rPr>
              <a:t> </a:t>
            </a:r>
            <a:r>
              <a:rPr lang="en-US" sz="1600" dirty="0" err="1" smtClean="0">
                <a:latin typeface="Sylfaen" panose="010A0502050306030303" pitchFamily="18" charset="0"/>
              </a:rPr>
              <a:t>կամ</a:t>
            </a:r>
            <a:r>
              <a:rPr lang="en-US" sz="1600" dirty="0" smtClean="0">
                <a:latin typeface="Sylfaen" panose="010A0502050306030303" pitchFamily="18" charset="0"/>
              </a:rPr>
              <a:t> </a:t>
            </a:r>
            <a:r>
              <a:rPr lang="en-US" sz="1600" dirty="0" err="1" smtClean="0">
                <a:latin typeface="Sylfaen" panose="010A0502050306030303" pitchFamily="18" charset="0"/>
              </a:rPr>
              <a:t>պաշտպանություն</a:t>
            </a:r>
            <a:r>
              <a:rPr lang="en-US" sz="1600" dirty="0" smtClean="0">
                <a:latin typeface="Sylfaen" panose="010A0502050306030303" pitchFamily="18" charset="0"/>
              </a:rPr>
              <a:t>՝ </a:t>
            </a:r>
            <a:r>
              <a:rPr lang="en-US" sz="1600" dirty="0" err="1" smtClean="0">
                <a:latin typeface="Sylfaen" panose="010A0502050306030303" pitchFamily="18" charset="0"/>
              </a:rPr>
              <a:t>լիազորված</a:t>
            </a:r>
            <a:r>
              <a:rPr lang="en-US" sz="1600" dirty="0" smtClean="0">
                <a:latin typeface="Sylfaen" panose="010A0502050306030303" pitchFamily="18" charset="0"/>
              </a:rPr>
              <a:t> </a:t>
            </a:r>
            <a:r>
              <a:rPr lang="en-US" sz="1600" dirty="0" err="1" smtClean="0">
                <a:latin typeface="Sylfaen" panose="010A0502050306030303" pitchFamily="18" charset="0"/>
              </a:rPr>
              <a:t>սեփականատիրոջ</a:t>
            </a:r>
            <a:r>
              <a:rPr lang="en-US" sz="1600" dirty="0" smtClean="0">
                <a:latin typeface="Sylfaen" panose="010A0502050306030303" pitchFamily="18" charset="0"/>
              </a:rPr>
              <a:t> </a:t>
            </a:r>
            <a:r>
              <a:rPr lang="en-US" sz="1600" dirty="0" err="1" smtClean="0">
                <a:latin typeface="Sylfaen" panose="010A0502050306030303" pitchFamily="18" charset="0"/>
              </a:rPr>
              <a:t>կամ</a:t>
            </a:r>
            <a:r>
              <a:rPr lang="en-US" sz="1600" dirty="0" smtClean="0">
                <a:latin typeface="Sylfaen" panose="010A0502050306030303" pitchFamily="18" charset="0"/>
              </a:rPr>
              <a:t> </a:t>
            </a:r>
            <a:r>
              <a:rPr lang="en-US" sz="1600" dirty="0" err="1" smtClean="0">
                <a:latin typeface="Sylfaen" panose="010A0502050306030303" pitchFamily="18" charset="0"/>
              </a:rPr>
              <a:t>գործածողի</a:t>
            </a:r>
            <a:r>
              <a:rPr lang="en-US" sz="1600" dirty="0" smtClean="0">
                <a:latin typeface="Sylfaen" panose="010A0502050306030303" pitchFamily="18" charset="0"/>
              </a:rPr>
              <a:t> </a:t>
            </a:r>
            <a:r>
              <a:rPr lang="en-US" sz="1600" dirty="0" err="1" smtClean="0">
                <a:latin typeface="Sylfaen" panose="010A0502050306030303" pitchFamily="18" charset="0"/>
              </a:rPr>
              <a:t>կողմից</a:t>
            </a:r>
            <a:r>
              <a:rPr lang="en-US" sz="1600" dirty="0" smtClean="0">
                <a:latin typeface="Sylfaen" panose="010A0502050306030303" pitchFamily="18" charset="0"/>
              </a:rPr>
              <a:t> </a:t>
            </a:r>
            <a:endParaRPr lang="en-US" sz="1600" dirty="0">
              <a:latin typeface="Sylfaen" panose="010A0502050306030303" pitchFamily="18" charset="0"/>
            </a:endParaRPr>
          </a:p>
          <a:p>
            <a:pPr marL="742950" lvl="1" indent="-285750" algn="just">
              <a:buFont typeface="Calibri Light" panose="020F0302020204030204" pitchFamily="34" charset="0"/>
              <a:buChar char="‐"/>
            </a:pPr>
            <a:r>
              <a:rPr lang="en-US" sz="1600" dirty="0" err="1" smtClean="0">
                <a:latin typeface="Sylfaen" panose="010A0502050306030303" pitchFamily="18" charset="0"/>
              </a:rPr>
              <a:t>Համակարգչի</a:t>
            </a:r>
            <a:r>
              <a:rPr lang="en-US" sz="1600" dirty="0" smtClean="0">
                <a:latin typeface="Sylfaen" panose="010A0502050306030303" pitchFamily="18" charset="0"/>
              </a:rPr>
              <a:t> </a:t>
            </a:r>
            <a:r>
              <a:rPr lang="en-US" sz="1600" dirty="0" err="1" smtClean="0">
                <a:latin typeface="Sylfaen" panose="010A0502050306030303" pitchFamily="18" charset="0"/>
              </a:rPr>
              <a:t>գործառնական</a:t>
            </a:r>
            <a:r>
              <a:rPr lang="en-US" sz="1600" dirty="0" smtClean="0">
                <a:latin typeface="Sylfaen" panose="010A0502050306030303" pitchFamily="18" charset="0"/>
              </a:rPr>
              <a:t> </a:t>
            </a:r>
            <a:r>
              <a:rPr lang="en-US" sz="1600" dirty="0" err="1" smtClean="0">
                <a:latin typeface="Sylfaen" panose="010A0502050306030303" pitchFamily="18" charset="0"/>
              </a:rPr>
              <a:t>համակարգի</a:t>
            </a:r>
            <a:r>
              <a:rPr lang="en-US" sz="1600" dirty="0" smtClean="0">
                <a:latin typeface="Sylfaen" panose="010A0502050306030303" pitchFamily="18" charset="0"/>
              </a:rPr>
              <a:t> </a:t>
            </a:r>
            <a:r>
              <a:rPr lang="en-US" sz="1600" dirty="0" err="1" smtClean="0">
                <a:latin typeface="Sylfaen" panose="010A0502050306030303" pitchFamily="18" charset="0"/>
              </a:rPr>
              <a:t>վերակազմավորում</a:t>
            </a:r>
            <a:r>
              <a:rPr lang="en-US" sz="1600" dirty="0" smtClean="0">
                <a:latin typeface="Sylfaen" panose="010A0502050306030303" pitchFamily="18" charset="0"/>
              </a:rPr>
              <a:t>՝ </a:t>
            </a:r>
            <a:r>
              <a:rPr lang="en-US" sz="1600" dirty="0" err="1" smtClean="0">
                <a:latin typeface="Sylfaen" panose="010A0502050306030303" pitchFamily="18" charset="0"/>
              </a:rPr>
              <a:t>նոր</a:t>
            </a:r>
            <a:r>
              <a:rPr lang="en-US" sz="1600" dirty="0" smtClean="0">
                <a:latin typeface="Sylfaen" panose="010A0502050306030303" pitchFamily="18" charset="0"/>
              </a:rPr>
              <a:t> </a:t>
            </a:r>
            <a:r>
              <a:rPr lang="en-US" sz="1600" dirty="0" err="1" smtClean="0">
                <a:latin typeface="Sylfaen" panose="010A0502050306030303" pitchFamily="18" charset="0"/>
              </a:rPr>
              <a:t>ծրագրի</a:t>
            </a:r>
            <a:r>
              <a:rPr lang="en-US" sz="1600" dirty="0" smtClean="0">
                <a:latin typeface="Sylfaen" panose="010A0502050306030303" pitchFamily="18" charset="0"/>
              </a:rPr>
              <a:t> </a:t>
            </a:r>
            <a:r>
              <a:rPr lang="en-US" sz="1600" dirty="0" err="1" smtClean="0">
                <a:latin typeface="Sylfaen" panose="010A0502050306030303" pitchFamily="18" charset="0"/>
              </a:rPr>
              <a:t>տեղադրման</a:t>
            </a:r>
            <a:r>
              <a:rPr lang="en-US" sz="1600" dirty="0" smtClean="0">
                <a:latin typeface="Sylfaen" panose="010A0502050306030303" pitchFamily="18" charset="0"/>
              </a:rPr>
              <a:t> </a:t>
            </a:r>
            <a:r>
              <a:rPr lang="en-US" sz="1600" dirty="0" err="1" smtClean="0">
                <a:latin typeface="Sylfaen" panose="010A0502050306030303" pitchFamily="18" charset="0"/>
              </a:rPr>
              <a:t>ժամանակ</a:t>
            </a:r>
            <a:r>
              <a:rPr lang="en-US" sz="1600" dirty="0" smtClean="0">
                <a:latin typeface="Sylfaen" panose="010A0502050306030303" pitchFamily="18" charset="0"/>
              </a:rPr>
              <a:t> </a:t>
            </a:r>
            <a:endParaRPr lang="en-US" sz="1600" dirty="0">
              <a:latin typeface="Sylfaen" panose="010A0502050306030303" pitchFamily="18" charset="0"/>
            </a:endParaRPr>
          </a:p>
          <a:p>
            <a:pPr marL="742950" lvl="1" indent="-285750" algn="just">
              <a:buFont typeface="Calibri Light" panose="020F0302020204030204" pitchFamily="34" charset="0"/>
              <a:buChar char="‐"/>
            </a:pPr>
            <a:r>
              <a:rPr lang="en-US" sz="1600" dirty="0" err="1" smtClean="0">
                <a:latin typeface="Sylfaen" panose="010A0502050306030303" pitchFamily="18" charset="0"/>
              </a:rPr>
              <a:t>Փոխանցվող</a:t>
            </a:r>
            <a:r>
              <a:rPr lang="en-US" sz="1600" dirty="0" smtClean="0">
                <a:latin typeface="Sylfaen" panose="010A0502050306030303" pitchFamily="18" charset="0"/>
              </a:rPr>
              <a:t> </a:t>
            </a:r>
            <a:r>
              <a:rPr lang="en-US" sz="1600" dirty="0" err="1" smtClean="0">
                <a:latin typeface="Sylfaen" panose="010A0502050306030303" pitchFamily="18" charset="0"/>
              </a:rPr>
              <a:t>տվյալների</a:t>
            </a:r>
            <a:r>
              <a:rPr lang="en-US" sz="1600" dirty="0" smtClean="0">
                <a:latin typeface="Sylfaen" panose="010A0502050306030303" pitchFamily="18" charset="0"/>
              </a:rPr>
              <a:t> </a:t>
            </a:r>
            <a:r>
              <a:rPr lang="en-US" sz="1600" dirty="0" err="1" smtClean="0">
                <a:latin typeface="Sylfaen" panose="010A0502050306030303" pitchFamily="18" charset="0"/>
              </a:rPr>
              <a:t>ձևափոխում</a:t>
            </a:r>
            <a:r>
              <a:rPr lang="en-US" sz="1600" dirty="0" smtClean="0">
                <a:latin typeface="Sylfaen" panose="010A0502050306030303" pitchFamily="18" charset="0"/>
              </a:rPr>
              <a:t> </a:t>
            </a:r>
            <a:r>
              <a:rPr lang="en-US" sz="1600" dirty="0" err="1" smtClean="0">
                <a:latin typeface="Sylfaen" panose="010A0502050306030303" pitchFamily="18" charset="0"/>
              </a:rPr>
              <a:t>հեշտացնելու</a:t>
            </a:r>
            <a:r>
              <a:rPr lang="en-US" sz="1600" dirty="0" smtClean="0">
                <a:latin typeface="Sylfaen" panose="010A0502050306030303" pitchFamily="18" charset="0"/>
              </a:rPr>
              <a:t> </a:t>
            </a:r>
            <a:r>
              <a:rPr lang="en-US" sz="1600" dirty="0" err="1" smtClean="0">
                <a:latin typeface="Sylfaen" panose="010A0502050306030303" pitchFamily="18" charset="0"/>
              </a:rPr>
              <a:t>համար</a:t>
            </a:r>
            <a:r>
              <a:rPr lang="en-US" sz="1600" dirty="0" smtClean="0">
                <a:latin typeface="Sylfaen" panose="010A0502050306030303" pitchFamily="18" charset="0"/>
              </a:rPr>
              <a:t> </a:t>
            </a:r>
            <a:r>
              <a:rPr lang="en-US" sz="1600" dirty="0" err="1" smtClean="0">
                <a:latin typeface="Sylfaen" panose="010A0502050306030303" pitchFamily="18" charset="0"/>
              </a:rPr>
              <a:t>անանուն</a:t>
            </a:r>
            <a:r>
              <a:rPr lang="en-US" sz="1600" dirty="0" smtClean="0">
                <a:latin typeface="Sylfaen" panose="010A0502050306030303" pitchFamily="18" charset="0"/>
              </a:rPr>
              <a:t> </a:t>
            </a:r>
            <a:r>
              <a:rPr lang="en-US" sz="1600" dirty="0" err="1" smtClean="0">
                <a:latin typeface="Sylfaen" panose="010A0502050306030303" pitchFamily="18" charset="0"/>
              </a:rPr>
              <a:t>հաղորդակցությունները</a:t>
            </a:r>
            <a:r>
              <a:rPr lang="en-US" sz="1600" dirty="0" smtClean="0">
                <a:latin typeface="Sylfaen" panose="010A0502050306030303" pitchFamily="18" charset="0"/>
              </a:rPr>
              <a:t> (</a:t>
            </a:r>
            <a:r>
              <a:rPr lang="en-US" sz="1600" dirty="0" err="1" smtClean="0">
                <a:latin typeface="Sylfaen" panose="010A0502050306030303" pitchFamily="18" charset="0"/>
              </a:rPr>
              <a:t>օր</a:t>
            </a:r>
            <a:r>
              <a:rPr lang="en-US" sz="1600" dirty="0" smtClean="0">
                <a:latin typeface="Sylfaen" panose="010A0502050306030303" pitchFamily="18" charset="0"/>
              </a:rPr>
              <a:t>.՝ </a:t>
            </a:r>
            <a:r>
              <a:rPr lang="en-US" sz="1600" dirty="0" err="1" smtClean="0">
                <a:latin typeface="Sylfaen" panose="010A0502050306030303" pitchFamily="18" charset="0"/>
              </a:rPr>
              <a:t>անանուն</a:t>
            </a:r>
            <a:r>
              <a:rPr lang="en-US" sz="1600" dirty="0" smtClean="0">
                <a:latin typeface="Sylfaen" panose="010A0502050306030303" pitchFamily="18" charset="0"/>
              </a:rPr>
              <a:t> </a:t>
            </a:r>
            <a:r>
              <a:rPr lang="en-US" sz="1600" dirty="0" err="1" smtClean="0">
                <a:latin typeface="Sylfaen" panose="010A0502050306030303" pitchFamily="18" charset="0"/>
              </a:rPr>
              <a:t>վերաուղարկող</a:t>
            </a:r>
            <a:r>
              <a:rPr lang="en-US" sz="1600" dirty="0" smtClean="0">
                <a:latin typeface="Sylfaen" panose="010A0502050306030303" pitchFamily="18" charset="0"/>
              </a:rPr>
              <a:t> </a:t>
            </a:r>
            <a:r>
              <a:rPr lang="en-US" sz="1600" dirty="0" err="1" smtClean="0">
                <a:latin typeface="Sylfaen" panose="010A0502050306030303" pitchFamily="18" charset="0"/>
              </a:rPr>
              <a:t>համակարգեր</a:t>
            </a:r>
            <a:r>
              <a:rPr lang="en-US" sz="1600" dirty="0" smtClean="0">
                <a:latin typeface="Sylfaen" panose="010A0502050306030303" pitchFamily="18" charset="0"/>
              </a:rPr>
              <a:t>) </a:t>
            </a:r>
            <a:endParaRPr lang="en-US" sz="1600" dirty="0">
              <a:latin typeface="Sylfaen" panose="010A0502050306030303" pitchFamily="18" charset="0"/>
            </a:endParaRPr>
          </a:p>
          <a:p>
            <a:pPr marL="742950" lvl="1" indent="-285750" algn="just">
              <a:buFont typeface="Calibri Light" panose="020F0302020204030204" pitchFamily="34" charset="0"/>
              <a:buChar char="‐"/>
            </a:pPr>
            <a:r>
              <a:rPr lang="en-US" sz="1600" dirty="0" err="1" smtClean="0">
                <a:latin typeface="Sylfaen" panose="010A0502050306030303" pitchFamily="18" charset="0"/>
              </a:rPr>
              <a:t>Տվյալների</a:t>
            </a:r>
            <a:r>
              <a:rPr lang="en-US" sz="1600" dirty="0" smtClean="0">
                <a:latin typeface="Sylfaen" panose="010A0502050306030303" pitchFamily="18" charset="0"/>
              </a:rPr>
              <a:t> </a:t>
            </a:r>
            <a:r>
              <a:rPr lang="en-US" sz="1600" dirty="0" err="1" smtClean="0">
                <a:latin typeface="Sylfaen" panose="010A0502050306030303" pitchFamily="18" charset="0"/>
              </a:rPr>
              <a:t>ձևափոխում</a:t>
            </a:r>
            <a:r>
              <a:rPr lang="en-US" sz="1600" dirty="0" smtClean="0">
                <a:latin typeface="Sylfaen" panose="010A0502050306030303" pitchFamily="18" charset="0"/>
              </a:rPr>
              <a:t> </a:t>
            </a:r>
            <a:r>
              <a:rPr lang="en-US" sz="1600" dirty="0" err="1" smtClean="0">
                <a:latin typeface="Sylfaen" panose="010A0502050306030303" pitchFamily="18" charset="0"/>
              </a:rPr>
              <a:t>հաղորդակցությունների</a:t>
            </a:r>
            <a:r>
              <a:rPr lang="en-US" sz="1600" dirty="0" smtClean="0">
                <a:latin typeface="Sylfaen" panose="010A0502050306030303" pitchFamily="18" charset="0"/>
              </a:rPr>
              <a:t> </a:t>
            </a:r>
            <a:r>
              <a:rPr lang="en-US" sz="1600" dirty="0" err="1" smtClean="0">
                <a:latin typeface="Sylfaen" panose="010A0502050306030303" pitchFamily="18" charset="0"/>
              </a:rPr>
              <a:t>ապահովման</a:t>
            </a:r>
            <a:r>
              <a:rPr lang="en-US" sz="1600" dirty="0" smtClean="0">
                <a:latin typeface="Sylfaen" panose="010A0502050306030303" pitchFamily="18" charset="0"/>
              </a:rPr>
              <a:t> </a:t>
            </a:r>
            <a:r>
              <a:rPr lang="en-US" sz="1600" dirty="0" err="1" smtClean="0">
                <a:latin typeface="Sylfaen" panose="010A0502050306030303" pitchFamily="18" charset="0"/>
              </a:rPr>
              <a:t>համար</a:t>
            </a:r>
            <a:r>
              <a:rPr lang="en-US" sz="1600" dirty="0" smtClean="0">
                <a:latin typeface="Sylfaen" panose="010A0502050306030303" pitchFamily="18" charset="0"/>
              </a:rPr>
              <a:t> (</a:t>
            </a:r>
            <a:r>
              <a:rPr lang="en-US" sz="1600" dirty="0" err="1" smtClean="0">
                <a:latin typeface="Sylfaen" panose="010A0502050306030303" pitchFamily="18" charset="0"/>
              </a:rPr>
              <a:t>օր</a:t>
            </a:r>
            <a:r>
              <a:rPr lang="en-US" sz="1600" dirty="0" smtClean="0">
                <a:latin typeface="Sylfaen" panose="010A0502050306030303" pitchFamily="18" charset="0"/>
              </a:rPr>
              <a:t>.՝ </a:t>
            </a:r>
            <a:r>
              <a:rPr lang="en-US" sz="1600" dirty="0" err="1" smtClean="0">
                <a:latin typeface="Sylfaen" panose="010A0502050306030303" pitchFamily="18" charset="0"/>
              </a:rPr>
              <a:t>գաղտնագրում</a:t>
            </a:r>
            <a:r>
              <a:rPr lang="en-US" sz="1600" dirty="0" smtClean="0">
                <a:latin typeface="Sylfaen" panose="010A0502050306030303" pitchFamily="18" charset="0"/>
              </a:rPr>
              <a:t>):</a:t>
            </a:r>
            <a:endParaRPr lang="en-US" sz="16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686035" y="0"/>
            <a:ext cx="728726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Միջամտություն</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տվյալների</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մեջ</a:t>
            </a:r>
            <a:r>
              <a:rPr lang="en-GB" sz="3200" dirty="0">
                <a:solidFill>
                  <a:schemeClr val="bg1"/>
                </a:solidFill>
                <a:latin typeface="Sylfaen" panose="010A0502050306030303" pitchFamily="18" charset="0"/>
                <a:ea typeface="Verdana" panose="020B0604030504040204" pitchFamily="34" charset="0"/>
                <a:cs typeface="Verdana" charset="0"/>
              </a:rPr>
              <a:t> </a:t>
            </a:r>
          </a:p>
          <a:p>
            <a:pPr algn="r"/>
            <a:r>
              <a:rPr lang="en-GB" sz="3200" dirty="0" smtClean="0">
                <a:solidFill>
                  <a:schemeClr val="bg1"/>
                </a:solidFill>
                <a:latin typeface="Sylfaen" panose="010A0502050306030303" pitchFamily="18" charset="0"/>
                <a:ea typeface="Verdana" panose="020B0604030504040204" pitchFamily="34" charset="0"/>
                <a:cs typeface="Verdana" charset="0"/>
              </a:rPr>
              <a:t>(</a:t>
            </a:r>
            <a:r>
              <a:rPr lang="en-GB" dirty="0" smtClean="0">
                <a:solidFill>
                  <a:schemeClr val="bg1"/>
                </a:solidFill>
                <a:latin typeface="Sylfaen" panose="010A0502050306030303" pitchFamily="18" charset="0"/>
                <a:ea typeface="Verdana" panose="020B0604030504040204" pitchFamily="34" charset="0"/>
                <a:cs typeface="Verdana" charset="0"/>
              </a:rPr>
              <a:t>&lt;&lt;</a:t>
            </a:r>
            <a:r>
              <a:rPr lang="en-GB" sz="3200" dirty="0" err="1" smtClean="0">
                <a:solidFill>
                  <a:schemeClr val="bg1"/>
                </a:solidFill>
                <a:latin typeface="Sylfaen" panose="010A0502050306030303" pitchFamily="18" charset="0"/>
                <a:ea typeface="Verdana" panose="020B0604030504040204" pitchFamily="34" charset="0"/>
                <a:cs typeface="Verdana" charset="0"/>
              </a:rPr>
              <a:t>անօրեն</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կերպով</a:t>
            </a:r>
            <a:r>
              <a:rPr lang="en-GB" dirty="0" smtClean="0">
                <a:solidFill>
                  <a:schemeClr val="bg1"/>
                </a:solidFill>
                <a:latin typeface="Sylfaen" panose="010A0502050306030303" pitchFamily="18" charset="0"/>
                <a:ea typeface="Verdana" panose="020B0604030504040204" pitchFamily="34" charset="0"/>
                <a:cs typeface="Verdana" charset="0"/>
              </a:rPr>
              <a:t>&gt;&gt;</a:t>
            </a:r>
            <a:r>
              <a:rPr lang="en-GB" sz="3200" dirty="0" smtClean="0">
                <a:solidFill>
                  <a:schemeClr val="bg1"/>
                </a:solidFill>
                <a:latin typeface="Sylfaen" panose="010A0502050306030303" pitchFamily="18" charset="0"/>
                <a:ea typeface="Verdana" panose="020B0604030504040204" pitchFamily="34" charset="0"/>
                <a:cs typeface="Verdana" charset="0"/>
              </a:rPr>
              <a:t>)</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53292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4801314"/>
          </a:xfrm>
          <a:prstGeom prst="rect">
            <a:avLst/>
          </a:prstGeom>
        </p:spPr>
        <p:txBody>
          <a:bodyPr wrap="square">
            <a:spAutoFit/>
          </a:bodyPr>
          <a:lstStyle/>
          <a:p>
            <a:pPr lvl="0" algn="just" fontAlgn="base">
              <a:spcBef>
                <a:spcPct val="0"/>
              </a:spcBef>
              <a:spcAft>
                <a:spcPct val="0"/>
              </a:spcAft>
              <a:defRPr/>
            </a:pPr>
            <a:r>
              <a:rPr lang="hy-AM" dirty="0">
                <a:solidFill>
                  <a:prstClr val="black"/>
                </a:solidFill>
                <a:latin typeface="Sylfaen" panose="010A0502050306030303" pitchFamily="18" charset="0"/>
                <a:ea typeface="ＭＳ Ｐゴシック" pitchFamily="34" charset="-128"/>
              </a:rPr>
              <a:t>1. 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a:t>
            </a:r>
            <a:r>
              <a:rPr lang="hy-AM" dirty="0">
                <a:latin typeface="Sylfaen" panose="010A0502050306030303" pitchFamily="18" charset="0"/>
                <a:ea typeface="ＭＳ Ｐゴシック" pitchFamily="34" charset="-128"/>
              </a:rPr>
              <a:t>անօրեն կերպով </a:t>
            </a:r>
            <a:r>
              <a:rPr lang="hy-AM" dirty="0">
                <a:solidFill>
                  <a:prstClr val="black"/>
                </a:solidFill>
                <a:latin typeface="Sylfaen" panose="010A0502050306030303" pitchFamily="18" charset="0"/>
                <a:ea typeface="ＭＳ Ｐゴシック" pitchFamily="34" charset="-128"/>
              </a:rPr>
              <a:t>համակարգչային տվյալները </a:t>
            </a:r>
            <a:r>
              <a:rPr lang="hy-AM" dirty="0">
                <a:latin typeface="Sylfaen" panose="010A0502050306030303" pitchFamily="18" charset="0"/>
                <a:ea typeface="ＭＳ Ｐゴシック" pitchFamily="34" charset="-128"/>
              </a:rPr>
              <a:t>վնասելը, ոչնչացնելը,</a:t>
            </a:r>
            <a:r>
              <a:rPr lang="hy-AM" dirty="0">
                <a:solidFill>
                  <a:srgbClr val="FF0000"/>
                </a:solidFill>
                <a:latin typeface="Sylfaen" panose="010A0502050306030303" pitchFamily="18" charset="0"/>
                <a:ea typeface="ＭＳ Ｐゴシック" pitchFamily="34" charset="-128"/>
              </a:rPr>
              <a:t> </a:t>
            </a:r>
            <a:r>
              <a:rPr lang="hy-AM" dirty="0">
                <a:latin typeface="Sylfaen" panose="010A0502050306030303" pitchFamily="18" charset="0"/>
                <a:ea typeface="ＭＳ Ｐゴシック" pitchFamily="34" charset="-128"/>
              </a:rPr>
              <a:t>փչացնելը, փոփոխելը</a:t>
            </a:r>
            <a:r>
              <a:rPr lang="hy-AM" dirty="0">
                <a:solidFill>
                  <a:prstClr val="black"/>
                </a:solidFill>
                <a:latin typeface="Sylfaen" panose="010A0502050306030303" pitchFamily="18" charset="0"/>
                <a:ea typeface="ＭＳ Ｐゴシック" pitchFamily="34" charset="-128"/>
              </a:rPr>
              <a:t> կամ </a:t>
            </a:r>
            <a:r>
              <a:rPr lang="hy-AM" dirty="0">
                <a:latin typeface="Sylfaen" panose="010A0502050306030303" pitchFamily="18" charset="0"/>
                <a:ea typeface="ＭＳ Ｐゴシック" pitchFamily="34" charset="-128"/>
              </a:rPr>
              <a:t>արգելելը</a:t>
            </a:r>
            <a:r>
              <a:rPr lang="hy-AM" dirty="0">
                <a:solidFill>
                  <a:prstClr val="black"/>
                </a:solidFill>
                <a:latin typeface="Sylfaen" panose="010A0502050306030303" pitchFamily="18" charset="0"/>
                <a:ea typeface="ＭＳ Ｐゴシック" pitchFamily="34" charset="-128"/>
              </a:rPr>
              <a:t>:</a:t>
            </a:r>
          </a:p>
          <a:p>
            <a:pPr marL="342900" lvl="0" indent="-342900" algn="just" fontAlgn="base">
              <a:spcBef>
                <a:spcPct val="0"/>
              </a:spcBef>
              <a:spcAft>
                <a:spcPct val="0"/>
              </a:spcAft>
              <a:buFont typeface="+mj-lt"/>
              <a:buAutoNum type="arabicPeriod"/>
              <a:defRPr/>
            </a:pPr>
            <a:endParaRPr lang="hy-AM" dirty="0">
              <a:solidFill>
                <a:prstClr val="black"/>
              </a:solidFill>
              <a:latin typeface="Sylfaen" panose="010A0502050306030303" pitchFamily="18" charset="0"/>
              <a:ea typeface="ＭＳ Ｐゴシック" pitchFamily="34" charset="-128"/>
            </a:endParaRPr>
          </a:p>
          <a:p>
            <a:pPr lvl="0" algn="just" fontAlgn="base">
              <a:spcBef>
                <a:spcPct val="0"/>
              </a:spcBef>
              <a:spcAft>
                <a:spcPct val="0"/>
              </a:spcAft>
              <a:defRPr/>
            </a:pPr>
            <a:r>
              <a:rPr lang="hy-AM" dirty="0">
                <a:solidFill>
                  <a:prstClr val="black"/>
                </a:solidFill>
                <a:latin typeface="Sylfaen" panose="010A0502050306030303" pitchFamily="18" charset="0"/>
                <a:ea typeface="ＭＳ Ｐゴシック" pitchFamily="34" charset="-128"/>
              </a:rPr>
              <a:t>2. Կողմը կարող է իրավունք վերապահել` պահանջելու, որ 1-ին կետում նշված գործողության արդյունքում </a:t>
            </a:r>
            <a:r>
              <a:rPr lang="hy-AM" dirty="0">
                <a:solidFill>
                  <a:srgbClr val="FF0000"/>
                </a:solidFill>
                <a:latin typeface="Sylfaen" panose="010A0502050306030303" pitchFamily="18" charset="0"/>
                <a:ea typeface="ＭＳ Ｐゴシック" pitchFamily="34" charset="-128"/>
              </a:rPr>
              <a:t>լուրջ վնաս </a:t>
            </a:r>
            <a:r>
              <a:rPr lang="hy-AM" dirty="0">
                <a:solidFill>
                  <a:prstClr val="black"/>
                </a:solidFill>
                <a:latin typeface="Sylfaen" panose="010A0502050306030303" pitchFamily="18" charset="0"/>
                <a:ea typeface="ＭＳ Ｐゴシック" pitchFamily="34" charset="-128"/>
              </a:rPr>
              <a:t>պատճառվի:</a:t>
            </a:r>
            <a:endParaRPr lang="en-GB" dirty="0">
              <a:solidFill>
                <a:prstClr val="black"/>
              </a:solidFill>
              <a:latin typeface="Sylfaen" panose="010A0502050306030303" pitchFamily="18" charset="0"/>
              <a:ea typeface="ＭＳ Ｐゴシック" pitchFamily="34" charset="-128"/>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405401" y="1336957"/>
            <a:ext cx="4545034" cy="3785652"/>
          </a:xfrm>
          <a:prstGeom prst="rect">
            <a:avLst/>
          </a:prstGeom>
        </p:spPr>
        <p:txBody>
          <a:bodyPr wrap="square">
            <a:spAutoFit/>
          </a:bodyPr>
          <a:lstStyle/>
          <a:p>
            <a:pPr marL="342900" indent="-342900" algn="just">
              <a:buFont typeface="Arial" panose="020B0604020202020204" pitchFamily="34" charset="0"/>
              <a:buChar char="•"/>
            </a:pPr>
            <a:r>
              <a:rPr lang="en-US" sz="2000" dirty="0" err="1" smtClean="0">
                <a:latin typeface="Sylfaen" panose="010A0502050306030303" pitchFamily="18" charset="0"/>
              </a:rPr>
              <a:t>Կողմերը</a:t>
            </a:r>
            <a:r>
              <a:rPr lang="en-US" sz="2000" dirty="0" smtClean="0">
                <a:latin typeface="Sylfaen" panose="010A0502050306030303" pitchFamily="18" charset="0"/>
              </a:rPr>
              <a:t> </a:t>
            </a:r>
            <a:r>
              <a:rPr lang="en-US" sz="2000" dirty="0" err="1" smtClean="0">
                <a:latin typeface="Sylfaen" panose="010A0502050306030303" pitchFamily="18" charset="0"/>
              </a:rPr>
              <a:t>կարող</a:t>
            </a:r>
            <a:r>
              <a:rPr lang="en-US" sz="2000" dirty="0" smtClean="0">
                <a:latin typeface="Sylfaen" panose="010A0502050306030303" pitchFamily="18" charset="0"/>
              </a:rPr>
              <a:t> </a:t>
            </a:r>
            <a:r>
              <a:rPr lang="en-US" sz="2000" dirty="0" err="1" smtClean="0">
                <a:latin typeface="Sylfaen" panose="010A0502050306030303" pitchFamily="18" charset="0"/>
              </a:rPr>
              <a:t>են</a:t>
            </a:r>
            <a:r>
              <a:rPr lang="en-US" sz="2000" dirty="0" smtClean="0">
                <a:latin typeface="Sylfaen" panose="010A0502050306030303" pitchFamily="18" charset="0"/>
              </a:rPr>
              <a:t> </a:t>
            </a:r>
            <a:r>
              <a:rPr lang="en-US" sz="2000" dirty="0" err="1" smtClean="0">
                <a:latin typeface="Sylfaen" panose="010A0502050306030303" pitchFamily="18" charset="0"/>
              </a:rPr>
              <a:t>սահմանափակել</a:t>
            </a:r>
            <a:r>
              <a:rPr lang="en-US" sz="2000" dirty="0" smtClean="0">
                <a:latin typeface="Sylfaen" panose="010A0502050306030303" pitchFamily="18" charset="0"/>
              </a:rPr>
              <a:t> </a:t>
            </a:r>
            <a:r>
              <a:rPr lang="en-US" sz="2000" dirty="0" err="1" smtClean="0">
                <a:latin typeface="Sylfaen" panose="010A0502050306030303" pitchFamily="18" charset="0"/>
              </a:rPr>
              <a:t>տվյալների</a:t>
            </a:r>
            <a:r>
              <a:rPr lang="en-US" sz="2000" dirty="0" smtClean="0">
                <a:latin typeface="Sylfaen" panose="010A0502050306030303" pitchFamily="18" charset="0"/>
              </a:rPr>
              <a:t> </a:t>
            </a:r>
            <a:r>
              <a:rPr lang="en-US" sz="2000" dirty="0" err="1" smtClean="0">
                <a:latin typeface="Sylfaen" panose="010A0502050306030303" pitchFamily="18" charset="0"/>
              </a:rPr>
              <a:t>մեջ</a:t>
            </a:r>
            <a:r>
              <a:rPr lang="en-US" sz="2000" dirty="0" smtClean="0">
                <a:latin typeface="Sylfaen" panose="010A0502050306030303" pitchFamily="18" charset="0"/>
              </a:rPr>
              <a:t> </a:t>
            </a:r>
            <a:r>
              <a:rPr lang="en-US" sz="2000" dirty="0" err="1" smtClean="0">
                <a:latin typeface="Sylfaen" panose="010A0502050306030303" pitchFamily="18" charset="0"/>
              </a:rPr>
              <a:t>միջամտության</a:t>
            </a:r>
            <a:r>
              <a:rPr lang="en-US" sz="2000" dirty="0" smtClean="0">
                <a:latin typeface="Sylfaen" panose="010A0502050306030303" pitchFamily="18" charset="0"/>
              </a:rPr>
              <a:t> </a:t>
            </a:r>
            <a:r>
              <a:rPr lang="en-US" sz="2000" dirty="0" err="1" smtClean="0">
                <a:latin typeface="Sylfaen" panose="010A0502050306030303" pitchFamily="18" charset="0"/>
              </a:rPr>
              <a:t>քրեականացումը</a:t>
            </a:r>
            <a:r>
              <a:rPr lang="en-US" sz="2000" dirty="0" smtClean="0">
                <a:latin typeface="Sylfaen" panose="010A0502050306030303" pitchFamily="18" charset="0"/>
              </a:rPr>
              <a:t>, </a:t>
            </a:r>
            <a:r>
              <a:rPr lang="en-US" sz="2000" dirty="0" err="1" smtClean="0">
                <a:latin typeface="Sylfaen" panose="010A0502050306030303" pitchFamily="18" charset="0"/>
              </a:rPr>
              <a:t>որոնք</a:t>
            </a:r>
            <a:r>
              <a:rPr lang="en-US" sz="2000" dirty="0" smtClean="0">
                <a:latin typeface="Sylfaen" panose="010A0502050306030303" pitchFamily="18" charset="0"/>
              </a:rPr>
              <a:t> </a:t>
            </a:r>
            <a:r>
              <a:rPr lang="en-US" sz="2000" dirty="0" err="1" smtClean="0">
                <a:latin typeface="Sylfaen" panose="010A0502050306030303" pitchFamily="18" charset="0"/>
              </a:rPr>
              <a:t>հանգեցնում</a:t>
            </a:r>
            <a:r>
              <a:rPr lang="en-US" sz="2000" dirty="0" smtClean="0">
                <a:latin typeface="Sylfaen" panose="010A0502050306030303" pitchFamily="18" charset="0"/>
              </a:rPr>
              <a:t> </a:t>
            </a:r>
            <a:r>
              <a:rPr lang="en-US" sz="2000" dirty="0" err="1" smtClean="0">
                <a:latin typeface="Sylfaen" panose="010A0502050306030303" pitchFamily="18" charset="0"/>
              </a:rPr>
              <a:t>են</a:t>
            </a:r>
            <a:r>
              <a:rPr lang="en-US" sz="2000" dirty="0" smtClean="0">
                <a:latin typeface="Sylfaen" panose="010A0502050306030303" pitchFamily="18" charset="0"/>
              </a:rPr>
              <a:t> </a:t>
            </a:r>
            <a:r>
              <a:rPr lang="en-US" sz="2000" dirty="0" err="1" smtClean="0">
                <a:latin typeface="Sylfaen" panose="010A0502050306030303" pitchFamily="18" charset="0"/>
              </a:rPr>
              <a:t>լուրջ</a:t>
            </a:r>
            <a:r>
              <a:rPr lang="en-US" sz="2000" dirty="0" smtClean="0">
                <a:latin typeface="Sylfaen" panose="010A0502050306030303" pitchFamily="18" charset="0"/>
              </a:rPr>
              <a:t> </a:t>
            </a:r>
            <a:r>
              <a:rPr lang="en-US" sz="2000" dirty="0" err="1" smtClean="0">
                <a:latin typeface="Sylfaen" panose="010A0502050306030303" pitchFamily="18" charset="0"/>
              </a:rPr>
              <a:t>վնասի</a:t>
            </a:r>
            <a:endParaRPr lang="en-US" sz="2000" dirty="0">
              <a:latin typeface="Sylfaen" panose="010A0502050306030303" pitchFamily="18" charset="0"/>
            </a:endParaRPr>
          </a:p>
          <a:p>
            <a:pPr marL="342900" indent="-342900" algn="just">
              <a:buFont typeface="Arial" panose="020B0604020202020204" pitchFamily="34" charset="0"/>
              <a:buChar char="•"/>
            </a:pPr>
            <a:endParaRPr lang="en-US" sz="2000" dirty="0">
              <a:latin typeface="Sylfaen" panose="010A0502050306030303" pitchFamily="18" charset="0"/>
            </a:endParaRPr>
          </a:p>
          <a:p>
            <a:pPr marL="342900" indent="-342900" algn="just">
              <a:buFont typeface="Arial" panose="020B0604020202020204" pitchFamily="34" charset="0"/>
              <a:buChar char="•"/>
            </a:pPr>
            <a:r>
              <a:rPr lang="en-US" sz="2000" dirty="0" err="1" smtClean="0">
                <a:latin typeface="Sylfaen" panose="010A0502050306030303" pitchFamily="18" charset="0"/>
              </a:rPr>
              <a:t>Լուրջ</a:t>
            </a:r>
            <a:r>
              <a:rPr lang="en-US" sz="2000" dirty="0" smtClean="0">
                <a:latin typeface="Sylfaen" panose="010A0502050306030303" pitchFamily="18" charset="0"/>
              </a:rPr>
              <a:t> </a:t>
            </a:r>
            <a:r>
              <a:rPr lang="en-US" sz="2000" dirty="0" err="1" smtClean="0">
                <a:latin typeface="Sylfaen" panose="010A0502050306030303" pitchFamily="18" charset="0"/>
              </a:rPr>
              <a:t>վնասի</a:t>
            </a:r>
            <a:r>
              <a:rPr lang="en-US" sz="2000" dirty="0" smtClean="0">
                <a:latin typeface="Sylfaen" panose="010A0502050306030303" pitchFamily="18" charset="0"/>
              </a:rPr>
              <a:t> </a:t>
            </a:r>
            <a:r>
              <a:rPr lang="en-US" sz="2000" dirty="0" err="1" smtClean="0">
                <a:latin typeface="Sylfaen" panose="010A0502050306030303" pitchFamily="18" charset="0"/>
              </a:rPr>
              <a:t>հասկացությունը</a:t>
            </a:r>
            <a:r>
              <a:rPr lang="en-US" sz="2000" dirty="0" smtClean="0">
                <a:latin typeface="Sylfaen" panose="010A0502050306030303" pitchFamily="18" charset="0"/>
              </a:rPr>
              <a:t> </a:t>
            </a:r>
            <a:r>
              <a:rPr lang="en-US" sz="2000" dirty="0" err="1" smtClean="0">
                <a:latin typeface="Sylfaen" panose="010A0502050306030303" pitchFamily="18" charset="0"/>
              </a:rPr>
              <a:t>պետք</a:t>
            </a:r>
            <a:r>
              <a:rPr lang="en-US" sz="2000" dirty="0" smtClean="0">
                <a:latin typeface="Sylfaen" panose="010A0502050306030303" pitchFamily="18" charset="0"/>
              </a:rPr>
              <a:t> է </a:t>
            </a:r>
            <a:r>
              <a:rPr lang="en-US" sz="2000" dirty="0" err="1" smtClean="0">
                <a:latin typeface="Sylfaen" panose="010A0502050306030303" pitchFamily="18" charset="0"/>
              </a:rPr>
              <a:t>տրվի</a:t>
            </a:r>
            <a:r>
              <a:rPr lang="en-US" sz="2000" dirty="0" smtClean="0">
                <a:latin typeface="Sylfaen" panose="010A0502050306030303" pitchFamily="18" charset="0"/>
              </a:rPr>
              <a:t> </a:t>
            </a:r>
            <a:r>
              <a:rPr lang="en-US" sz="2000" dirty="0" err="1" smtClean="0">
                <a:latin typeface="Sylfaen" panose="010A0502050306030303" pitchFamily="18" charset="0"/>
              </a:rPr>
              <a:t>ներպետական</a:t>
            </a:r>
            <a:r>
              <a:rPr lang="en-US" sz="2000" dirty="0" smtClean="0">
                <a:latin typeface="Sylfaen" panose="010A0502050306030303" pitchFamily="18" charset="0"/>
              </a:rPr>
              <a:t> </a:t>
            </a:r>
            <a:r>
              <a:rPr lang="en-US" sz="2000" dirty="0" err="1" smtClean="0">
                <a:latin typeface="Sylfaen" panose="010A0502050306030303" pitchFamily="18" charset="0"/>
              </a:rPr>
              <a:t>օրենսդրությամբ</a:t>
            </a:r>
            <a:r>
              <a:rPr lang="en-US" sz="2000" dirty="0" smtClean="0">
                <a:latin typeface="Sylfaen" panose="010A0502050306030303" pitchFamily="18" charset="0"/>
              </a:rPr>
              <a:t> </a:t>
            </a:r>
            <a:endParaRPr lang="en-US" sz="2000" dirty="0">
              <a:latin typeface="Sylfaen" panose="010A0502050306030303" pitchFamily="18" charset="0"/>
            </a:endParaRPr>
          </a:p>
          <a:p>
            <a:pPr marL="342900" indent="-342900" algn="just">
              <a:buFont typeface="Arial" panose="020B0604020202020204" pitchFamily="34" charset="0"/>
              <a:buChar char="•"/>
            </a:pPr>
            <a:endParaRPr lang="en-US" sz="2000" dirty="0">
              <a:latin typeface="Sylfaen" panose="010A0502050306030303" pitchFamily="18" charset="0"/>
            </a:endParaRPr>
          </a:p>
          <a:p>
            <a:pPr marL="342900" indent="-342900" algn="just">
              <a:buFont typeface="Arial" panose="020B0604020202020204" pitchFamily="34" charset="0"/>
              <a:buChar char="•"/>
            </a:pPr>
            <a:r>
              <a:rPr lang="en-US" sz="2000" dirty="0" err="1" smtClean="0">
                <a:latin typeface="Sylfaen" panose="010A0502050306030303" pitchFamily="18" charset="0"/>
              </a:rPr>
              <a:t>Այն</a:t>
            </a:r>
            <a:r>
              <a:rPr lang="en-US" sz="2000" dirty="0" smtClean="0">
                <a:latin typeface="Sylfaen" panose="010A0502050306030303" pitchFamily="18" charset="0"/>
              </a:rPr>
              <a:t> </a:t>
            </a:r>
            <a:r>
              <a:rPr lang="en-US" sz="2000" dirty="0" err="1" smtClean="0">
                <a:latin typeface="Sylfaen" panose="010A0502050306030303" pitchFamily="18" charset="0"/>
              </a:rPr>
              <a:t>կարող</a:t>
            </a:r>
            <a:r>
              <a:rPr lang="en-US" sz="2000" dirty="0" smtClean="0">
                <a:latin typeface="Sylfaen" panose="010A0502050306030303" pitchFamily="18" charset="0"/>
              </a:rPr>
              <a:t> է </a:t>
            </a:r>
            <a:r>
              <a:rPr lang="en-US" sz="2000" dirty="0" err="1" smtClean="0">
                <a:latin typeface="Sylfaen" panose="010A0502050306030303" pitchFamily="18" charset="0"/>
              </a:rPr>
              <a:t>որակվել</a:t>
            </a:r>
            <a:r>
              <a:rPr lang="en-US" sz="2000" dirty="0" smtClean="0">
                <a:latin typeface="Sylfaen" panose="010A0502050306030303" pitchFamily="18" charset="0"/>
              </a:rPr>
              <a:t> </a:t>
            </a:r>
            <a:r>
              <a:rPr lang="en-US" sz="2000" dirty="0" err="1" smtClean="0">
                <a:latin typeface="Sylfaen" panose="010A0502050306030303" pitchFamily="18" charset="0"/>
              </a:rPr>
              <a:t>հիմնվելով</a:t>
            </a:r>
            <a:r>
              <a:rPr lang="en-US" sz="2000" dirty="0" smtClean="0">
                <a:latin typeface="Sylfaen" panose="010A0502050306030303" pitchFamily="18" charset="0"/>
              </a:rPr>
              <a:t> </a:t>
            </a:r>
            <a:r>
              <a:rPr lang="en-US" sz="2000" dirty="0" err="1" smtClean="0">
                <a:latin typeface="Sylfaen" panose="010A0502050306030303" pitchFamily="18" charset="0"/>
              </a:rPr>
              <a:t>դրամական</a:t>
            </a:r>
            <a:r>
              <a:rPr lang="en-US" sz="2000" dirty="0" smtClean="0">
                <a:latin typeface="Sylfaen" panose="010A0502050306030303" pitchFamily="18" charset="0"/>
              </a:rPr>
              <a:t> </a:t>
            </a:r>
            <a:r>
              <a:rPr lang="en-US" sz="2000" dirty="0" err="1" smtClean="0">
                <a:latin typeface="Sylfaen" panose="010A0502050306030303" pitchFamily="18" charset="0"/>
              </a:rPr>
              <a:t>վնասի</a:t>
            </a:r>
            <a:r>
              <a:rPr lang="en-US" sz="2000" dirty="0" smtClean="0">
                <a:latin typeface="Sylfaen" panose="010A0502050306030303" pitchFamily="18" charset="0"/>
              </a:rPr>
              <a:t> </a:t>
            </a:r>
            <a:r>
              <a:rPr lang="en-US" sz="2000" dirty="0" err="1" smtClean="0">
                <a:latin typeface="Sylfaen" panose="010A0502050306030303" pitchFamily="18" charset="0"/>
              </a:rPr>
              <a:t>չափի</a:t>
            </a:r>
            <a:r>
              <a:rPr lang="en-US" sz="2000" dirty="0" smtClean="0">
                <a:latin typeface="Sylfaen" panose="010A0502050306030303" pitchFamily="18" charset="0"/>
              </a:rPr>
              <a:t> </a:t>
            </a:r>
            <a:r>
              <a:rPr lang="en-US" sz="2000" dirty="0" err="1" smtClean="0">
                <a:latin typeface="Sylfaen" panose="010A0502050306030303" pitchFamily="18" charset="0"/>
              </a:rPr>
              <a:t>վրա</a:t>
            </a:r>
            <a:r>
              <a:rPr lang="en-US" sz="2000" dirty="0" smtClean="0">
                <a:latin typeface="Sylfaen" panose="010A0502050306030303" pitchFamily="18" charset="0"/>
              </a:rPr>
              <a:t>՝ </a:t>
            </a:r>
            <a:r>
              <a:rPr lang="en-US" sz="2000" dirty="0" err="1" smtClean="0">
                <a:latin typeface="Sylfaen" panose="010A0502050306030303" pitchFamily="18" charset="0"/>
              </a:rPr>
              <a:t>որպես</a:t>
            </a:r>
            <a:r>
              <a:rPr lang="en-US" sz="2000" dirty="0" smtClean="0">
                <a:latin typeface="Sylfaen" panose="010A0502050306030303" pitchFamily="18" charset="0"/>
              </a:rPr>
              <a:t> </a:t>
            </a:r>
            <a:r>
              <a:rPr lang="en-US" sz="2000" dirty="0" err="1" smtClean="0">
                <a:latin typeface="Sylfaen" panose="010A0502050306030303" pitchFamily="18" charset="0"/>
              </a:rPr>
              <a:t>գործողության</a:t>
            </a:r>
            <a:r>
              <a:rPr lang="en-US" sz="2000" dirty="0" smtClean="0">
                <a:latin typeface="Sylfaen" panose="010A0502050306030303" pitchFamily="18" charset="0"/>
              </a:rPr>
              <a:t> </a:t>
            </a:r>
            <a:r>
              <a:rPr lang="en-US" sz="2000" dirty="0" err="1" smtClean="0">
                <a:latin typeface="Sylfaen" panose="010A0502050306030303" pitchFamily="18" charset="0"/>
              </a:rPr>
              <a:t>արդյունք</a:t>
            </a:r>
            <a:r>
              <a:rPr lang="en-US" sz="2000" dirty="0" smtClean="0">
                <a:latin typeface="Sylfaen" panose="010A0502050306030303" pitchFamily="18" charset="0"/>
              </a:rPr>
              <a:t>:</a:t>
            </a:r>
            <a:endParaRPr lang="en-US" sz="20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891030" y="0"/>
            <a:ext cx="725297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Միջամտություն</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տվյալների</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մեջ</a:t>
            </a:r>
            <a:r>
              <a:rPr lang="en-GB" sz="3200" dirty="0">
                <a:solidFill>
                  <a:schemeClr val="bg1"/>
                </a:solidFill>
                <a:latin typeface="Sylfaen" panose="010A0502050306030303" pitchFamily="18" charset="0"/>
                <a:ea typeface="Verdana" panose="020B0604030504040204" pitchFamily="34" charset="0"/>
                <a:cs typeface="Verdana" charset="0"/>
              </a:rPr>
              <a:t> </a:t>
            </a:r>
          </a:p>
          <a:p>
            <a:pPr algn="r"/>
            <a:r>
              <a:rPr lang="en-GB" sz="3200" dirty="0" smtClean="0">
                <a:solidFill>
                  <a:schemeClr val="bg1"/>
                </a:solidFill>
                <a:latin typeface="Sylfaen" panose="010A0502050306030303" pitchFamily="18" charset="0"/>
                <a:ea typeface="Verdana" panose="020B0604030504040204" pitchFamily="34" charset="0"/>
                <a:cs typeface="Verdana" charset="0"/>
              </a:rPr>
              <a:t>(</a:t>
            </a:r>
            <a:r>
              <a:rPr lang="en-GB" dirty="0" smtClean="0">
                <a:solidFill>
                  <a:schemeClr val="bg1"/>
                </a:solidFill>
                <a:latin typeface="Sylfaen" panose="010A0502050306030303" pitchFamily="18" charset="0"/>
                <a:ea typeface="Verdana" panose="020B0604030504040204" pitchFamily="34" charset="0"/>
                <a:cs typeface="Verdana" charset="0"/>
              </a:rPr>
              <a:t>&lt;&lt;</a:t>
            </a:r>
            <a:r>
              <a:rPr lang="en-GB" sz="3200" dirty="0" err="1" smtClean="0">
                <a:solidFill>
                  <a:schemeClr val="bg1"/>
                </a:solidFill>
                <a:latin typeface="Sylfaen" panose="010A0502050306030303" pitchFamily="18" charset="0"/>
                <a:ea typeface="Verdana" panose="020B0604030504040204" pitchFamily="34" charset="0"/>
                <a:cs typeface="Verdana" charset="0"/>
              </a:rPr>
              <a:t>լուրջ</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վնաս</a:t>
            </a:r>
            <a:r>
              <a:rPr lang="en-GB" dirty="0" smtClean="0">
                <a:solidFill>
                  <a:schemeClr val="bg1"/>
                </a:solidFill>
                <a:latin typeface="Sylfaen" panose="010A0502050306030303" pitchFamily="18" charset="0"/>
                <a:ea typeface="Verdana" panose="020B0604030504040204" pitchFamily="34" charset="0"/>
                <a:cs typeface="Verdana" charset="0"/>
              </a:rPr>
              <a:t>&gt;&gt;</a:t>
            </a:r>
            <a:r>
              <a:rPr lang="en-GB" sz="3200" dirty="0" smtClean="0">
                <a:solidFill>
                  <a:schemeClr val="bg1"/>
                </a:solidFill>
                <a:latin typeface="Sylfaen" panose="010A0502050306030303" pitchFamily="18" charset="0"/>
                <a:ea typeface="Verdana" panose="020B0604030504040204" pitchFamily="34" charset="0"/>
                <a:cs typeface="Verdana" charset="0"/>
              </a:rPr>
              <a:t>)</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958481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Sylfaen" panose="010A0502050306030303" pitchFamily="18" charset="0"/>
            </a:endParaRPr>
          </a:p>
        </p:txBody>
      </p:sp>
      <p:sp>
        <p:nvSpPr>
          <p:cNvPr id="8" name="TextBox 7">
            <a:extLst>
              <a:ext uri="{FF2B5EF4-FFF2-40B4-BE49-F238E27FC236}">
                <a16:creationId xmlns:a16="http://schemas.microsoft.com/office/drawing/2014/main" id="{CF4A5A40-4F3B-49B6-9081-1646BBF20341}"/>
              </a:ext>
            </a:extLst>
          </p:cNvPr>
          <p:cNvSpPr txBox="1"/>
          <p:nvPr/>
        </p:nvSpPr>
        <p:spPr>
          <a:xfrm>
            <a:off x="588962" y="1281981"/>
            <a:ext cx="8030033" cy="1938992"/>
          </a:xfrm>
          <a:prstGeom prst="rect">
            <a:avLst/>
          </a:prstGeom>
          <a:solidFill>
            <a:srgbClr val="BDD8F3"/>
          </a:solidFill>
        </p:spPr>
        <p:txBody>
          <a:bodyPr wrap="square" rtlCol="0">
            <a:spAutoFit/>
          </a:bodyPr>
          <a:lstStyle/>
          <a:p>
            <a:pPr algn="ctr"/>
            <a:r>
              <a:rPr lang="en-US" sz="2400" dirty="0" err="1" smtClean="0">
                <a:solidFill>
                  <a:schemeClr val="tx1">
                    <a:lumMod val="65000"/>
                    <a:lumOff val="35000"/>
                  </a:schemeClr>
                </a:solidFill>
                <a:latin typeface="Sylfaen" panose="010A0502050306030303" pitchFamily="18" charset="0"/>
              </a:rPr>
              <a:t>Եթե</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աշխատողը</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լիազորված</a:t>
            </a:r>
            <a:r>
              <a:rPr lang="en-US" sz="2400" dirty="0" smtClean="0">
                <a:solidFill>
                  <a:schemeClr val="tx1">
                    <a:lumMod val="65000"/>
                    <a:lumOff val="35000"/>
                  </a:schemeClr>
                </a:solidFill>
                <a:latin typeface="Sylfaen" panose="010A0502050306030303" pitchFamily="18" charset="0"/>
              </a:rPr>
              <a:t> է </a:t>
            </a:r>
            <a:r>
              <a:rPr lang="en-US" sz="2400" dirty="0" err="1" smtClean="0">
                <a:solidFill>
                  <a:schemeClr val="tx1">
                    <a:lumMod val="65000"/>
                    <a:lumOff val="35000"/>
                  </a:schemeClr>
                </a:solidFill>
                <a:latin typeface="Sylfaen" panose="010A0502050306030303" pitchFamily="18" charset="0"/>
              </a:rPr>
              <a:t>մուտք</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գործել</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բանկային</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տվյալների</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մեջ</a:t>
            </a:r>
            <a:r>
              <a:rPr lang="en-US" sz="2400" dirty="0" smtClean="0">
                <a:solidFill>
                  <a:schemeClr val="tx1">
                    <a:lumMod val="65000"/>
                    <a:lumOff val="35000"/>
                  </a:schemeClr>
                </a:solidFill>
                <a:latin typeface="Sylfaen" panose="010A0502050306030303" pitchFamily="18" charset="0"/>
              </a:rPr>
              <a:t> և </a:t>
            </a:r>
            <a:r>
              <a:rPr lang="en-US" sz="2400" dirty="0" err="1" smtClean="0">
                <a:solidFill>
                  <a:schemeClr val="tx1">
                    <a:lumMod val="65000"/>
                    <a:lumOff val="35000"/>
                  </a:schemeClr>
                </a:solidFill>
                <a:latin typeface="Sylfaen" panose="010A0502050306030303" pitchFamily="18" charset="0"/>
              </a:rPr>
              <a:t>եթե</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նա</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այդ</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անում</a:t>
            </a:r>
            <a:r>
              <a:rPr lang="en-US" sz="2400" dirty="0" smtClean="0">
                <a:solidFill>
                  <a:schemeClr val="tx1">
                    <a:lumMod val="65000"/>
                    <a:lumOff val="35000"/>
                  </a:schemeClr>
                </a:solidFill>
                <a:latin typeface="Sylfaen" panose="010A0502050306030303" pitchFamily="18" charset="0"/>
              </a:rPr>
              <a:t> է </a:t>
            </a:r>
            <a:r>
              <a:rPr lang="en-US" sz="2400" dirty="0" err="1" smtClean="0">
                <a:solidFill>
                  <a:schemeClr val="tx1">
                    <a:lumMod val="65000"/>
                    <a:lumOff val="35000"/>
                  </a:schemeClr>
                </a:solidFill>
                <a:latin typeface="Sylfaen" panose="010A0502050306030303" pitchFamily="18" charset="0"/>
              </a:rPr>
              <a:t>հանցագործությանը</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աջակցելու</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նպատակով</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հանցակցին</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տվյալներ</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փոխանցելու</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եղանակով</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ո՞ր</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հանցագործություններով</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կմեղադրեք</a:t>
            </a:r>
            <a:r>
              <a:rPr lang="en-US" sz="2400" dirty="0" smtClean="0">
                <a:solidFill>
                  <a:schemeClr val="tx1">
                    <a:lumMod val="65000"/>
                    <a:lumOff val="35000"/>
                  </a:schemeClr>
                </a:solidFill>
                <a:latin typeface="Sylfaen" panose="010A0502050306030303" pitchFamily="18" charset="0"/>
              </a:rPr>
              <a:t> </a:t>
            </a:r>
            <a:r>
              <a:rPr lang="en-US" sz="2400" dirty="0" err="1" smtClean="0">
                <a:solidFill>
                  <a:schemeClr val="tx1">
                    <a:lumMod val="65000"/>
                    <a:lumOff val="35000"/>
                  </a:schemeClr>
                </a:solidFill>
                <a:latin typeface="Sylfaen" panose="010A0502050306030303" pitchFamily="18" charset="0"/>
              </a:rPr>
              <a:t>աշխատողին</a:t>
            </a:r>
            <a:endParaRPr lang="en-US" sz="2400" dirty="0">
              <a:solidFill>
                <a:schemeClr val="tx1">
                  <a:lumMod val="65000"/>
                  <a:lumOff val="35000"/>
                </a:schemeClr>
              </a:solidFill>
              <a:latin typeface="Sylfaen" panose="010A0502050306030303" pitchFamily="18" charset="0"/>
            </a:endParaRPr>
          </a:p>
        </p:txBody>
      </p:sp>
      <p:sp>
        <p:nvSpPr>
          <p:cNvPr id="9" name="TextBox 8">
            <a:extLst>
              <a:ext uri="{FF2B5EF4-FFF2-40B4-BE49-F238E27FC236}">
                <a16:creationId xmlns:a16="http://schemas.microsoft.com/office/drawing/2014/main"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en-GB" sz="2400" dirty="0" err="1" smtClean="0">
                <a:solidFill>
                  <a:schemeClr val="bg1"/>
                </a:solidFill>
                <a:latin typeface="Sylfaen" panose="010A0502050306030303" pitchFamily="18" charset="0"/>
              </a:rPr>
              <a:t>Ճիշտ</a:t>
            </a:r>
            <a:r>
              <a:rPr lang="en-GB" sz="2400" dirty="0" smtClean="0">
                <a:solidFill>
                  <a:schemeClr val="bg1"/>
                </a:solidFill>
                <a:latin typeface="Sylfaen" panose="010A0502050306030303" pitchFamily="18" charset="0"/>
              </a:rPr>
              <a:t> </a:t>
            </a:r>
            <a:r>
              <a:rPr lang="en-GB" sz="2400" dirty="0" err="1" smtClean="0">
                <a:solidFill>
                  <a:schemeClr val="bg1"/>
                </a:solidFill>
                <a:latin typeface="Sylfaen" panose="010A0502050306030303" pitchFamily="18" charset="0"/>
              </a:rPr>
              <a:t>պատասխաններն</a:t>
            </a:r>
            <a:r>
              <a:rPr lang="en-GB" sz="2400" dirty="0" smtClean="0">
                <a:solidFill>
                  <a:schemeClr val="bg1"/>
                </a:solidFill>
                <a:latin typeface="Sylfaen" panose="010A0502050306030303" pitchFamily="18" charset="0"/>
              </a:rPr>
              <a:t> </a:t>
            </a:r>
            <a:r>
              <a:rPr lang="en-GB" sz="2400" dirty="0" err="1" smtClean="0">
                <a:solidFill>
                  <a:schemeClr val="bg1"/>
                </a:solidFill>
                <a:latin typeface="Sylfaen" panose="010A0502050306030303" pitchFamily="18" charset="0"/>
              </a:rPr>
              <a:t>են</a:t>
            </a:r>
            <a:r>
              <a:rPr lang="en-GB" sz="2400" dirty="0" smtClean="0">
                <a:solidFill>
                  <a:schemeClr val="bg1"/>
                </a:solidFill>
                <a:latin typeface="Sylfaen" panose="010A0502050306030303" pitchFamily="18" charset="0"/>
              </a:rPr>
              <a:t> Ա-ն և Գ-ն</a:t>
            </a:r>
            <a:endParaRPr lang="en-GB" sz="2400" dirty="0">
              <a:solidFill>
                <a:schemeClr val="bg1"/>
              </a:solidFill>
              <a:latin typeface="Sylfaen" panose="010A0502050306030303" pitchFamily="18" charset="0"/>
            </a:endParaRPr>
          </a:p>
        </p:txBody>
      </p:sp>
      <p:sp>
        <p:nvSpPr>
          <p:cNvPr id="10" name="TextBox 9">
            <a:extLst>
              <a:ext uri="{FF2B5EF4-FFF2-40B4-BE49-F238E27FC236}">
                <a16:creationId xmlns:a16="http://schemas.microsoft.com/office/drawing/2014/main" id="{A5BF146C-DBC3-44BF-AA98-DDEC334987B8}"/>
              </a:ext>
            </a:extLst>
          </p:cNvPr>
          <p:cNvSpPr txBox="1"/>
          <p:nvPr/>
        </p:nvSpPr>
        <p:spPr>
          <a:xfrm>
            <a:off x="556984" y="3471831"/>
            <a:ext cx="8030032" cy="1569660"/>
          </a:xfrm>
          <a:prstGeom prst="rect">
            <a:avLst/>
          </a:prstGeom>
          <a:solidFill>
            <a:srgbClr val="F08A34"/>
          </a:solidFill>
        </p:spPr>
        <p:txBody>
          <a:bodyPr wrap="square" rtlCol="0">
            <a:spAutoFit/>
          </a:bodyPr>
          <a:lstStyle/>
          <a:p>
            <a:pPr lvl="3"/>
            <a:r>
              <a:rPr lang="en-GB" sz="2400" dirty="0" smtClean="0">
                <a:solidFill>
                  <a:schemeClr val="bg1"/>
                </a:solidFill>
                <a:latin typeface="Sylfaen" panose="010A0502050306030303" pitchFamily="18" charset="0"/>
              </a:rPr>
              <a:t>Ա.  </a:t>
            </a:r>
            <a:r>
              <a:rPr lang="en-GB" sz="2400" dirty="0" err="1" smtClean="0">
                <a:solidFill>
                  <a:schemeClr val="bg1"/>
                </a:solidFill>
                <a:latin typeface="Sylfaen" panose="010A0502050306030303" pitchFamily="18" charset="0"/>
              </a:rPr>
              <a:t>Անօրինական</a:t>
            </a:r>
            <a:r>
              <a:rPr lang="en-GB" sz="2400" dirty="0" smtClean="0">
                <a:solidFill>
                  <a:schemeClr val="bg1"/>
                </a:solidFill>
                <a:latin typeface="Sylfaen" panose="010A0502050306030303" pitchFamily="18" charset="0"/>
              </a:rPr>
              <a:t> </a:t>
            </a:r>
            <a:r>
              <a:rPr lang="en-GB" sz="2400" dirty="0" err="1" smtClean="0">
                <a:solidFill>
                  <a:schemeClr val="bg1"/>
                </a:solidFill>
                <a:latin typeface="Sylfaen" panose="010A0502050306030303" pitchFamily="18" charset="0"/>
              </a:rPr>
              <a:t>մուտք</a:t>
            </a:r>
            <a:r>
              <a:rPr lang="en-GB" sz="2400" dirty="0" smtClean="0">
                <a:solidFill>
                  <a:schemeClr val="bg1"/>
                </a:solidFill>
                <a:latin typeface="Sylfaen" panose="010A0502050306030303" pitchFamily="18" charset="0"/>
              </a:rPr>
              <a:t> </a:t>
            </a:r>
            <a:endParaRPr lang="en-GB" sz="2400" dirty="0">
              <a:solidFill>
                <a:schemeClr val="bg1"/>
              </a:solidFill>
              <a:latin typeface="Sylfaen" panose="010A0502050306030303" pitchFamily="18" charset="0"/>
            </a:endParaRPr>
          </a:p>
          <a:p>
            <a:pPr lvl="3"/>
            <a:r>
              <a:rPr lang="en-GB" sz="2400" dirty="0" smtClean="0">
                <a:solidFill>
                  <a:schemeClr val="bg1"/>
                </a:solidFill>
                <a:latin typeface="Sylfaen" panose="010A0502050306030303" pitchFamily="18" charset="0"/>
              </a:rPr>
              <a:t>Բ.  </a:t>
            </a:r>
            <a:r>
              <a:rPr lang="en-GB" sz="2400" dirty="0" err="1" smtClean="0">
                <a:solidFill>
                  <a:schemeClr val="bg1"/>
                </a:solidFill>
                <a:latin typeface="Sylfaen" panose="010A0502050306030303" pitchFamily="18" charset="0"/>
              </a:rPr>
              <a:t>Անօրինական</a:t>
            </a:r>
            <a:r>
              <a:rPr lang="en-GB" sz="2400" dirty="0" smtClean="0">
                <a:solidFill>
                  <a:schemeClr val="bg1"/>
                </a:solidFill>
                <a:latin typeface="Sylfaen" panose="010A0502050306030303" pitchFamily="18" charset="0"/>
              </a:rPr>
              <a:t> </a:t>
            </a:r>
            <a:r>
              <a:rPr lang="en-GB" sz="2400" dirty="0" err="1" smtClean="0">
                <a:solidFill>
                  <a:schemeClr val="bg1"/>
                </a:solidFill>
                <a:latin typeface="Sylfaen" panose="010A0502050306030303" pitchFamily="18" charset="0"/>
              </a:rPr>
              <a:t>կերպով</a:t>
            </a:r>
            <a:r>
              <a:rPr lang="en-GB" sz="2400" dirty="0" smtClean="0">
                <a:solidFill>
                  <a:schemeClr val="bg1"/>
                </a:solidFill>
                <a:latin typeface="Sylfaen" panose="010A0502050306030303" pitchFamily="18" charset="0"/>
              </a:rPr>
              <a:t> </a:t>
            </a:r>
            <a:r>
              <a:rPr lang="en-GB" sz="2400" dirty="0" err="1" smtClean="0">
                <a:solidFill>
                  <a:schemeClr val="bg1"/>
                </a:solidFill>
                <a:latin typeface="Sylfaen" panose="010A0502050306030303" pitchFamily="18" charset="0"/>
              </a:rPr>
              <a:t>հաղորդակցության</a:t>
            </a:r>
            <a:r>
              <a:rPr lang="en-GB" sz="2400" dirty="0" smtClean="0">
                <a:solidFill>
                  <a:schemeClr val="bg1"/>
                </a:solidFill>
                <a:latin typeface="Sylfaen" panose="010A0502050306030303" pitchFamily="18" charset="0"/>
              </a:rPr>
              <a:t> </a:t>
            </a:r>
            <a:r>
              <a:rPr lang="en-GB" sz="2400" dirty="0" err="1" smtClean="0">
                <a:solidFill>
                  <a:schemeClr val="bg1"/>
                </a:solidFill>
                <a:latin typeface="Sylfaen" panose="010A0502050306030303" pitchFamily="18" charset="0"/>
              </a:rPr>
              <a:t>գաղտնի</a:t>
            </a:r>
            <a:r>
              <a:rPr lang="en-GB" sz="2400" dirty="0" smtClean="0">
                <a:solidFill>
                  <a:schemeClr val="bg1"/>
                </a:solidFill>
                <a:latin typeface="Sylfaen" panose="010A0502050306030303" pitchFamily="18" charset="0"/>
              </a:rPr>
              <a:t> </a:t>
            </a:r>
            <a:r>
              <a:rPr lang="en-GB" sz="2400" dirty="0" err="1" smtClean="0">
                <a:solidFill>
                  <a:schemeClr val="bg1"/>
                </a:solidFill>
                <a:latin typeface="Sylfaen" panose="010A0502050306030303" pitchFamily="18" charset="0"/>
              </a:rPr>
              <a:t>որսալը</a:t>
            </a:r>
            <a:endParaRPr lang="en-GB" sz="2400" dirty="0">
              <a:solidFill>
                <a:schemeClr val="bg1"/>
              </a:solidFill>
              <a:latin typeface="Sylfaen" panose="010A0502050306030303" pitchFamily="18" charset="0"/>
            </a:endParaRPr>
          </a:p>
          <a:p>
            <a:pPr lvl="3"/>
            <a:r>
              <a:rPr lang="en-US" sz="2400" dirty="0" smtClean="0">
                <a:solidFill>
                  <a:schemeClr val="bg1"/>
                </a:solidFill>
                <a:latin typeface="Sylfaen" panose="010A0502050306030303" pitchFamily="18" charset="0"/>
              </a:rPr>
              <a:t>Գ.  </a:t>
            </a:r>
            <a:r>
              <a:rPr lang="en-US" sz="2400" dirty="0" err="1" smtClean="0">
                <a:solidFill>
                  <a:schemeClr val="bg1"/>
                </a:solidFill>
                <a:latin typeface="Sylfaen" panose="010A0502050306030303" pitchFamily="18" charset="0"/>
              </a:rPr>
              <a:t>Միջամտություն</a:t>
            </a:r>
            <a:r>
              <a:rPr lang="en-US" sz="2400" dirty="0" smtClean="0">
                <a:solidFill>
                  <a:schemeClr val="bg1"/>
                </a:solidFill>
                <a:latin typeface="Sylfaen" panose="010A0502050306030303" pitchFamily="18" charset="0"/>
              </a:rPr>
              <a:t> </a:t>
            </a:r>
            <a:r>
              <a:rPr lang="en-US" sz="2400" dirty="0" err="1" smtClean="0">
                <a:solidFill>
                  <a:schemeClr val="bg1"/>
                </a:solidFill>
                <a:latin typeface="Sylfaen" panose="010A0502050306030303" pitchFamily="18" charset="0"/>
              </a:rPr>
              <a:t>տվյալների</a:t>
            </a:r>
            <a:r>
              <a:rPr lang="en-US" sz="2400" dirty="0" smtClean="0">
                <a:solidFill>
                  <a:schemeClr val="bg1"/>
                </a:solidFill>
                <a:latin typeface="Sylfaen" panose="010A0502050306030303" pitchFamily="18" charset="0"/>
              </a:rPr>
              <a:t> </a:t>
            </a:r>
            <a:r>
              <a:rPr lang="en-US" sz="2400" dirty="0" err="1" smtClean="0">
                <a:solidFill>
                  <a:schemeClr val="bg1"/>
                </a:solidFill>
                <a:latin typeface="Sylfaen" panose="010A0502050306030303" pitchFamily="18" charset="0"/>
              </a:rPr>
              <a:t>մեջ</a:t>
            </a:r>
            <a:endParaRPr lang="en-US" sz="2400" dirty="0">
              <a:solidFill>
                <a:schemeClr val="bg1"/>
              </a:solidFill>
              <a:latin typeface="Sylfaen" panose="010A0502050306030303" pitchFamily="18" charset="0"/>
            </a:endParaRPr>
          </a:p>
        </p:txBody>
      </p:sp>
      <p:sp>
        <p:nvSpPr>
          <p:cNvPr id="11" name="Rectangle 10">
            <a:extLst>
              <a:ext uri="{FF2B5EF4-FFF2-40B4-BE49-F238E27FC236}">
                <a16:creationId xmlns:a16="http://schemas.microsoft.com/office/drawing/2014/main"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err="1">
                <a:latin typeface="Sylfaen" panose="010A0502050306030303" pitchFamily="18" charset="0"/>
                <a:ea typeface="Verdana" panose="020B0604030504040204" pitchFamily="34" charset="0"/>
                <a:cs typeface="ＭＳ Ｐゴシック" charset="0"/>
              </a:rPr>
              <a:t>Հ</a:t>
            </a:r>
            <a:r>
              <a:rPr lang="en-GB" sz="3200" dirty="0" err="1" smtClean="0">
                <a:latin typeface="Sylfaen" panose="010A0502050306030303" pitchFamily="18" charset="0"/>
                <a:ea typeface="Verdana" panose="020B0604030504040204" pitchFamily="34" charset="0"/>
                <a:cs typeface="ＭＳ Ｐゴシック" charset="0"/>
              </a:rPr>
              <a:t>արցում</a:t>
            </a:r>
            <a:endParaRPr lang="en-GB" sz="3200" dirty="0">
              <a:latin typeface="Sylfaen" panose="010A0502050306030303" pitchFamily="18" charset="0"/>
              <a:ea typeface="Verdana" panose="020B0604030504040204" pitchFamily="34" charset="0"/>
            </a:endParaRPr>
          </a:p>
        </p:txBody>
      </p:sp>
    </p:spTree>
    <p:extLst>
      <p:ext uri="{BB962C8B-B14F-4D97-AF65-F5344CB8AC3E}">
        <p14:creationId xmlns:p14="http://schemas.microsoft.com/office/powerpoint/2010/main" val="144374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33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en-GB" dirty="0" smtClean="0">
                <a:latin typeface="Sylfaen" panose="010A0502050306030303" pitchFamily="18" charset="0"/>
              </a:rPr>
              <a:t>ՀԱՍԿԱՑՈՒԹՅՈՒՆՆԵՐ</a:t>
            </a:r>
            <a:endParaRPr lang="en-GB" dirty="0">
              <a:latin typeface="Sylfaen" panose="010A0502050306030303" pitchFamily="18" charset="0"/>
            </a:endParaRP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hy-AM" dirty="0">
                <a:latin typeface="Sylfaen" panose="010A0502050306030303" pitchFamily="18" charset="0"/>
                <a:ea typeface="Verdana" panose="020B0604030504040204" pitchFamily="34" charset="0"/>
              </a:rPr>
              <a:t>Բուդապեշտի կոնվենցիայի նյութական դրույթները </a:t>
            </a:r>
            <a:r>
              <a:rPr lang="en-GB" dirty="0" smtClean="0">
                <a:latin typeface="Sylfaen" panose="010A0502050306030303" pitchFamily="18" charset="0"/>
                <a:ea typeface="Verdana" panose="020B0604030504040204" pitchFamily="34" charset="0"/>
              </a:rPr>
              <a:t>(</a:t>
            </a:r>
            <a:r>
              <a:rPr lang="en-GB" dirty="0" err="1" smtClean="0">
                <a:latin typeface="Sylfaen" panose="010A0502050306030303" pitchFamily="18" charset="0"/>
                <a:ea typeface="Verdana" panose="020B0604030504040204" pitchFamily="34" charset="0"/>
              </a:rPr>
              <a:t>Մաս</a:t>
            </a:r>
            <a:r>
              <a:rPr lang="en-GB" dirty="0" smtClean="0">
                <a:latin typeface="Sylfaen" panose="010A0502050306030303" pitchFamily="18" charset="0"/>
                <a:ea typeface="Verdana" panose="020B0604030504040204" pitchFamily="34" charset="0"/>
              </a:rPr>
              <a:t> </a:t>
            </a:r>
            <a:r>
              <a:rPr lang="en-GB" dirty="0">
                <a:latin typeface="Sylfaen" panose="010A0502050306030303" pitchFamily="18" charset="0"/>
                <a:ea typeface="Verdana" panose="020B0604030504040204" pitchFamily="34" charset="0"/>
              </a:rPr>
              <a:t>1)</a:t>
            </a:r>
          </a:p>
        </p:txBody>
      </p:sp>
      <p:sp>
        <p:nvSpPr>
          <p:cNvPr id="9" name="TextBox 7">
            <a:extLst>
              <a:ext uri="{FF2B5EF4-FFF2-40B4-BE49-F238E27FC236}">
                <a16:creationId xmlns:a16="http://schemas.microsoft.com/office/drawing/2014/main" id="{7B9BC96D-6AC8-4249-9F3D-D92372DB1900}"/>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cs typeface="Verdana" charset="0"/>
              </a:rPr>
              <a:t>Բաժին</a:t>
            </a:r>
            <a:r>
              <a:rPr lang="en-GB" sz="3200" dirty="0" smtClean="0">
                <a:solidFill>
                  <a:schemeClr val="bg1"/>
                </a:solidFill>
                <a:latin typeface="Sylfaen" panose="010A0502050306030303" pitchFamily="18" charset="0"/>
                <a:cs typeface="Verdana" charset="0"/>
              </a:rPr>
              <a:t> </a:t>
            </a:r>
            <a:r>
              <a:rPr lang="en-GB" sz="3200" dirty="0">
                <a:solidFill>
                  <a:schemeClr val="bg1"/>
                </a:solidFill>
                <a:latin typeface="Sylfaen" panose="010A0502050306030303" pitchFamily="18" charset="0"/>
                <a:cs typeface="Verdana" charset="0"/>
              </a:rPr>
              <a:t>1</a:t>
            </a:r>
            <a:endParaRPr lang="en-GB" sz="2000" dirty="0">
              <a:solidFill>
                <a:schemeClr val="bg1"/>
              </a:solidFill>
              <a:latin typeface="Sylfaen" panose="010A0502050306030303" pitchFamily="18" charset="0"/>
              <a:cs typeface="Verdana" charset="0"/>
            </a:endParaRPr>
          </a:p>
        </p:txBody>
      </p:sp>
      <p:sp>
        <p:nvSpPr>
          <p:cNvPr id="12" name="Slide Number Placeholder 4">
            <a:extLst>
              <a:ext uri="{FF2B5EF4-FFF2-40B4-BE49-F238E27FC236}">
                <a16:creationId xmlns:a16="http://schemas.microsoft.com/office/drawing/2014/main" id="{4120CC53-4CBC-4E13-B00B-B6842626CCD1}"/>
              </a:ext>
            </a:extLst>
          </p:cNvPr>
          <p:cNvSpPr txBox="1">
            <a:spLocks/>
          </p:cNvSpPr>
          <p:nvPr/>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Sylfaen" panose="010A0502050306030303" pitchFamily="18" charset="0"/>
                <a:ea typeface="Verdana" panose="020B0604030504040204" pitchFamily="34" charset="0"/>
              </a:rPr>
              <a:pPr algn="r"/>
              <a:t>5</a:t>
            </a:fld>
            <a:endParaRPr lang="en-GB" sz="800" b="1" dirty="0">
              <a:solidFill>
                <a:schemeClr val="bg1"/>
              </a:solidFill>
              <a:latin typeface="Sylfaen" panose="010A0502050306030303" pitchFamily="18" charset="0"/>
              <a:ea typeface="Verdana" panose="020B0604030504040204" pitchFamily="34" charset="0"/>
            </a:endParaRPr>
          </a:p>
        </p:txBody>
      </p:sp>
    </p:spTree>
    <p:extLst>
      <p:ext uri="{BB962C8B-B14F-4D97-AF65-F5344CB8AC3E}">
        <p14:creationId xmlns:p14="http://schemas.microsoft.com/office/powerpoint/2010/main" val="3204817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hy-AM" dirty="0" smtClean="0">
                <a:latin typeface="Sylfaen" panose="010A0502050306030303" pitchFamily="18" charset="0"/>
              </a:rPr>
              <a:t>ՀԱՄԱԿԱՐԳԻ ԱՂԱՎԱՂՈՒՄ</a:t>
            </a:r>
            <a:endParaRPr lang="en-GB" dirty="0">
              <a:latin typeface="Sylfaen" panose="010A0502050306030303" pitchFamily="18" charset="0"/>
            </a:endParaRP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hy-AM" dirty="0" smtClean="0">
                <a:latin typeface="Sylfaen" panose="010A0502050306030303" pitchFamily="18" charset="0"/>
                <a:ea typeface="Verdana" panose="020B0604030504040204" pitchFamily="34" charset="0"/>
              </a:rPr>
              <a:t>Բուդապեշտի կոնվենցիայի նյութական դրույթները </a:t>
            </a:r>
            <a:r>
              <a:rPr lang="en-GB" dirty="0" smtClean="0">
                <a:latin typeface="Sylfaen" panose="010A0502050306030303" pitchFamily="18" charset="0"/>
                <a:ea typeface="Verdana" panose="020B0604030504040204" pitchFamily="34" charset="0"/>
              </a:rPr>
              <a:t>(</a:t>
            </a:r>
            <a:r>
              <a:rPr lang="en-GB" dirty="0" err="1" smtClean="0">
                <a:latin typeface="Sylfaen" panose="010A0502050306030303" pitchFamily="18" charset="0"/>
                <a:ea typeface="Verdana" panose="020B0604030504040204" pitchFamily="34" charset="0"/>
              </a:rPr>
              <a:t>Մաս</a:t>
            </a:r>
            <a:r>
              <a:rPr lang="en-GB" dirty="0" smtClean="0">
                <a:latin typeface="Sylfaen" panose="010A0502050306030303" pitchFamily="18" charset="0"/>
                <a:ea typeface="Verdana" panose="020B0604030504040204" pitchFamily="34" charset="0"/>
              </a:rPr>
              <a:t> 1)</a:t>
            </a:r>
            <a:endParaRPr lang="en-GB" dirty="0">
              <a:latin typeface="Sylfaen" panose="010A0502050306030303" pitchFamily="18" charset="0"/>
              <a:ea typeface="Verdana" panose="020B0604030504040204" pitchFamily="34" charset="0"/>
            </a:endParaRPr>
          </a:p>
        </p:txBody>
      </p:sp>
      <p:sp>
        <p:nvSpPr>
          <p:cNvPr id="9" name="TextBox 7">
            <a:extLst>
              <a:ext uri="{FF2B5EF4-FFF2-40B4-BE49-F238E27FC236}">
                <a16:creationId xmlns:a16="http://schemas.microsoft.com/office/drawing/2014/main" id="{7B9BC96D-6AC8-4249-9F3D-D92372DB1900}"/>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smtClean="0">
                <a:solidFill>
                  <a:schemeClr val="bg1"/>
                </a:solidFill>
                <a:latin typeface="Sylfaen" panose="010A0502050306030303" pitchFamily="18" charset="0"/>
                <a:cs typeface="Verdana" charset="0"/>
              </a:rPr>
              <a:t>Բաժին</a:t>
            </a:r>
            <a:r>
              <a:rPr lang="en-GB" sz="3200" dirty="0" smtClean="0">
                <a:solidFill>
                  <a:schemeClr val="bg1"/>
                </a:solidFill>
                <a:latin typeface="Sylfaen" panose="010A0502050306030303" pitchFamily="18" charset="0"/>
                <a:cs typeface="Verdana" charset="0"/>
              </a:rPr>
              <a:t> </a:t>
            </a:r>
            <a:r>
              <a:rPr lang="en-GB" sz="3200" dirty="0">
                <a:solidFill>
                  <a:schemeClr val="bg1"/>
                </a:solidFill>
                <a:latin typeface="Sylfaen" panose="010A0502050306030303" pitchFamily="18" charset="0"/>
                <a:cs typeface="Verdana" charset="0"/>
              </a:rPr>
              <a:t>5</a:t>
            </a:r>
            <a:endParaRPr lang="en-GB" sz="2000" dirty="0">
              <a:solidFill>
                <a:schemeClr val="bg1"/>
              </a:solidFill>
              <a:latin typeface="Sylfaen" panose="010A0502050306030303" pitchFamily="18" charset="0"/>
              <a:cs typeface="Verdana" charset="0"/>
            </a:endParaRPr>
          </a:p>
        </p:txBody>
      </p:sp>
    </p:spTree>
    <p:extLst>
      <p:ext uri="{BB962C8B-B14F-4D97-AF65-F5344CB8AC3E}">
        <p14:creationId xmlns:p14="http://schemas.microsoft.com/office/powerpoint/2010/main" val="1291920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44005"/>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smtClean="0">
                <a:solidFill>
                  <a:schemeClr val="bg1"/>
                </a:solidFill>
                <a:latin typeface="Sylfaen" panose="010A0502050306030303" pitchFamily="18" charset="0"/>
                <a:ea typeface="Verdana" panose="020B0604030504040204" pitchFamily="34" charset="0"/>
                <a:cs typeface="Verdana" charset="0"/>
              </a:rPr>
              <a:t>Համակարգի աղավաղում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
        <p:nvSpPr>
          <p:cNvPr id="3" name="Rectangle 2">
            <a:extLst>
              <a:ext uri="{FF2B5EF4-FFF2-40B4-BE49-F238E27FC236}">
                <a16:creationId xmlns:a16="http://schemas.microsoft.com/office/drawing/2014/main" id="{6117A471-3378-4AD4-B029-5022DBBCF53C}"/>
              </a:ext>
            </a:extLst>
          </p:cNvPr>
          <p:cNvSpPr txBox="1">
            <a:spLocks/>
          </p:cNvSpPr>
          <p:nvPr/>
        </p:nvSpPr>
        <p:spPr>
          <a:xfrm>
            <a:off x="534380" y="1270001"/>
            <a:ext cx="8075240" cy="5095247"/>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en-GB" altLang="sr-Latn-RS" sz="2800" b="1" i="1" dirty="0">
              <a:latin typeface="Sylfaen" panose="010A0502050306030303" pitchFamily="18" charset="0"/>
              <a:cs typeface="Times New Roman" panose="02020603050405020304" pitchFamily="18" charset="0"/>
            </a:endParaRPr>
          </a:p>
          <a:p>
            <a:pPr algn="ctr" eaLnBrk="1" hangingPunct="1">
              <a:lnSpc>
                <a:spcPct val="80000"/>
              </a:lnSpc>
              <a:buFont typeface="Arial" panose="020B0604020202020204" pitchFamily="34" charset="0"/>
              <a:buNone/>
            </a:pPr>
            <a:r>
              <a:rPr lang="hy-AM" altLang="sr-Latn-RS" sz="2800" b="1" i="1" dirty="0" smtClean="0">
                <a:latin typeface="Sylfaen" panose="010A0502050306030303" pitchFamily="18" charset="0"/>
                <a:cs typeface="Times New Roman" panose="02020603050405020304" pitchFamily="18" charset="0"/>
              </a:rPr>
              <a:t>Համակարգի աղավաղում</a:t>
            </a:r>
            <a:endParaRPr lang="en-GB" altLang="sr-Latn-RS" sz="2800" b="1" i="1" dirty="0">
              <a:latin typeface="Sylfaen" panose="010A0502050306030303" pitchFamily="18" charset="0"/>
              <a:cs typeface="Times New Roman" panose="02020603050405020304" pitchFamily="18" charset="0"/>
            </a:endParaRPr>
          </a:p>
          <a:p>
            <a:pPr algn="ctr" eaLnBrk="1" hangingPunct="1">
              <a:lnSpc>
                <a:spcPct val="80000"/>
              </a:lnSpc>
              <a:buFont typeface="Arial" panose="020B0604020202020204" pitchFamily="34" charset="0"/>
              <a:buNone/>
            </a:pPr>
            <a:r>
              <a:rPr lang="en-GB" altLang="sr-Latn-RS" sz="2800" b="1" i="1" dirty="0" smtClean="0">
                <a:latin typeface="Sylfaen" panose="010A0502050306030303" pitchFamily="18" charset="0"/>
                <a:cs typeface="Times New Roman" panose="02020603050405020304" pitchFamily="18" charset="0"/>
              </a:rPr>
              <a:t>(</a:t>
            </a:r>
            <a:r>
              <a:rPr lang="hy-AM" altLang="sr-Latn-RS" sz="2800" b="1" i="1" dirty="0" smtClean="0">
                <a:latin typeface="Sylfaen" panose="010A0502050306030303" pitchFamily="18" charset="0"/>
                <a:cs typeface="Times New Roman" panose="02020603050405020304" pitchFamily="18" charset="0"/>
              </a:rPr>
              <a:t>Հոդված</a:t>
            </a:r>
            <a:r>
              <a:rPr lang="en-GB" altLang="sr-Latn-RS" sz="2800" b="1" i="1" dirty="0" smtClean="0">
                <a:latin typeface="Sylfaen" panose="010A0502050306030303" pitchFamily="18" charset="0"/>
                <a:cs typeface="Times New Roman" panose="02020603050405020304" pitchFamily="18" charset="0"/>
              </a:rPr>
              <a:t> </a:t>
            </a:r>
            <a:r>
              <a:rPr lang="en-GB" altLang="sr-Latn-RS" sz="2800" b="1" i="1" dirty="0">
                <a:latin typeface="Sylfaen" panose="010A0502050306030303" pitchFamily="18" charset="0"/>
                <a:cs typeface="Times New Roman" panose="02020603050405020304" pitchFamily="18" charset="0"/>
              </a:rPr>
              <a:t>5 – </a:t>
            </a:r>
            <a:r>
              <a:rPr lang="hy-AM" altLang="sr-Latn-RS" sz="2800" b="1" i="1" dirty="0" smtClean="0">
                <a:latin typeface="Sylfaen" panose="010A0502050306030303" pitchFamily="18" charset="0"/>
                <a:cs typeface="Times New Roman" panose="02020603050405020304" pitchFamily="18" charset="0"/>
              </a:rPr>
              <a:t>Բուդապեշտի կոնվենցիա</a:t>
            </a:r>
            <a:r>
              <a:rPr lang="en-GB" altLang="sr-Latn-RS" sz="2800" b="1" i="1" dirty="0" smtClean="0">
                <a:latin typeface="Sylfaen" panose="010A0502050306030303" pitchFamily="18" charset="0"/>
                <a:cs typeface="Times New Roman" panose="02020603050405020304" pitchFamily="18" charset="0"/>
              </a:rPr>
              <a:t>)</a:t>
            </a:r>
            <a:endParaRPr lang="en-GB" altLang="sr-Latn-RS" sz="2800" b="1" i="1" dirty="0">
              <a:latin typeface="Sylfaen" panose="010A0502050306030303" pitchFamily="18" charset="0"/>
              <a:cs typeface="Times New Roman" panose="02020603050405020304" pitchFamily="18" charset="0"/>
            </a:endParaRPr>
          </a:p>
          <a:p>
            <a:pPr algn="ctr" eaLnBrk="1" hangingPunct="1">
              <a:lnSpc>
                <a:spcPct val="80000"/>
              </a:lnSpc>
              <a:buFont typeface="Arial" panose="020B0604020202020204" pitchFamily="34" charset="0"/>
              <a:buNone/>
            </a:pPr>
            <a:endParaRPr lang="en-GB" altLang="sr-Latn-RS" sz="2800" i="1" dirty="0">
              <a:latin typeface="Sylfaen" panose="010A0502050306030303" pitchFamily="18" charset="0"/>
              <a:cs typeface="Times New Roman" panose="02020603050405020304" pitchFamily="18" charset="0"/>
            </a:endParaRPr>
          </a:p>
          <a:p>
            <a:pPr algn="ctr" eaLnBrk="1" hangingPunct="1">
              <a:lnSpc>
                <a:spcPct val="80000"/>
              </a:lnSpc>
            </a:pPr>
            <a:r>
              <a:rPr lang="hy-AM" altLang="sr-Latn-RS" sz="2800" i="1" dirty="0">
                <a:latin typeface="Sylfaen" panose="010A0502050306030303" pitchFamily="18" charset="0"/>
                <a:cs typeface="Times New Roman" panose="02020603050405020304" pitchFamily="18" charset="0"/>
              </a:rPr>
              <a:t>համակարգչային համակարգի աշխատանքը լուրջ </a:t>
            </a:r>
            <a:r>
              <a:rPr lang="hy-AM" altLang="sr-Latn-RS" sz="2800" i="1" dirty="0" smtClean="0">
                <a:latin typeface="Sylfaen" panose="010A0502050306030303" pitchFamily="18" charset="0"/>
                <a:cs typeface="Times New Roman" panose="02020603050405020304" pitchFamily="18" charset="0"/>
              </a:rPr>
              <a:t>խոչընդոտելը</a:t>
            </a:r>
          </a:p>
          <a:p>
            <a:pPr marL="0" indent="0" algn="ctr" eaLnBrk="1" hangingPunct="1">
              <a:lnSpc>
                <a:spcPct val="80000"/>
              </a:lnSpc>
              <a:buNone/>
            </a:pPr>
            <a:endParaRPr lang="en-GB" altLang="sr-Latn-RS" sz="2800" i="1" dirty="0">
              <a:latin typeface="Sylfaen" panose="010A0502050306030303" pitchFamily="18" charset="0"/>
              <a:cs typeface="Times New Roman" panose="02020603050405020304" pitchFamily="18" charset="0"/>
            </a:endParaRPr>
          </a:p>
          <a:p>
            <a:pPr algn="ctr" eaLnBrk="1" hangingPunct="1">
              <a:lnSpc>
                <a:spcPct val="80000"/>
              </a:lnSpc>
            </a:pPr>
            <a:r>
              <a:rPr lang="hy-AM" altLang="sr-Latn-RS" sz="2800" i="1" dirty="0">
                <a:latin typeface="Sylfaen" panose="010A0502050306030303" pitchFamily="18" charset="0"/>
                <a:cs typeface="Times New Roman" panose="02020603050405020304" pitchFamily="18" charset="0"/>
              </a:rPr>
              <a:t>համակարգչային տվյալներ մտցնելով, փոխանցելով, վնասելով, ոչնչացնելով, փչացնելով, փոփոխելով կամ </a:t>
            </a:r>
            <a:r>
              <a:rPr lang="hy-AM" altLang="sr-Latn-RS" sz="2800" i="1" dirty="0" smtClean="0">
                <a:latin typeface="Sylfaen" panose="010A0502050306030303" pitchFamily="18" charset="0"/>
                <a:cs typeface="Times New Roman" panose="02020603050405020304" pitchFamily="18" charset="0"/>
              </a:rPr>
              <a:t>արգելելով</a:t>
            </a:r>
          </a:p>
          <a:p>
            <a:pPr marL="0" indent="0" algn="ctr" eaLnBrk="1" hangingPunct="1">
              <a:lnSpc>
                <a:spcPct val="80000"/>
              </a:lnSpc>
              <a:buNone/>
            </a:pPr>
            <a:endParaRPr lang="en-GB" altLang="sr-Latn-RS" sz="2800" i="1" dirty="0">
              <a:latin typeface="Sylfaen" panose="010A0502050306030303" pitchFamily="18" charset="0"/>
              <a:cs typeface="Times New Roman" panose="02020603050405020304" pitchFamily="18" charset="0"/>
            </a:endParaRPr>
          </a:p>
          <a:p>
            <a:pPr algn="ctr" eaLnBrk="1" hangingPunct="1">
              <a:lnSpc>
                <a:spcPct val="80000"/>
              </a:lnSpc>
            </a:pPr>
            <a:r>
              <a:rPr lang="hy-AM" altLang="sr-Latn-RS" sz="2800" i="1" dirty="0">
                <a:latin typeface="Sylfaen" panose="010A0502050306030303" pitchFamily="18" charset="0"/>
                <a:cs typeface="Times New Roman" panose="02020603050405020304" pitchFamily="18" charset="0"/>
              </a:rPr>
              <a:t>միտումնավոր և անօրեն կերպով</a:t>
            </a:r>
            <a:endParaRPr lang="en-GB" altLang="sr-Latn-RS" sz="2800" i="1" dirty="0">
              <a:latin typeface="Sylfaen" panose="010A0502050306030303" pitchFamily="18" charset="0"/>
              <a:cs typeface="Times New Roman" panose="02020603050405020304" pitchFamily="18" charset="0"/>
            </a:endParaRPr>
          </a:p>
        </p:txBody>
      </p:sp>
    </p:spTree>
    <p:extLst>
      <p:ext uri="{BB962C8B-B14F-4D97-AF65-F5344CB8AC3E}">
        <p14:creationId xmlns:p14="http://schemas.microsoft.com/office/powerpoint/2010/main" val="2770273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a16="http://schemas.microsoft.com/office/drawing/2014/main" id="{5B071952-B314-456A-8B5E-515A1D534323}"/>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smtClean="0">
                <a:solidFill>
                  <a:schemeClr val="bg1"/>
                </a:solidFill>
                <a:latin typeface="Sylfaen" panose="010A0502050306030303" pitchFamily="18" charset="0"/>
                <a:ea typeface="Verdana" panose="020B0604030504040204" pitchFamily="34" charset="0"/>
                <a:cs typeface="Verdana" charset="0"/>
              </a:rPr>
              <a:t>Համակարգի աղավաղում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pic>
        <p:nvPicPr>
          <p:cNvPr id="2" name="Picture 1">
            <a:extLst>
              <a:ext uri="{FF2B5EF4-FFF2-40B4-BE49-F238E27FC236}">
                <a16:creationId xmlns:a16="http://schemas.microsoft.com/office/drawing/2014/main" id="{3F50C3F1-7205-4EFB-B3F0-7BAE05A35570}"/>
              </a:ext>
            </a:extLst>
          </p:cNvPr>
          <p:cNvPicPr>
            <a:picLocks noChangeAspect="1"/>
          </p:cNvPicPr>
          <p:nvPr/>
        </p:nvPicPr>
        <p:blipFill>
          <a:blip r:embed="rId3"/>
          <a:stretch>
            <a:fillRect/>
          </a:stretch>
        </p:blipFill>
        <p:spPr>
          <a:xfrm>
            <a:off x="283132" y="1069406"/>
            <a:ext cx="3937698" cy="3328352"/>
          </a:xfrm>
          <a:prstGeom prst="rect">
            <a:avLst/>
          </a:prstGeom>
        </p:spPr>
      </p:pic>
      <p:pic>
        <p:nvPicPr>
          <p:cNvPr id="3" name="Picture 2">
            <a:extLst>
              <a:ext uri="{FF2B5EF4-FFF2-40B4-BE49-F238E27FC236}">
                <a16:creationId xmlns:a16="http://schemas.microsoft.com/office/drawing/2014/main" id="{19FC85D8-5229-4BBA-BDEE-43FAEB11E2D1}"/>
              </a:ext>
            </a:extLst>
          </p:cNvPr>
          <p:cNvPicPr>
            <a:picLocks noChangeAspect="1"/>
          </p:cNvPicPr>
          <p:nvPr/>
        </p:nvPicPr>
        <p:blipFill>
          <a:blip r:embed="rId4"/>
          <a:stretch>
            <a:fillRect/>
          </a:stretch>
        </p:blipFill>
        <p:spPr>
          <a:xfrm>
            <a:off x="418278" y="4674780"/>
            <a:ext cx="3802552" cy="1864543"/>
          </a:xfrm>
          <a:prstGeom prst="rect">
            <a:avLst/>
          </a:prstGeom>
        </p:spPr>
      </p:pic>
      <p:pic>
        <p:nvPicPr>
          <p:cNvPr id="4" name="Picture 3">
            <a:extLst>
              <a:ext uri="{FF2B5EF4-FFF2-40B4-BE49-F238E27FC236}">
                <a16:creationId xmlns:a16="http://schemas.microsoft.com/office/drawing/2014/main" id="{6115BFC6-7E24-43F3-8230-01C75A58E94C}"/>
              </a:ext>
            </a:extLst>
          </p:cNvPr>
          <p:cNvPicPr>
            <a:picLocks noChangeAspect="1"/>
          </p:cNvPicPr>
          <p:nvPr/>
        </p:nvPicPr>
        <p:blipFill>
          <a:blip r:embed="rId5"/>
          <a:stretch>
            <a:fillRect/>
          </a:stretch>
        </p:blipFill>
        <p:spPr>
          <a:xfrm>
            <a:off x="4526600" y="1069406"/>
            <a:ext cx="4509450" cy="5501825"/>
          </a:xfrm>
          <a:prstGeom prst="rect">
            <a:avLst/>
          </a:prstGeom>
        </p:spPr>
      </p:pic>
    </p:spTree>
    <p:extLst>
      <p:ext uri="{BB962C8B-B14F-4D97-AF65-F5344CB8AC3E}">
        <p14:creationId xmlns:p14="http://schemas.microsoft.com/office/powerpoint/2010/main" val="2674411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9087AD-FD86-4082-9A0A-434796B1D7E4}"/>
              </a:ext>
            </a:extLst>
          </p:cNvPr>
          <p:cNvPicPr>
            <a:picLocks noChangeAspect="1"/>
          </p:cNvPicPr>
          <p:nvPr/>
        </p:nvPicPr>
        <p:blipFill>
          <a:blip r:embed="rId3"/>
          <a:stretch>
            <a:fillRect/>
          </a:stretch>
        </p:blipFill>
        <p:spPr>
          <a:xfrm>
            <a:off x="413784" y="1162017"/>
            <a:ext cx="5096649" cy="5250496"/>
          </a:xfrm>
          <a:prstGeom prst="rect">
            <a:avLst/>
          </a:prstGeom>
        </p:spPr>
      </p:pic>
      <p:pic>
        <p:nvPicPr>
          <p:cNvPr id="2" name="Picture 1">
            <a:extLst>
              <a:ext uri="{FF2B5EF4-FFF2-40B4-BE49-F238E27FC236}">
                <a16:creationId xmlns:a16="http://schemas.microsoft.com/office/drawing/2014/main" id="{2BC34F0B-A53B-495F-84B0-CC6F98AD7378}"/>
              </a:ext>
            </a:extLst>
          </p:cNvPr>
          <p:cNvPicPr>
            <a:picLocks noChangeAspect="1"/>
          </p:cNvPicPr>
          <p:nvPr/>
        </p:nvPicPr>
        <p:blipFill>
          <a:blip r:embed="rId4"/>
          <a:stretch>
            <a:fillRect/>
          </a:stretch>
        </p:blipFill>
        <p:spPr>
          <a:xfrm>
            <a:off x="5922627" y="1182836"/>
            <a:ext cx="2685303" cy="2421776"/>
          </a:xfrm>
          <a:prstGeom prst="rect">
            <a:avLst/>
          </a:prstGeom>
        </p:spPr>
      </p:pic>
      <p:pic>
        <p:nvPicPr>
          <p:cNvPr id="3" name="Content Placeholder 6">
            <a:extLst>
              <a:ext uri="{FF2B5EF4-FFF2-40B4-BE49-F238E27FC236}">
                <a16:creationId xmlns:a16="http://schemas.microsoft.com/office/drawing/2014/main" id="{DD4784CD-6C58-45CE-9D72-599FB8EC0846}"/>
              </a:ext>
            </a:extLst>
          </p:cNvPr>
          <p:cNvPicPr>
            <a:picLocks noChangeAspect="1"/>
          </p:cNvPicPr>
          <p:nvPr/>
        </p:nvPicPr>
        <p:blipFill>
          <a:blip r:embed="rId5"/>
          <a:stretch>
            <a:fillRect/>
          </a:stretch>
        </p:blipFill>
        <p:spPr>
          <a:xfrm>
            <a:off x="5647831" y="3604612"/>
            <a:ext cx="3234897" cy="2807901"/>
          </a:xfrm>
          <a:prstGeom prst="rect">
            <a:avLst/>
          </a:prstGeom>
        </p:spPr>
      </p:pic>
      <p:sp>
        <p:nvSpPr>
          <p:cNvPr id="10" name="TextBox 7">
            <a:extLst>
              <a:ext uri="{FF2B5EF4-FFF2-40B4-BE49-F238E27FC236}">
                <a16:creationId xmlns:a16="http://schemas.microsoft.com/office/drawing/2014/main" id="{5B071952-B314-456A-8B5E-515A1D534323}"/>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smtClean="0">
                <a:solidFill>
                  <a:schemeClr val="bg1"/>
                </a:solidFill>
                <a:latin typeface="Sylfaen" panose="010A0502050306030303" pitchFamily="18" charset="0"/>
                <a:ea typeface="Verdana" panose="020B0604030504040204" pitchFamily="34" charset="0"/>
                <a:cs typeface="Verdana" charset="0"/>
              </a:rPr>
              <a:t>Համակարգի աղավաղում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185592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B24602-3597-469D-9B74-9CF60E29B55D}"/>
              </a:ext>
            </a:extLst>
          </p:cNvPr>
          <p:cNvPicPr>
            <a:picLocks noChangeAspect="1"/>
          </p:cNvPicPr>
          <p:nvPr/>
        </p:nvPicPr>
        <p:blipFill>
          <a:blip r:embed="rId3"/>
          <a:stretch>
            <a:fillRect/>
          </a:stretch>
        </p:blipFill>
        <p:spPr>
          <a:xfrm>
            <a:off x="1200150" y="1052734"/>
            <a:ext cx="7065784" cy="5400599"/>
          </a:xfrm>
          <a:prstGeom prst="rect">
            <a:avLst/>
          </a:prstGeom>
        </p:spPr>
      </p:pic>
      <p:sp>
        <p:nvSpPr>
          <p:cNvPr id="10" name="Frame 9">
            <a:extLst>
              <a:ext uri="{FF2B5EF4-FFF2-40B4-BE49-F238E27FC236}">
                <a16:creationId xmlns:a16="http://schemas.microsoft.com/office/drawing/2014/main" id="{812C14FE-BDB5-483A-9C76-66D662A39CFF}"/>
              </a:ext>
            </a:extLst>
          </p:cNvPr>
          <p:cNvSpPr/>
          <p:nvPr/>
        </p:nvSpPr>
        <p:spPr>
          <a:xfrm>
            <a:off x="3490754" y="2822683"/>
            <a:ext cx="1861038" cy="1860699"/>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Sylfaen" panose="010A0502050306030303" pitchFamily="18" charset="0"/>
            </a:endParaRPr>
          </a:p>
        </p:txBody>
      </p:sp>
      <p:sp>
        <p:nvSpPr>
          <p:cNvPr id="12" name="TextBox 7">
            <a:extLst>
              <a:ext uri="{FF2B5EF4-FFF2-40B4-BE49-F238E27FC236}">
                <a16:creationId xmlns:a16="http://schemas.microsoft.com/office/drawing/2014/main" id="{5B071952-B314-456A-8B5E-515A1D534323}"/>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smtClean="0">
                <a:solidFill>
                  <a:schemeClr val="bg1"/>
                </a:solidFill>
                <a:latin typeface="Sylfaen" panose="010A0502050306030303" pitchFamily="18" charset="0"/>
                <a:ea typeface="Verdana" panose="020B0604030504040204" pitchFamily="34" charset="0"/>
                <a:cs typeface="Verdana" charset="0"/>
              </a:rPr>
              <a:t>Համակարգի աղավաղում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42540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a16="http://schemas.microsoft.com/office/drawing/2014/main" id="{5B071952-B314-456A-8B5E-515A1D534323}"/>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smtClean="0">
                <a:solidFill>
                  <a:schemeClr val="bg1"/>
                </a:solidFill>
                <a:latin typeface="Sylfaen" panose="010A0502050306030303" pitchFamily="18" charset="0"/>
                <a:ea typeface="Verdana" panose="020B0604030504040204" pitchFamily="34" charset="0"/>
                <a:cs typeface="Verdana" charset="0"/>
              </a:rPr>
              <a:t>Համակարգի աղավաղում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pic>
        <p:nvPicPr>
          <p:cNvPr id="2" name="Picture 2" descr="http://www.datasoft.ws/images/ddos-attacks1.png">
            <a:extLst>
              <a:ext uri="{FF2B5EF4-FFF2-40B4-BE49-F238E27FC236}">
                <a16:creationId xmlns:a16="http://schemas.microsoft.com/office/drawing/2014/main" id="{D7EC47FF-1FA7-4444-BDB3-DF0540098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1" y="1052513"/>
            <a:ext cx="9127672" cy="552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97265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1366F74F-43D7-4A68-886F-A1468FB078FD}"/>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smtClean="0">
                <a:solidFill>
                  <a:schemeClr val="bg1"/>
                </a:solidFill>
                <a:latin typeface="Sylfaen" panose="010A0502050306030303" pitchFamily="18" charset="0"/>
                <a:ea typeface="Verdana" panose="020B0604030504040204" pitchFamily="34" charset="0"/>
                <a:cs typeface="Verdana" charset="0"/>
              </a:rPr>
              <a:t>Համակարգի աղավաղում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pic>
        <p:nvPicPr>
          <p:cNvPr id="3" name="Picture 2">
            <a:extLst>
              <a:ext uri="{FF2B5EF4-FFF2-40B4-BE49-F238E27FC236}">
                <a16:creationId xmlns:a16="http://schemas.microsoft.com/office/drawing/2014/main" id="{2692DCC4-AADE-4790-850E-CB187F8DD07E}"/>
              </a:ext>
            </a:extLst>
          </p:cNvPr>
          <p:cNvPicPr>
            <a:picLocks noChangeAspect="1"/>
          </p:cNvPicPr>
          <p:nvPr/>
        </p:nvPicPr>
        <p:blipFill>
          <a:blip r:embed="rId3"/>
          <a:stretch>
            <a:fillRect/>
          </a:stretch>
        </p:blipFill>
        <p:spPr>
          <a:xfrm>
            <a:off x="0" y="1052513"/>
            <a:ext cx="6576195" cy="1816417"/>
          </a:xfrm>
          <a:prstGeom prst="rect">
            <a:avLst/>
          </a:prstGeom>
        </p:spPr>
      </p:pic>
      <p:pic>
        <p:nvPicPr>
          <p:cNvPr id="5" name="Picture 4">
            <a:extLst>
              <a:ext uri="{FF2B5EF4-FFF2-40B4-BE49-F238E27FC236}">
                <a16:creationId xmlns:a16="http://schemas.microsoft.com/office/drawing/2014/main" id="{51944D80-7B17-4955-9772-49D4704315C7}"/>
              </a:ext>
            </a:extLst>
          </p:cNvPr>
          <p:cNvPicPr>
            <a:picLocks noChangeAspect="1"/>
          </p:cNvPicPr>
          <p:nvPr/>
        </p:nvPicPr>
        <p:blipFill>
          <a:blip r:embed="rId4"/>
          <a:stretch>
            <a:fillRect/>
          </a:stretch>
        </p:blipFill>
        <p:spPr>
          <a:xfrm>
            <a:off x="1943707" y="2868930"/>
            <a:ext cx="5388215" cy="3615712"/>
          </a:xfrm>
          <a:prstGeom prst="rect">
            <a:avLst/>
          </a:prstGeom>
        </p:spPr>
      </p:pic>
    </p:spTree>
    <p:extLst>
      <p:ext uri="{BB962C8B-B14F-4D97-AF65-F5344CB8AC3E}">
        <p14:creationId xmlns:p14="http://schemas.microsoft.com/office/powerpoint/2010/main" val="33774694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4616" y="871793"/>
            <a:ext cx="3889351" cy="5755422"/>
          </a:xfrm>
          <a:prstGeom prst="rect">
            <a:avLst/>
          </a:prstGeom>
        </p:spPr>
        <p:txBody>
          <a:bodyPr wrap="square">
            <a:spAutoFit/>
          </a:bodyPr>
          <a:lstStyle/>
          <a:p>
            <a:pPr algn="just"/>
            <a:r>
              <a:rPr lang="hy-AM" sz="2800" dirty="0">
                <a:latin typeface="Sylfaen" panose="010A0502050306030303" pitchFamily="18" charset="0"/>
              </a:rPr>
              <a:t/>
            </a:r>
            <a:br>
              <a:rPr lang="hy-AM" sz="2800" dirty="0">
                <a:latin typeface="Sylfaen" panose="010A0502050306030303" pitchFamily="18" charset="0"/>
              </a:rPr>
            </a:br>
            <a:r>
              <a:rPr lang="hy-AM" sz="2000" dirty="0">
                <a:latin typeface="Sylfaen" panose="010A0502050306030303" pitchFamily="18" charset="0"/>
              </a:rPr>
              <a:t>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համակարգչային համակարգի աշխատանքը </a:t>
            </a:r>
            <a:r>
              <a:rPr lang="hy-AM" sz="2000" dirty="0">
                <a:solidFill>
                  <a:srgbClr val="FF0000"/>
                </a:solidFill>
                <a:latin typeface="Sylfaen" panose="010A0502050306030303" pitchFamily="18" charset="0"/>
              </a:rPr>
              <a:t>լուրջ</a:t>
            </a:r>
            <a:r>
              <a:rPr lang="hy-AM" sz="2000" dirty="0">
                <a:latin typeface="Sylfaen" panose="010A0502050306030303" pitchFamily="18" charset="0"/>
              </a:rPr>
              <a:t> խոչընդոտելը` համակարգչային տվյալներ մտցնելով, փոխանցելով, վնասելով, ոչնչացնելով, փչացնելով, փոփոխելով կամ արգելելով:</a:t>
            </a:r>
            <a:endParaRPr lang="en-GB" sz="2400"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382541" y="1336957"/>
            <a:ext cx="4545034" cy="5016758"/>
          </a:xfrm>
          <a:prstGeom prst="rect">
            <a:avLst/>
          </a:prstGeom>
        </p:spPr>
        <p:txBody>
          <a:bodyPr wrap="square">
            <a:spAutoFit/>
          </a:bodyPr>
          <a:lstStyle/>
          <a:p>
            <a:pPr marL="342900" indent="-342900" algn="just">
              <a:buFont typeface="Arial" panose="020B0604020202020204" pitchFamily="34" charset="0"/>
              <a:buChar char="•"/>
            </a:pPr>
            <a:r>
              <a:rPr lang="hy-AM" sz="2000" dirty="0" smtClean="0">
                <a:latin typeface="Sylfaen" panose="010A0502050306030303" pitchFamily="18" charset="0"/>
              </a:rPr>
              <a:t>&lt;&lt;Լուրջ&gt;&gt; հասկացությունը պետք է ծածկի տվյալների ուղարկումը որոշակի համակարգի այնպիսի ձևով, չափով կամ հաճախականությամբ, որ դա ունենա էական վնասակար ազդեցություն համակարգի սեփականատիրոջ կամ օպերատորի կարողության կամ այլ համակարգերի հետ հաղորդակցվելու վրա</a:t>
            </a:r>
            <a:endParaRPr lang="en-US" sz="2000" dirty="0">
              <a:latin typeface="Sylfaen" panose="010A0502050306030303" pitchFamily="18" charset="0"/>
            </a:endParaRPr>
          </a:p>
          <a:p>
            <a:pPr marL="342900" indent="-342900" algn="just">
              <a:buFont typeface="Arial" panose="020B0604020202020204" pitchFamily="34" charset="0"/>
              <a:buChar char="•"/>
            </a:pPr>
            <a:endParaRPr lang="en-US" sz="2000" dirty="0">
              <a:latin typeface="Sylfaen" panose="010A0502050306030303" pitchFamily="18" charset="0"/>
            </a:endParaRPr>
          </a:p>
          <a:p>
            <a:pPr marL="342900" indent="-342900" algn="just">
              <a:buFont typeface="Arial" panose="020B0604020202020204" pitchFamily="34" charset="0"/>
              <a:buChar char="•"/>
            </a:pPr>
            <a:r>
              <a:rPr lang="hy-AM" sz="2000" dirty="0" smtClean="0">
                <a:latin typeface="Sylfaen" panose="010A0502050306030303" pitchFamily="18" charset="0"/>
              </a:rPr>
              <a:t>Հասկացությունը, թե կոնկրետ ինչը պետք է համարվի լուրջ խոչընդոտ, պետք է սահմանվի ներպետական օրենսդրությամբ։</a:t>
            </a:r>
            <a:endParaRPr lang="en-US" sz="20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smtClean="0">
                <a:solidFill>
                  <a:schemeClr val="bg1"/>
                </a:solidFill>
                <a:latin typeface="Sylfaen" panose="010A0502050306030303" pitchFamily="18" charset="0"/>
                <a:ea typeface="Verdana" panose="020B0604030504040204" pitchFamily="34" charset="0"/>
                <a:cs typeface="Verdana" charset="0"/>
              </a:rPr>
              <a:t>Համակարգի աղավաղում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407812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60113" y="767570"/>
            <a:ext cx="3889351" cy="5755422"/>
          </a:xfrm>
          <a:prstGeom prst="rect">
            <a:avLst/>
          </a:prstGeom>
        </p:spPr>
        <p:txBody>
          <a:bodyPr wrap="square">
            <a:spAutoFit/>
          </a:bodyPr>
          <a:lstStyle/>
          <a:p>
            <a:pPr algn="just"/>
            <a:r>
              <a:rPr lang="hy-AM" sz="2800" dirty="0">
                <a:latin typeface="Sylfaen" panose="010A0502050306030303" pitchFamily="18" charset="0"/>
              </a:rPr>
              <a:t/>
            </a:r>
            <a:br>
              <a:rPr lang="hy-AM" sz="2800" dirty="0">
                <a:latin typeface="Sylfaen" panose="010A0502050306030303" pitchFamily="18" charset="0"/>
              </a:rPr>
            </a:br>
            <a:r>
              <a:rPr lang="hy-AM" sz="2000" dirty="0">
                <a:latin typeface="Sylfaen" panose="010A0502050306030303" pitchFamily="18" charset="0"/>
              </a:rPr>
              <a:t>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համակարգչային համակարգի աշխատանքը լուրջ </a:t>
            </a:r>
            <a:r>
              <a:rPr lang="hy-AM" sz="2000" dirty="0">
                <a:solidFill>
                  <a:srgbClr val="FF0000"/>
                </a:solidFill>
                <a:latin typeface="Sylfaen" panose="010A0502050306030303" pitchFamily="18" charset="0"/>
              </a:rPr>
              <a:t>խոչընդոտելը` համակարգչային տվյալներ մտցնելով, փոխանցելով, վնասելով, ոչնչացնելով, փչացնելով, փոփոխելով կամ արգելելով:</a:t>
            </a:r>
            <a:endParaRPr lang="en-GB" sz="2400" dirty="0">
              <a:solidFill>
                <a:srgbClr val="FF0000"/>
              </a:solidFill>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336821" y="1336957"/>
            <a:ext cx="4545034" cy="4616648"/>
          </a:xfrm>
          <a:prstGeom prst="rect">
            <a:avLst/>
          </a:prstGeom>
        </p:spPr>
        <p:txBody>
          <a:bodyPr wrap="square">
            <a:spAutoFit/>
          </a:bodyPr>
          <a:lstStyle/>
          <a:p>
            <a:pPr marL="342900" indent="-342900" algn="just">
              <a:buFont typeface="Arial" panose="020B0604020202020204" pitchFamily="34" charset="0"/>
              <a:buChar char="•"/>
            </a:pPr>
            <a:r>
              <a:rPr lang="hy-AM" sz="2200" dirty="0" smtClean="0">
                <a:latin typeface="Sylfaen" panose="010A0502050306030303" pitchFamily="18" charset="0"/>
              </a:rPr>
              <a:t>Խոչընդոտելը գործողություն է, որը միջամտում է համակարգչային համակարգի պատշաճ աշխատանքին</a:t>
            </a:r>
            <a:r>
              <a:rPr lang="en-US" sz="2200" dirty="0" smtClean="0">
                <a:latin typeface="Sylfaen" panose="010A0502050306030303" pitchFamily="18" charset="0"/>
              </a:rPr>
              <a:t> </a:t>
            </a:r>
            <a:endParaRPr lang="en-US" sz="2200" dirty="0">
              <a:latin typeface="Sylfaen" panose="010A0502050306030303" pitchFamily="18" charset="0"/>
            </a:endParaRPr>
          </a:p>
          <a:p>
            <a:pPr marL="342900" indent="-342900" algn="just">
              <a:buFont typeface="Arial" panose="020B0604020202020204" pitchFamily="34" charset="0"/>
              <a:buChar char="•"/>
            </a:pPr>
            <a:endParaRPr lang="en-US" sz="2200" dirty="0">
              <a:latin typeface="Sylfaen" panose="010A0502050306030303" pitchFamily="18" charset="0"/>
            </a:endParaRPr>
          </a:p>
          <a:p>
            <a:pPr marL="342900" indent="-342900" algn="just">
              <a:buFont typeface="Arial" panose="020B0604020202020204" pitchFamily="34" charset="0"/>
              <a:buChar char="•"/>
            </a:pPr>
            <a:r>
              <a:rPr lang="hy-AM" sz="2200" dirty="0" smtClean="0">
                <a:latin typeface="Sylfaen" panose="010A0502050306030303" pitchFamily="18" charset="0"/>
              </a:rPr>
              <a:t>Խոչընդոտելը պետք է տեղի ունենա հետևյալի միջոցով՝</a:t>
            </a:r>
            <a:endParaRPr lang="en-US" sz="2200" dirty="0" smtClean="0">
              <a:latin typeface="Sylfaen" panose="010A0502050306030303" pitchFamily="18" charset="0"/>
            </a:endParaRPr>
          </a:p>
          <a:p>
            <a:pPr marL="800100" lvl="1" indent="-342900" algn="just">
              <a:buFont typeface="Calibri Light" panose="020F0302020204030204" pitchFamily="34" charset="0"/>
              <a:buChar char="‐"/>
            </a:pPr>
            <a:r>
              <a:rPr lang="hy-AM" sz="2000" dirty="0" smtClean="0">
                <a:latin typeface="Sylfaen" panose="010A0502050306030303" pitchFamily="18" charset="0"/>
              </a:rPr>
              <a:t>մտցնելով</a:t>
            </a:r>
            <a:endParaRPr lang="en-US" sz="2000" dirty="0" smtClean="0">
              <a:latin typeface="Sylfaen" panose="010A0502050306030303" pitchFamily="18" charset="0"/>
            </a:endParaRPr>
          </a:p>
          <a:p>
            <a:pPr marL="800100" lvl="1" indent="-342900" algn="just">
              <a:buFont typeface="Calibri Light" panose="020F0302020204030204" pitchFamily="34" charset="0"/>
              <a:buChar char="‐"/>
            </a:pPr>
            <a:r>
              <a:rPr lang="hy-AM" sz="2000" dirty="0" smtClean="0">
                <a:latin typeface="Sylfaen" panose="010A0502050306030303" pitchFamily="18" charset="0"/>
              </a:rPr>
              <a:t>փոխանցելով</a:t>
            </a:r>
            <a:endParaRPr lang="en-US" sz="2000" dirty="0">
              <a:latin typeface="Sylfaen" panose="010A0502050306030303" pitchFamily="18" charset="0"/>
            </a:endParaRPr>
          </a:p>
          <a:p>
            <a:pPr marL="800100" lvl="1" indent="-342900" algn="just">
              <a:buFont typeface="Calibri Light" panose="020F0302020204030204" pitchFamily="34" charset="0"/>
              <a:buChar char="‐"/>
            </a:pPr>
            <a:r>
              <a:rPr lang="hy-AM" sz="2000" dirty="0">
                <a:latin typeface="Sylfaen" panose="010A0502050306030303" pitchFamily="18" charset="0"/>
              </a:rPr>
              <a:t>վ</a:t>
            </a:r>
            <a:r>
              <a:rPr lang="hy-AM" sz="2000" dirty="0" smtClean="0">
                <a:latin typeface="Sylfaen" panose="010A0502050306030303" pitchFamily="18" charset="0"/>
              </a:rPr>
              <a:t>նասելով, ոչնչացնելով</a:t>
            </a:r>
            <a:endParaRPr lang="en-US" sz="2000" dirty="0">
              <a:latin typeface="Sylfaen" panose="010A0502050306030303" pitchFamily="18" charset="0"/>
            </a:endParaRPr>
          </a:p>
          <a:p>
            <a:pPr marL="800100" lvl="1" indent="-342900" algn="just">
              <a:buFont typeface="Calibri Light" panose="020F0302020204030204" pitchFamily="34" charset="0"/>
              <a:buChar char="‐"/>
            </a:pPr>
            <a:r>
              <a:rPr lang="hy-AM" sz="2000" dirty="0" smtClean="0">
                <a:latin typeface="Sylfaen" panose="010A0502050306030303" pitchFamily="18" charset="0"/>
              </a:rPr>
              <a:t>փչացնելով</a:t>
            </a:r>
            <a:endParaRPr lang="en-US" sz="2000" dirty="0">
              <a:latin typeface="Sylfaen" panose="010A0502050306030303" pitchFamily="18" charset="0"/>
            </a:endParaRPr>
          </a:p>
          <a:p>
            <a:pPr marL="800100" lvl="1" indent="-342900" algn="just">
              <a:buFont typeface="Calibri Light" panose="020F0302020204030204" pitchFamily="34" charset="0"/>
              <a:buChar char="‐"/>
            </a:pPr>
            <a:r>
              <a:rPr lang="hy-AM" sz="2000" dirty="0" smtClean="0">
                <a:latin typeface="Sylfaen" panose="010A0502050306030303" pitchFamily="18" charset="0"/>
              </a:rPr>
              <a:t>փոփոխելով</a:t>
            </a:r>
            <a:endParaRPr lang="en-US" sz="2000" dirty="0">
              <a:latin typeface="Sylfaen" panose="010A0502050306030303" pitchFamily="18" charset="0"/>
            </a:endParaRPr>
          </a:p>
          <a:p>
            <a:pPr marL="800100" lvl="1" indent="-342900" algn="just">
              <a:buFont typeface="Calibri Light" panose="020F0302020204030204" pitchFamily="34" charset="0"/>
              <a:buChar char="‐"/>
            </a:pPr>
            <a:r>
              <a:rPr lang="hy-AM" sz="2000" dirty="0" smtClean="0">
                <a:latin typeface="Sylfaen" panose="010A0502050306030303" pitchFamily="18" charset="0"/>
              </a:rPr>
              <a:t>արգելելով</a:t>
            </a:r>
            <a:endParaRPr lang="en-US" sz="2000" dirty="0">
              <a:latin typeface="Sylfaen" panose="010A0502050306030303" pitchFamily="18" charset="0"/>
            </a:endParaRPr>
          </a:p>
          <a:p>
            <a:pPr marL="800100" lvl="1" indent="-342900" algn="just">
              <a:buFont typeface="Calibri Light" panose="020F0302020204030204" pitchFamily="34" charset="0"/>
              <a:buChar char="‐"/>
            </a:pPr>
            <a:r>
              <a:rPr lang="hy-AM" sz="2000" dirty="0" smtClean="0">
                <a:latin typeface="Sylfaen" panose="010A0502050306030303" pitchFamily="18" charset="0"/>
              </a:rPr>
              <a:t>Համակարգչային տվյալները</a:t>
            </a:r>
            <a:r>
              <a:rPr lang="en-US" sz="2000" dirty="0" smtClean="0">
                <a:latin typeface="Sylfaen" panose="010A0502050306030303" pitchFamily="18" charset="0"/>
              </a:rPr>
              <a:t>  </a:t>
            </a:r>
            <a:endParaRPr lang="en-US" sz="20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44005"/>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smtClean="0">
                <a:solidFill>
                  <a:schemeClr val="bg1"/>
                </a:solidFill>
                <a:latin typeface="Sylfaen" panose="010A0502050306030303" pitchFamily="18" charset="0"/>
                <a:ea typeface="Verdana" panose="020B0604030504040204" pitchFamily="34" charset="0"/>
                <a:cs typeface="Verdana" charset="0"/>
              </a:rPr>
              <a:t>Համակարգի աղավաղում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21834416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4615" y="774700"/>
            <a:ext cx="3889351" cy="5755422"/>
          </a:xfrm>
          <a:prstGeom prst="rect">
            <a:avLst/>
          </a:prstGeom>
        </p:spPr>
        <p:txBody>
          <a:bodyPr wrap="square">
            <a:spAutoFit/>
          </a:bodyPr>
          <a:lstStyle/>
          <a:p>
            <a:pPr algn="just"/>
            <a:r>
              <a:rPr lang="hy-AM" sz="2800" dirty="0">
                <a:latin typeface="Sylfaen" panose="010A0502050306030303" pitchFamily="18" charset="0"/>
              </a:rPr>
              <a:t/>
            </a:r>
            <a:br>
              <a:rPr lang="hy-AM" sz="2800" dirty="0">
                <a:latin typeface="Sylfaen" panose="010A0502050306030303" pitchFamily="18" charset="0"/>
              </a:rPr>
            </a:br>
            <a:r>
              <a:rPr lang="hy-AM" sz="2000" dirty="0">
                <a:latin typeface="Sylfaen" panose="010A0502050306030303" pitchFamily="18" charset="0"/>
              </a:rPr>
              <a:t>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a:t>
            </a:r>
            <a:r>
              <a:rPr lang="hy-AM" sz="2000" dirty="0">
                <a:solidFill>
                  <a:srgbClr val="FF0000"/>
                </a:solidFill>
                <a:latin typeface="Sylfaen" panose="010A0502050306030303" pitchFamily="18" charset="0"/>
              </a:rPr>
              <a:t>անօրեն կերպով </a:t>
            </a:r>
            <a:r>
              <a:rPr lang="hy-AM" sz="2000" dirty="0">
                <a:latin typeface="Sylfaen" panose="010A0502050306030303" pitchFamily="18" charset="0"/>
              </a:rPr>
              <a:t>համակարգչային համակարգի աշխատանքը լուրջ խոչընդոտելը` համակարգչային տվյալներ մտցնելով, փոխանցելով, վնասելով, ոչնչացնելով, փչացնելով, փոփոխելով կամ արգելելով:</a:t>
            </a:r>
            <a:endParaRPr lang="en-GB" sz="2400"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222521" y="1336957"/>
            <a:ext cx="4545034" cy="4801314"/>
          </a:xfrm>
          <a:prstGeom prst="rect">
            <a:avLst/>
          </a:prstGeom>
        </p:spPr>
        <p:txBody>
          <a:bodyPr wrap="square">
            <a:spAutoFit/>
          </a:bodyPr>
          <a:lstStyle/>
          <a:p>
            <a:pPr marL="342900" indent="-342900" algn="just">
              <a:buFont typeface="Arial" panose="020B0604020202020204" pitchFamily="34" charset="0"/>
              <a:buChar char="•"/>
            </a:pPr>
            <a:r>
              <a:rPr lang="hy-AM" sz="1700" dirty="0">
                <a:latin typeface="Sylfaen" panose="010A0502050306030303" pitchFamily="18" charset="0"/>
              </a:rPr>
              <a:t>Անօրեն կերպով </a:t>
            </a:r>
            <a:r>
              <a:rPr lang="hy-AM" sz="1700" dirty="0" smtClean="0">
                <a:latin typeface="Sylfaen" panose="010A0502050306030303" pitchFamily="18" charset="0"/>
              </a:rPr>
              <a:t>համակարգի աղավաղման </a:t>
            </a:r>
            <a:r>
              <a:rPr lang="hy-AM" sz="1700" dirty="0">
                <a:latin typeface="Sylfaen" panose="010A0502050306030303" pitchFamily="18" charset="0"/>
              </a:rPr>
              <a:t>օրինակներ՝</a:t>
            </a:r>
          </a:p>
          <a:p>
            <a:pPr algn="just"/>
            <a:r>
              <a:rPr lang="hy-AM" sz="1700" dirty="0" smtClean="0">
                <a:latin typeface="Sylfaen" panose="010A0502050306030303" pitchFamily="18" charset="0"/>
              </a:rPr>
              <a:t>- Ցանցերի </a:t>
            </a:r>
            <a:r>
              <a:rPr lang="hy-AM" sz="1700" dirty="0">
                <a:latin typeface="Sylfaen" panose="010A0502050306030303" pitchFamily="18" charset="0"/>
              </a:rPr>
              <a:t>նախագծմանը  կամ տարածված գործառնական կամ կոմերցիոն պրակտիկաներին բնորոշ գործողություններ </a:t>
            </a:r>
          </a:p>
          <a:p>
            <a:pPr marL="342900" indent="-342900" algn="just">
              <a:buFontTx/>
              <a:buChar char="-"/>
            </a:pPr>
            <a:r>
              <a:rPr lang="hy-AM" sz="1700" dirty="0" smtClean="0">
                <a:latin typeface="Sylfaen" panose="010A0502050306030303" pitchFamily="18" charset="0"/>
              </a:rPr>
              <a:t>Համակարգչի </a:t>
            </a:r>
            <a:r>
              <a:rPr lang="hy-AM" sz="1700" dirty="0">
                <a:latin typeface="Sylfaen" panose="010A0502050306030303" pitchFamily="18" charset="0"/>
              </a:rPr>
              <a:t>անվտանգության համակարգի փորձարկում կամ պաշտպանություն՝ լիազորված սեփականատիրոջ կամ գործածողի կողմից </a:t>
            </a:r>
            <a:endParaRPr lang="hy-AM" sz="1700" dirty="0" smtClean="0">
              <a:latin typeface="Sylfaen" panose="010A0502050306030303" pitchFamily="18" charset="0"/>
            </a:endParaRPr>
          </a:p>
          <a:p>
            <a:pPr marL="285750" indent="-285750" algn="just">
              <a:buFontTx/>
              <a:buChar char="-"/>
            </a:pPr>
            <a:r>
              <a:rPr lang="hy-AM" sz="1700" dirty="0" smtClean="0">
                <a:latin typeface="Sylfaen" panose="010A0502050306030303" pitchFamily="18" charset="0"/>
              </a:rPr>
              <a:t>Համակարգչային համակարգի պաշտպանություն սեփականաատիրոջ կամ օպերատորի կողմից</a:t>
            </a:r>
          </a:p>
          <a:p>
            <a:pPr marL="285750" indent="-285750" algn="just">
              <a:buFontTx/>
              <a:buChar char="-"/>
            </a:pPr>
            <a:r>
              <a:rPr lang="hy-AM" sz="1700" dirty="0" smtClean="0">
                <a:latin typeface="Sylfaen" panose="010A0502050306030303" pitchFamily="18" charset="0"/>
              </a:rPr>
              <a:t>Համակարգչի գործառնական համակարգի վերակազմավորում, որտեղ համակարգի օպերատորը տեղադրում է նոր ծրագիր, որը</a:t>
            </a:r>
            <a:r>
              <a:rPr lang="hy-AM" sz="1700" dirty="0">
                <a:latin typeface="Sylfaen" panose="010A0502050306030303" pitchFamily="18" charset="0"/>
              </a:rPr>
              <a:t> </a:t>
            </a:r>
            <a:r>
              <a:rPr lang="hy-AM" sz="1700" dirty="0" smtClean="0">
                <a:latin typeface="Sylfaen" panose="010A0502050306030303" pitchFamily="18" charset="0"/>
              </a:rPr>
              <a:t>անջատում է նախկինում տեղադրված ծրագրերը։</a:t>
            </a:r>
            <a:endParaRPr lang="en-US" sz="1700" dirty="0">
              <a:latin typeface="Sylfaen" panose="010A0502050306030303" pitchFamily="18" charset="0"/>
            </a:endParaRPr>
          </a:p>
        </p:txBody>
      </p:sp>
      <p:sp>
        <p:nvSpPr>
          <p:cNvPr id="12"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smtClean="0">
                <a:solidFill>
                  <a:schemeClr val="bg1"/>
                </a:solidFill>
                <a:latin typeface="Sylfaen" panose="010A0502050306030303" pitchFamily="18" charset="0"/>
                <a:ea typeface="Verdana" panose="020B0604030504040204" pitchFamily="34" charset="0"/>
                <a:cs typeface="Verdana" charset="0"/>
              </a:rPr>
              <a:t>Համակարգի աղավաղում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700443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Համակարգչային</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համակարգ</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
        <p:nvSpPr>
          <p:cNvPr id="5" name="Rectangle 4">
            <a:extLst>
              <a:ext uri="{FF2B5EF4-FFF2-40B4-BE49-F238E27FC236}">
                <a16:creationId xmlns:a16="http://schemas.microsoft.com/office/drawing/2014/main" id="{34F24D1B-9D55-4FA7-A726-9D120B9F6797}"/>
              </a:ext>
            </a:extLst>
          </p:cNvPr>
          <p:cNvSpPr/>
          <p:nvPr/>
        </p:nvSpPr>
        <p:spPr>
          <a:xfrm>
            <a:off x="4412201" y="1720146"/>
            <a:ext cx="4518735" cy="4893647"/>
          </a:xfrm>
          <a:prstGeom prst="rect">
            <a:avLst/>
          </a:prstGeom>
        </p:spPr>
        <p:txBody>
          <a:bodyPr wrap="square">
            <a:spAutoFit/>
          </a:bodyPr>
          <a:lstStyle/>
          <a:p>
            <a:pPr algn="just"/>
            <a:r>
              <a:rPr lang="en-US" sz="2400" dirty="0" err="1" smtClean="0">
                <a:latin typeface="Sylfaen" panose="010A0502050306030303" pitchFamily="18" charset="0"/>
                <a:ea typeface="Verdana" panose="020B0604030504040204" pitchFamily="34" charset="0"/>
              </a:rPr>
              <a:t>Սարք</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բաղկացած</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ապարատային</a:t>
            </a:r>
            <a:r>
              <a:rPr lang="en-US" sz="2400" dirty="0" smtClean="0">
                <a:latin typeface="Sylfaen" panose="010A0502050306030303" pitchFamily="18" charset="0"/>
                <a:ea typeface="Verdana" panose="020B0604030504040204" pitchFamily="34" charset="0"/>
              </a:rPr>
              <a:t> և </a:t>
            </a:r>
            <a:r>
              <a:rPr lang="en-US" sz="2400" dirty="0" err="1" smtClean="0">
                <a:latin typeface="Sylfaen" panose="010A0502050306030303" pitchFamily="18" charset="0"/>
                <a:ea typeface="Verdana" panose="020B0604030504040204" pitchFamily="34" charset="0"/>
              </a:rPr>
              <a:t>ծրագրային</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համակարգերից</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որոնք</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ավտոմատ</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մշակում</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են</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համակարգչային</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տվյալները</a:t>
            </a:r>
            <a:r>
              <a:rPr lang="en-US" sz="2400" dirty="0" smtClean="0">
                <a:latin typeface="Sylfaen" panose="010A0502050306030303" pitchFamily="18" charset="0"/>
                <a:ea typeface="Verdana" panose="020B0604030504040204" pitchFamily="34" charset="0"/>
              </a:rPr>
              <a:t>:</a:t>
            </a:r>
            <a:endParaRPr lang="en-US" sz="2400" dirty="0">
              <a:latin typeface="Sylfaen" panose="010A0502050306030303" pitchFamily="18" charset="0"/>
              <a:ea typeface="Verdana" panose="020B0604030504040204" pitchFamily="34" charset="0"/>
            </a:endParaRPr>
          </a:p>
          <a:p>
            <a:pPr algn="just"/>
            <a:r>
              <a:rPr lang="en-US" sz="2400" dirty="0" err="1" smtClean="0">
                <a:latin typeface="Sylfaen" panose="010A0502050306030303" pitchFamily="18" charset="0"/>
                <a:ea typeface="Verdana" panose="020B0604030504040204" pitchFamily="34" charset="0"/>
              </a:rPr>
              <a:t>Սարքը</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կարող</a:t>
            </a:r>
            <a:r>
              <a:rPr lang="en-US" sz="2400" dirty="0" smtClean="0">
                <a:latin typeface="Sylfaen" panose="010A0502050306030303" pitchFamily="18" charset="0"/>
                <a:ea typeface="Verdana" panose="020B0604030504040204" pitchFamily="34" charset="0"/>
              </a:rPr>
              <a:t> է </a:t>
            </a:r>
            <a:r>
              <a:rPr lang="en-US" sz="2400" dirty="0" err="1" smtClean="0">
                <a:latin typeface="Sylfaen" panose="010A0502050306030303" pitchFamily="18" charset="0"/>
                <a:ea typeface="Verdana" panose="020B0604030504040204" pitchFamily="34" charset="0"/>
              </a:rPr>
              <a:t>լինել</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ինքնուրույն</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կամ</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կապված</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ցանցին</a:t>
            </a:r>
            <a:r>
              <a:rPr lang="en-US" sz="2400" dirty="0">
                <a:latin typeface="Sylfaen" panose="010A0502050306030303" pitchFamily="18" charset="0"/>
                <a:ea typeface="Verdana" panose="020B0604030504040204" pitchFamily="34" charset="0"/>
              </a:rPr>
              <a:t>:</a:t>
            </a:r>
          </a:p>
          <a:p>
            <a:pPr algn="just"/>
            <a:endParaRPr lang="en-US" sz="2400" dirty="0">
              <a:latin typeface="Sylfaen" panose="010A0502050306030303" pitchFamily="18" charset="0"/>
              <a:ea typeface="Verdana" panose="020B0604030504040204" pitchFamily="34" charset="0"/>
            </a:endParaRPr>
          </a:p>
          <a:p>
            <a:pPr algn="just"/>
            <a:r>
              <a:rPr lang="en-US" sz="2400" dirty="0" err="1" smtClean="0">
                <a:latin typeface="Sylfaen" panose="010A0502050306030303" pitchFamily="18" charset="0"/>
                <a:ea typeface="Verdana" panose="020B0604030504040204" pitchFamily="34" charset="0"/>
              </a:rPr>
              <a:t>Ներառում</a:t>
            </a:r>
            <a:r>
              <a:rPr lang="en-US" sz="2400" dirty="0" smtClean="0">
                <a:latin typeface="Sylfaen" panose="010A0502050306030303" pitchFamily="18" charset="0"/>
                <a:ea typeface="Verdana" panose="020B0604030504040204" pitchFamily="34" charset="0"/>
              </a:rPr>
              <a:t> է՝</a:t>
            </a:r>
            <a:endParaRPr lang="en-US" sz="2400" dirty="0">
              <a:latin typeface="Sylfaen" panose="010A0502050306030303" pitchFamily="18" charset="0"/>
              <a:ea typeface="Verdana" panose="020B0604030504040204" pitchFamily="34" charset="0"/>
            </a:endParaRPr>
          </a:p>
          <a:p>
            <a:pPr marL="800100" lvl="1" indent="-342900" algn="just">
              <a:buFont typeface="Arial" panose="020B0604020202020204" pitchFamily="34" charset="0"/>
              <a:buChar char="•"/>
            </a:pPr>
            <a:r>
              <a:rPr lang="hy-AM" sz="2400" dirty="0" smtClean="0">
                <a:latin typeface="Sylfaen" panose="010A0502050306030303" pitchFamily="18" charset="0"/>
                <a:ea typeface="Verdana" panose="020B0604030504040204" pitchFamily="34" charset="0"/>
              </a:rPr>
              <a:t>Մ</a:t>
            </a:r>
            <a:r>
              <a:rPr lang="en-US" sz="2400" dirty="0" err="1" smtClean="0">
                <a:latin typeface="Sylfaen" panose="010A0502050306030303" pitchFamily="18" charset="0"/>
                <a:ea typeface="Verdana" panose="020B0604030504040204" pitchFamily="34" charset="0"/>
              </a:rPr>
              <a:t>ուտքային</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սարքեր</a:t>
            </a:r>
            <a:endParaRPr lang="en-US" sz="2400" dirty="0">
              <a:latin typeface="Sylfaen" panose="010A0502050306030303" pitchFamily="18" charset="0"/>
              <a:ea typeface="Verdana" panose="020B0604030504040204" pitchFamily="34" charset="0"/>
            </a:endParaRPr>
          </a:p>
          <a:p>
            <a:pPr marL="800100" lvl="1" indent="-342900" algn="just">
              <a:buFont typeface="Arial" panose="020B0604020202020204" pitchFamily="34" charset="0"/>
              <a:buChar char="•"/>
            </a:pPr>
            <a:r>
              <a:rPr lang="en-US" sz="2400" dirty="0" err="1" smtClean="0">
                <a:latin typeface="Sylfaen" panose="010A0502050306030303" pitchFamily="18" charset="0"/>
                <a:ea typeface="Verdana" panose="020B0604030504040204" pitchFamily="34" charset="0"/>
              </a:rPr>
              <a:t>Ելքային</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սարքեր</a:t>
            </a:r>
            <a:endParaRPr lang="en-US" sz="2400" dirty="0">
              <a:latin typeface="Sylfaen" panose="010A0502050306030303" pitchFamily="18" charset="0"/>
              <a:ea typeface="Verdana" panose="020B0604030504040204" pitchFamily="34" charset="0"/>
            </a:endParaRPr>
          </a:p>
          <a:p>
            <a:pPr marL="800100" lvl="1" indent="-342900" algn="just">
              <a:buFont typeface="Arial" panose="020B0604020202020204" pitchFamily="34" charset="0"/>
              <a:buChar char="•"/>
            </a:pPr>
            <a:r>
              <a:rPr lang="en-US" sz="2400" dirty="0" err="1" smtClean="0">
                <a:latin typeface="Sylfaen" panose="010A0502050306030303" pitchFamily="18" charset="0"/>
                <a:ea typeface="Verdana" panose="020B0604030504040204" pitchFamily="34" charset="0"/>
              </a:rPr>
              <a:t>Պահեստային</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մասեր</a:t>
            </a:r>
            <a:endParaRPr lang="en-US" sz="2400" dirty="0">
              <a:latin typeface="Sylfaen" panose="010A0502050306030303" pitchFamily="18" charset="0"/>
              <a:ea typeface="Verdana" panose="020B0604030504040204" pitchFamily="34" charset="0"/>
            </a:endParaRPr>
          </a:p>
        </p:txBody>
      </p:sp>
      <p:sp>
        <p:nvSpPr>
          <p:cNvPr id="6" name="Rectangle 5">
            <a:extLst>
              <a:ext uri="{FF2B5EF4-FFF2-40B4-BE49-F238E27FC236}">
                <a16:creationId xmlns:a16="http://schemas.microsoft.com/office/drawing/2014/main" id="{FDBCF031-306C-4475-A8B4-DF3F8352ECB8}"/>
              </a:ext>
            </a:extLst>
          </p:cNvPr>
          <p:cNvSpPr/>
          <p:nvPr/>
        </p:nvSpPr>
        <p:spPr>
          <a:xfrm>
            <a:off x="200871" y="1720146"/>
            <a:ext cx="4211329" cy="3416320"/>
          </a:xfrm>
          <a:prstGeom prst="rect">
            <a:avLst/>
          </a:prstGeom>
        </p:spPr>
        <p:txBody>
          <a:bodyPr wrap="square">
            <a:spAutoFit/>
          </a:bodyPr>
          <a:lstStyle/>
          <a:p>
            <a:pPr algn="just"/>
            <a:r>
              <a:rPr lang="en-US" sz="2400" dirty="0" smtClean="0">
                <a:latin typeface="Sylfaen" panose="010A0502050306030303" pitchFamily="18" charset="0"/>
                <a:ea typeface="Verdana" panose="020B0604030504040204" pitchFamily="34" charset="0"/>
              </a:rPr>
              <a:t>&lt;&lt;</a:t>
            </a:r>
            <a:r>
              <a:rPr lang="en-US" sz="2400" b="1" dirty="0" err="1" smtClean="0">
                <a:latin typeface="Sylfaen" panose="010A0502050306030303" pitchFamily="18" charset="0"/>
                <a:ea typeface="Verdana" panose="020B0604030504040204" pitchFamily="34" charset="0"/>
              </a:rPr>
              <a:t>համակարգչային</a:t>
            </a:r>
            <a:r>
              <a:rPr lang="en-US" sz="2400" b="1" dirty="0" smtClean="0">
                <a:latin typeface="Sylfaen" panose="010A0502050306030303" pitchFamily="18" charset="0"/>
                <a:ea typeface="Verdana" panose="020B0604030504040204" pitchFamily="34" charset="0"/>
              </a:rPr>
              <a:t> </a:t>
            </a:r>
            <a:r>
              <a:rPr lang="en-US" sz="2400" b="1" dirty="0" err="1" smtClean="0">
                <a:latin typeface="Sylfaen" panose="010A0502050306030303" pitchFamily="18" charset="0"/>
                <a:ea typeface="Verdana" panose="020B0604030504040204" pitchFamily="34" charset="0"/>
              </a:rPr>
              <a:t>համակարգ</a:t>
            </a:r>
            <a:r>
              <a:rPr lang="en-US" sz="2400" b="1" dirty="0" smtClean="0">
                <a:latin typeface="Sylfaen" panose="010A0502050306030303" pitchFamily="18" charset="0"/>
                <a:ea typeface="Verdana" panose="020B0604030504040204" pitchFamily="34" charset="0"/>
              </a:rPr>
              <a:t>&gt;&gt;</a:t>
            </a:r>
            <a:r>
              <a:rPr lang="en-US" sz="2400" dirty="0" smtClean="0">
                <a:latin typeface="Sylfaen" panose="010A0502050306030303" pitchFamily="18" charset="0"/>
                <a:ea typeface="Verdana" panose="020B0604030504040204" pitchFamily="34" charset="0"/>
              </a:rPr>
              <a:t> </a:t>
            </a:r>
            <a:r>
              <a:rPr lang="hy-AM" sz="2400" dirty="0">
                <a:latin typeface="Sylfaen" panose="010A0502050306030303" pitchFamily="18" charset="0"/>
                <a:ea typeface="Verdana" panose="020B0604030504040204" pitchFamily="34" charset="0"/>
              </a:rPr>
              <a:t>նշանակում է՝ ցանկացած սարք կամ փոխկապակցվող կամ կապակցվող սարքերի խումբ, որոնցից մեկը կամ մի քանիսը, ծրագրի համաձայն, կատարում են տվյալների ավտոմատ </a:t>
            </a:r>
            <a:r>
              <a:rPr lang="hy-AM" sz="2400" dirty="0" smtClean="0">
                <a:latin typeface="Sylfaen" panose="010A0502050306030303" pitchFamily="18" charset="0"/>
                <a:ea typeface="Verdana" panose="020B0604030504040204" pitchFamily="34" charset="0"/>
              </a:rPr>
              <a:t>մշակում</a:t>
            </a:r>
            <a:r>
              <a:rPr lang="en-US" sz="2400" dirty="0" smtClean="0">
                <a:latin typeface="Sylfaen" panose="010A0502050306030303" pitchFamily="18" charset="0"/>
                <a:ea typeface="Verdana" panose="020B0604030504040204" pitchFamily="34" charset="0"/>
              </a:rPr>
              <a:t>:</a:t>
            </a:r>
            <a:endParaRPr lang="en-US" sz="2400" dirty="0">
              <a:latin typeface="Sylfaen" panose="010A0502050306030303" pitchFamily="18" charset="0"/>
              <a:ea typeface="Verdana" panose="020B0604030504040204" pitchFamily="34" charset="0"/>
            </a:endParaRPr>
          </a:p>
        </p:txBody>
      </p:sp>
    </p:spTree>
    <p:extLst>
      <p:ext uri="{BB962C8B-B14F-4D97-AF65-F5344CB8AC3E}">
        <p14:creationId xmlns:p14="http://schemas.microsoft.com/office/powerpoint/2010/main" val="6102752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6364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en-GB" dirty="0" err="1" smtClean="0">
                <a:latin typeface="Sylfaen" panose="010A0502050306030303" pitchFamily="18" charset="0"/>
              </a:rPr>
              <a:t>Սարքերի</a:t>
            </a:r>
            <a:r>
              <a:rPr lang="en-GB" dirty="0" smtClean="0">
                <a:latin typeface="Sylfaen" panose="010A0502050306030303" pitchFamily="18" charset="0"/>
              </a:rPr>
              <a:t> </a:t>
            </a:r>
            <a:r>
              <a:rPr lang="en-GB" dirty="0" err="1" smtClean="0">
                <a:latin typeface="Sylfaen" panose="010A0502050306030303" pitchFamily="18" charset="0"/>
              </a:rPr>
              <a:t>չարաշահում</a:t>
            </a:r>
            <a:endParaRPr lang="en-GB" dirty="0">
              <a:latin typeface="Sylfaen" panose="010A0502050306030303" pitchFamily="18" charset="0"/>
            </a:endParaRP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hy-AM" dirty="0">
                <a:latin typeface="Sylfaen" panose="010A0502050306030303" pitchFamily="18" charset="0"/>
                <a:ea typeface="Verdana" panose="020B0604030504040204" pitchFamily="34" charset="0"/>
              </a:rPr>
              <a:t>Բուդապեշտի կոնվենցիայի նյութական դրույթները </a:t>
            </a:r>
            <a:r>
              <a:rPr lang="en-GB" dirty="0">
                <a:latin typeface="Sylfaen" panose="010A0502050306030303" pitchFamily="18" charset="0"/>
                <a:ea typeface="Verdana" panose="020B0604030504040204" pitchFamily="34" charset="0"/>
              </a:rPr>
              <a:t>(</a:t>
            </a:r>
            <a:r>
              <a:rPr lang="en-GB" dirty="0" err="1">
                <a:latin typeface="Sylfaen" panose="010A0502050306030303" pitchFamily="18" charset="0"/>
                <a:ea typeface="Verdana" panose="020B0604030504040204" pitchFamily="34" charset="0"/>
              </a:rPr>
              <a:t>Մաս</a:t>
            </a:r>
            <a:r>
              <a:rPr lang="en-GB" dirty="0">
                <a:latin typeface="Sylfaen" panose="010A0502050306030303" pitchFamily="18" charset="0"/>
                <a:ea typeface="Verdana" panose="020B0604030504040204" pitchFamily="34" charset="0"/>
              </a:rPr>
              <a:t> 1)</a:t>
            </a:r>
          </a:p>
        </p:txBody>
      </p:sp>
      <p:sp>
        <p:nvSpPr>
          <p:cNvPr id="9" name="TextBox 7">
            <a:extLst>
              <a:ext uri="{FF2B5EF4-FFF2-40B4-BE49-F238E27FC236}">
                <a16:creationId xmlns:a16="http://schemas.microsoft.com/office/drawing/2014/main" id="{7B9BC96D-6AC8-4249-9F3D-D92372DB1900}"/>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cs typeface="Verdana" charset="0"/>
              </a:rPr>
              <a:t>Բաժին</a:t>
            </a:r>
            <a:r>
              <a:rPr lang="en-GB" sz="3200" dirty="0" smtClean="0">
                <a:solidFill>
                  <a:schemeClr val="bg1"/>
                </a:solidFill>
                <a:latin typeface="Sylfaen" panose="010A0502050306030303" pitchFamily="18" charset="0"/>
                <a:cs typeface="Verdana" charset="0"/>
              </a:rPr>
              <a:t> </a:t>
            </a:r>
            <a:r>
              <a:rPr lang="en-GB" sz="3200" dirty="0">
                <a:solidFill>
                  <a:schemeClr val="bg1"/>
                </a:solidFill>
                <a:latin typeface="Sylfaen" panose="010A0502050306030303" pitchFamily="18" charset="0"/>
                <a:cs typeface="Verdana" charset="0"/>
              </a:rPr>
              <a:t>6</a:t>
            </a:r>
            <a:endParaRPr lang="en-GB" sz="2000" dirty="0">
              <a:solidFill>
                <a:schemeClr val="bg1"/>
              </a:solidFill>
              <a:latin typeface="Sylfaen" panose="010A0502050306030303" pitchFamily="18" charset="0"/>
              <a:cs typeface="Verdana" charset="0"/>
            </a:endParaRPr>
          </a:p>
        </p:txBody>
      </p:sp>
    </p:spTree>
    <p:extLst>
      <p:ext uri="{BB962C8B-B14F-4D97-AF65-F5344CB8AC3E}">
        <p14:creationId xmlns:p14="http://schemas.microsoft.com/office/powerpoint/2010/main" val="26563385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b="1" dirty="0" err="1" smtClean="0">
                <a:solidFill>
                  <a:schemeClr val="bg1"/>
                </a:solidFill>
                <a:latin typeface="Sylfaen" panose="010A0502050306030303" pitchFamily="18" charset="0"/>
                <a:ea typeface="Verdana" panose="020B0604030504040204" pitchFamily="34" charset="0"/>
                <a:cs typeface="Verdana" charset="0"/>
              </a:rPr>
              <a:t>Սարքերի</a:t>
            </a:r>
            <a:r>
              <a:rPr lang="en-GB" sz="3200" b="1" dirty="0" smtClean="0">
                <a:solidFill>
                  <a:schemeClr val="bg1"/>
                </a:solidFill>
                <a:latin typeface="Sylfaen" panose="010A0502050306030303" pitchFamily="18" charset="0"/>
                <a:ea typeface="Verdana" panose="020B0604030504040204" pitchFamily="34" charset="0"/>
                <a:cs typeface="Verdana" charset="0"/>
              </a:rPr>
              <a:t> </a:t>
            </a:r>
            <a:r>
              <a:rPr lang="en-GB" sz="3200" b="1" dirty="0" err="1" smtClean="0">
                <a:solidFill>
                  <a:schemeClr val="bg1"/>
                </a:solidFill>
                <a:latin typeface="Sylfaen" panose="010A0502050306030303" pitchFamily="18" charset="0"/>
                <a:ea typeface="Verdana" panose="020B0604030504040204" pitchFamily="34" charset="0"/>
                <a:cs typeface="Verdana" charset="0"/>
              </a:rPr>
              <a:t>չարաշահում</a:t>
            </a:r>
            <a:endParaRPr lang="en-GB" sz="2000" b="1" dirty="0">
              <a:solidFill>
                <a:schemeClr val="bg1"/>
              </a:solidFill>
              <a:latin typeface="Sylfaen" panose="010A0502050306030303" pitchFamily="18" charset="0"/>
              <a:ea typeface="Verdana" panose="020B0604030504040204" pitchFamily="34" charset="0"/>
              <a:cs typeface="Verdana" charset="0"/>
            </a:endParaRPr>
          </a:p>
        </p:txBody>
      </p:sp>
      <p:sp>
        <p:nvSpPr>
          <p:cNvPr id="2" name="Rectangle 2">
            <a:extLst>
              <a:ext uri="{FF2B5EF4-FFF2-40B4-BE49-F238E27FC236}">
                <a16:creationId xmlns:a16="http://schemas.microsoft.com/office/drawing/2014/main" id="{161E7CC5-C316-460E-9693-99EEBE53B6BA}"/>
              </a:ext>
            </a:extLst>
          </p:cNvPr>
          <p:cNvSpPr txBox="1">
            <a:spLocks/>
          </p:cNvSpPr>
          <p:nvPr/>
        </p:nvSpPr>
        <p:spPr>
          <a:xfrm>
            <a:off x="457200" y="1216922"/>
            <a:ext cx="8229600" cy="5253852"/>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buFont typeface="Arial" panose="020B0604020202020204" pitchFamily="34" charset="0"/>
              <a:buNone/>
            </a:pPr>
            <a:endParaRPr lang="en-GB" altLang="sr-Latn-RS" sz="300" b="1" i="1" dirty="0">
              <a:latin typeface="Sylfaen" panose="010A0502050306030303" pitchFamily="18" charset="0"/>
              <a:cs typeface="Times New Roman" panose="02020603050405020304" pitchFamily="18" charset="0"/>
            </a:endParaRPr>
          </a:p>
          <a:p>
            <a:pPr algn="ctr" eaLnBrk="1" hangingPunct="1">
              <a:buFont typeface="Arial" panose="020B0604020202020204" pitchFamily="34" charset="0"/>
              <a:buNone/>
            </a:pPr>
            <a:r>
              <a:rPr lang="en-GB" altLang="sr-Latn-RS" b="1" i="1" dirty="0" err="1" smtClean="0">
                <a:latin typeface="Sylfaen" panose="010A0502050306030303" pitchFamily="18" charset="0"/>
                <a:cs typeface="Times New Roman" panose="02020603050405020304" pitchFamily="18" charset="0"/>
              </a:rPr>
              <a:t>Սարքերի</a:t>
            </a:r>
            <a:r>
              <a:rPr lang="en-GB" altLang="sr-Latn-RS" b="1" i="1" dirty="0" smtClean="0">
                <a:latin typeface="Sylfaen" panose="010A0502050306030303" pitchFamily="18" charset="0"/>
                <a:cs typeface="Times New Roman" panose="02020603050405020304" pitchFamily="18" charset="0"/>
              </a:rPr>
              <a:t> </a:t>
            </a:r>
            <a:r>
              <a:rPr lang="en-GB" altLang="sr-Latn-RS" b="1" i="1" dirty="0" err="1" smtClean="0">
                <a:latin typeface="Sylfaen" panose="010A0502050306030303" pitchFamily="18" charset="0"/>
                <a:cs typeface="Times New Roman" panose="02020603050405020304" pitchFamily="18" charset="0"/>
              </a:rPr>
              <a:t>չարաշահում</a:t>
            </a:r>
            <a:endParaRPr lang="en-GB" altLang="sr-Latn-RS" b="1" i="1" dirty="0">
              <a:latin typeface="Sylfaen" panose="010A0502050306030303" pitchFamily="18" charset="0"/>
              <a:cs typeface="Times New Roman" panose="02020603050405020304" pitchFamily="18" charset="0"/>
            </a:endParaRPr>
          </a:p>
          <a:p>
            <a:pPr algn="ctr" eaLnBrk="1" hangingPunct="1">
              <a:buFont typeface="Arial" panose="020B0604020202020204" pitchFamily="34" charset="0"/>
              <a:buNone/>
            </a:pPr>
            <a:r>
              <a:rPr lang="en-GB" altLang="sr-Latn-RS" b="1" i="1" dirty="0" smtClean="0">
                <a:latin typeface="Sylfaen" panose="010A0502050306030303" pitchFamily="18" charset="0"/>
                <a:cs typeface="Times New Roman" panose="02020603050405020304" pitchFamily="18" charset="0"/>
              </a:rPr>
              <a:t>(</a:t>
            </a:r>
            <a:r>
              <a:rPr lang="en-GB" altLang="sr-Latn-RS" b="1" i="1" dirty="0" err="1" smtClean="0">
                <a:latin typeface="Sylfaen" panose="010A0502050306030303" pitchFamily="18" charset="0"/>
                <a:cs typeface="Times New Roman" panose="02020603050405020304" pitchFamily="18" charset="0"/>
              </a:rPr>
              <a:t>Հոդված</a:t>
            </a:r>
            <a:r>
              <a:rPr lang="en-GB" altLang="sr-Latn-RS" b="1" i="1" dirty="0" smtClean="0">
                <a:latin typeface="Sylfaen" panose="010A0502050306030303" pitchFamily="18" charset="0"/>
                <a:cs typeface="Times New Roman" panose="02020603050405020304" pitchFamily="18" charset="0"/>
              </a:rPr>
              <a:t> </a:t>
            </a:r>
            <a:r>
              <a:rPr lang="en-GB" altLang="sr-Latn-RS" b="1" i="1" dirty="0">
                <a:latin typeface="Sylfaen" panose="010A0502050306030303" pitchFamily="18" charset="0"/>
                <a:cs typeface="Times New Roman" panose="02020603050405020304" pitchFamily="18" charset="0"/>
              </a:rPr>
              <a:t>6 – </a:t>
            </a:r>
            <a:r>
              <a:rPr lang="en-GB" altLang="sr-Latn-RS" b="1" i="1" dirty="0" err="1" smtClean="0">
                <a:latin typeface="Sylfaen" panose="010A0502050306030303" pitchFamily="18" charset="0"/>
                <a:cs typeface="Times New Roman" panose="02020603050405020304" pitchFamily="18" charset="0"/>
              </a:rPr>
              <a:t>Բուդապեշտի</a:t>
            </a:r>
            <a:r>
              <a:rPr lang="en-GB" altLang="sr-Latn-RS" b="1" i="1" dirty="0" smtClean="0">
                <a:latin typeface="Sylfaen" panose="010A0502050306030303" pitchFamily="18" charset="0"/>
                <a:cs typeface="Times New Roman" panose="02020603050405020304" pitchFamily="18" charset="0"/>
              </a:rPr>
              <a:t> </a:t>
            </a:r>
            <a:r>
              <a:rPr lang="en-GB" altLang="sr-Latn-RS" b="1" i="1" dirty="0" err="1" smtClean="0">
                <a:latin typeface="Sylfaen" panose="010A0502050306030303" pitchFamily="18" charset="0"/>
                <a:cs typeface="Times New Roman" panose="02020603050405020304" pitchFamily="18" charset="0"/>
              </a:rPr>
              <a:t>կոնվենցիա</a:t>
            </a:r>
            <a:r>
              <a:rPr lang="en-GB" altLang="sr-Latn-RS" b="1" i="1" dirty="0" smtClean="0">
                <a:latin typeface="Sylfaen" panose="010A0502050306030303" pitchFamily="18" charset="0"/>
                <a:cs typeface="Times New Roman" panose="02020603050405020304" pitchFamily="18" charset="0"/>
              </a:rPr>
              <a:t>)</a:t>
            </a:r>
            <a:endParaRPr lang="en-GB" altLang="sr-Latn-RS" b="1" i="1" dirty="0">
              <a:latin typeface="Sylfaen" panose="010A0502050306030303" pitchFamily="18" charset="0"/>
              <a:cs typeface="Times New Roman" panose="02020603050405020304" pitchFamily="18" charset="0"/>
            </a:endParaRPr>
          </a:p>
          <a:p>
            <a:pPr algn="ctr" eaLnBrk="1" hangingPunct="1">
              <a:buFont typeface="Arial" panose="020B0604020202020204" pitchFamily="34" charset="0"/>
              <a:buNone/>
            </a:pPr>
            <a:endParaRPr lang="en-GB" altLang="sr-Latn-RS" i="1" dirty="0">
              <a:latin typeface="Sylfaen" panose="010A0502050306030303" pitchFamily="18" charset="0"/>
              <a:cs typeface="Times New Roman" panose="02020603050405020304" pitchFamily="18" charset="0"/>
            </a:endParaRPr>
          </a:p>
          <a:p>
            <a:pPr algn="ctr" eaLnBrk="1" hangingPunct="1"/>
            <a:r>
              <a:rPr lang="hy-AM" altLang="sr-Latn-RS" sz="2800" i="1" dirty="0" smtClean="0">
                <a:latin typeface="Sylfaen" panose="010A0502050306030303" pitchFamily="18" charset="0"/>
                <a:cs typeface="Times New Roman" panose="02020603050405020304" pitchFamily="18" charset="0"/>
              </a:rPr>
              <a:t>Մ</a:t>
            </a:r>
            <a:r>
              <a:rPr lang="en-GB" altLang="sr-Latn-RS" sz="2800" i="1" dirty="0" err="1" smtClean="0">
                <a:latin typeface="Sylfaen" panose="010A0502050306030303" pitchFamily="18" charset="0"/>
                <a:cs typeface="Times New Roman" panose="02020603050405020304" pitchFamily="18" charset="0"/>
              </a:rPr>
              <a:t>իտումնավոր</a:t>
            </a:r>
            <a:r>
              <a:rPr lang="en-GB" altLang="sr-Latn-RS" sz="2800" i="1" dirty="0" smtClean="0">
                <a:latin typeface="Sylfaen" panose="010A0502050306030303" pitchFamily="18" charset="0"/>
                <a:cs typeface="Times New Roman" panose="02020603050405020304" pitchFamily="18" charset="0"/>
              </a:rPr>
              <a:t> և </a:t>
            </a:r>
            <a:r>
              <a:rPr lang="en-GB" altLang="sr-Latn-RS" sz="2800" i="1" dirty="0" err="1" smtClean="0">
                <a:latin typeface="Sylfaen" panose="010A0502050306030303" pitchFamily="18" charset="0"/>
                <a:cs typeface="Times New Roman" panose="02020603050405020304" pitchFamily="18" charset="0"/>
              </a:rPr>
              <a:t>անօրեն</a:t>
            </a:r>
            <a:r>
              <a:rPr lang="en-GB" altLang="sr-Latn-RS" sz="2800" i="1" dirty="0" smtClean="0">
                <a:latin typeface="Sylfaen" panose="010A0502050306030303" pitchFamily="18" charset="0"/>
                <a:cs typeface="Times New Roman" panose="02020603050405020304" pitchFamily="18" charset="0"/>
              </a:rPr>
              <a:t> </a:t>
            </a:r>
            <a:r>
              <a:rPr lang="en-GB" altLang="sr-Latn-RS" sz="2800" i="1" dirty="0" err="1" smtClean="0">
                <a:latin typeface="Sylfaen" panose="010A0502050306030303" pitchFamily="18" charset="0"/>
                <a:cs typeface="Times New Roman" panose="02020603050405020304" pitchFamily="18" charset="0"/>
              </a:rPr>
              <a:t>կերպով</a:t>
            </a:r>
            <a:endParaRPr lang="en-GB" altLang="sr-Latn-RS" sz="2800" i="1" dirty="0">
              <a:latin typeface="Sylfaen" panose="010A0502050306030303" pitchFamily="18" charset="0"/>
              <a:cs typeface="Times New Roman" panose="02020603050405020304" pitchFamily="18" charset="0"/>
            </a:endParaRPr>
          </a:p>
          <a:p>
            <a:pPr algn="ctr" eaLnBrk="1" hangingPunct="1"/>
            <a:endParaRPr lang="en-GB" altLang="sr-Latn-RS" sz="2800" i="1" dirty="0">
              <a:latin typeface="Sylfaen" panose="010A0502050306030303" pitchFamily="18" charset="0"/>
              <a:cs typeface="Times New Roman" panose="02020603050405020304" pitchFamily="18" charset="0"/>
            </a:endParaRPr>
          </a:p>
          <a:p>
            <a:pPr algn="ctr" eaLnBrk="1" hangingPunct="1"/>
            <a:r>
              <a:rPr lang="en-GB" altLang="sr-Latn-RS" sz="2800" i="1" dirty="0" err="1" smtClean="0">
                <a:latin typeface="Sylfaen" panose="010A0502050306030303" pitchFamily="18" charset="0"/>
                <a:cs typeface="Times New Roman" panose="02020603050405020304" pitchFamily="18" charset="0"/>
              </a:rPr>
              <a:t>Տիրապետել</a:t>
            </a:r>
            <a:r>
              <a:rPr lang="en-GB" altLang="sr-Latn-RS" sz="2800" i="1" dirty="0" smtClean="0">
                <a:latin typeface="Sylfaen" panose="010A0502050306030303" pitchFamily="18" charset="0"/>
                <a:cs typeface="Times New Roman" panose="02020603050405020304" pitchFamily="18" charset="0"/>
              </a:rPr>
              <a:t> (ա) </a:t>
            </a:r>
            <a:r>
              <a:rPr lang="en-GB" altLang="sr-Latn-RS" sz="2800" i="1" dirty="0" err="1" smtClean="0">
                <a:latin typeface="Sylfaen" panose="010A0502050306030303" pitchFamily="18" charset="0"/>
                <a:cs typeface="Times New Roman" panose="02020603050405020304" pitchFamily="18" charset="0"/>
              </a:rPr>
              <a:t>մասի</a:t>
            </a:r>
            <a:r>
              <a:rPr lang="en-GB" altLang="sr-Latn-RS" sz="2800" i="1" dirty="0" smtClean="0">
                <a:latin typeface="Sylfaen" panose="010A0502050306030303" pitchFamily="18" charset="0"/>
                <a:cs typeface="Times New Roman" panose="02020603050405020304" pitchFamily="18" charset="0"/>
              </a:rPr>
              <a:t> </a:t>
            </a:r>
            <a:r>
              <a:rPr lang="en-GB" altLang="sr-Latn-RS" sz="2800" i="1" dirty="0" err="1" smtClean="0">
                <a:latin typeface="Sylfaen" panose="010A0502050306030303" pitchFamily="18" charset="0"/>
                <a:cs typeface="Times New Roman" panose="02020603050405020304" pitchFamily="18" charset="0"/>
              </a:rPr>
              <a:t>նշած</a:t>
            </a:r>
            <a:r>
              <a:rPr lang="en-GB" altLang="sr-Latn-RS" sz="2800" i="1" dirty="0" smtClean="0">
                <a:latin typeface="Sylfaen" panose="010A0502050306030303" pitchFamily="18" charset="0"/>
                <a:cs typeface="Times New Roman" panose="02020603050405020304" pitchFamily="18" charset="0"/>
              </a:rPr>
              <a:t> </a:t>
            </a:r>
            <a:r>
              <a:rPr lang="en-GB" altLang="sr-Latn-RS" sz="2800" i="1" dirty="0" err="1" smtClean="0">
                <a:latin typeface="Sylfaen" panose="010A0502050306030303" pitchFamily="18" charset="0"/>
                <a:cs typeface="Times New Roman" panose="02020603050405020304" pitchFamily="18" charset="0"/>
              </a:rPr>
              <a:t>իրերին</a:t>
            </a:r>
            <a:r>
              <a:rPr lang="en-GB" altLang="sr-Latn-RS" sz="2800" i="1" dirty="0" smtClean="0">
                <a:latin typeface="Sylfaen" panose="010A0502050306030303" pitchFamily="18" charset="0"/>
                <a:cs typeface="Times New Roman" panose="02020603050405020304" pitchFamily="18" charset="0"/>
              </a:rPr>
              <a:t>՝ </a:t>
            </a:r>
            <a:r>
              <a:rPr lang="hy-AM" altLang="sr-Latn-RS" sz="2800" i="1" dirty="0">
                <a:latin typeface="Sylfaen" panose="010A0502050306030303" pitchFamily="18" charset="0"/>
                <a:cs typeface="Times New Roman" panose="02020603050405020304" pitchFamily="18" charset="0"/>
              </a:rPr>
              <a:t>վերը նշված 2-ից 5-րդ հոդվածներում սահմանված յուրաքանչյուր հանցագործության կատարման </a:t>
            </a:r>
            <a:r>
              <a:rPr lang="hy-AM" altLang="sr-Latn-RS" sz="2800" i="1" dirty="0" smtClean="0">
                <a:latin typeface="Sylfaen" panose="010A0502050306030303" pitchFamily="18" charset="0"/>
                <a:cs typeface="Times New Roman" panose="02020603050405020304" pitchFamily="18" charset="0"/>
              </a:rPr>
              <a:t>նպատակով</a:t>
            </a:r>
            <a:r>
              <a:rPr lang="en-GB" altLang="sr-Latn-RS" sz="2800" i="1" dirty="0" smtClean="0">
                <a:latin typeface="Sylfaen" panose="010A0502050306030303" pitchFamily="18" charset="0"/>
                <a:cs typeface="Times New Roman" panose="02020603050405020304" pitchFamily="18" charset="0"/>
              </a:rPr>
              <a:t> </a:t>
            </a:r>
            <a:endParaRPr lang="en-GB" altLang="sr-Latn-RS" sz="2800" i="1" dirty="0">
              <a:latin typeface="Sylfaen" panose="010A0502050306030303" pitchFamily="18" charset="0"/>
              <a:cs typeface="Times New Roman" panose="02020603050405020304" pitchFamily="18" charset="0"/>
            </a:endParaRPr>
          </a:p>
        </p:txBody>
      </p:sp>
    </p:spTree>
    <p:extLst>
      <p:ext uri="{BB962C8B-B14F-4D97-AF65-F5344CB8AC3E}">
        <p14:creationId xmlns:p14="http://schemas.microsoft.com/office/powerpoint/2010/main" val="3733541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Սարքերի</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չարաշահում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grpSp>
        <p:nvGrpSpPr>
          <p:cNvPr id="19" name="Group 18">
            <a:extLst>
              <a:ext uri="{FF2B5EF4-FFF2-40B4-BE49-F238E27FC236}">
                <a16:creationId xmlns:a16="http://schemas.microsoft.com/office/drawing/2014/main" id="{15650F3D-1B98-488B-8151-313DB25F5AB1}"/>
              </a:ext>
            </a:extLst>
          </p:cNvPr>
          <p:cNvGrpSpPr/>
          <p:nvPr/>
        </p:nvGrpSpPr>
        <p:grpSpPr>
          <a:xfrm>
            <a:off x="537210" y="1070836"/>
            <a:ext cx="8236443" cy="5323098"/>
            <a:chOff x="827095" y="0"/>
            <a:chExt cx="8316905" cy="5734058"/>
          </a:xfrm>
        </p:grpSpPr>
        <p:pic>
          <p:nvPicPr>
            <p:cNvPr id="20" name="Picture 4" descr="P0000959">
              <a:extLst>
                <a:ext uri="{FF2B5EF4-FFF2-40B4-BE49-F238E27FC236}">
                  <a16:creationId xmlns:a16="http://schemas.microsoft.com/office/drawing/2014/main" id="{B2F68D72-02E6-48B0-AED4-EF985785AB6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27095" y="188919"/>
              <a:ext cx="2828925" cy="333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P0000963">
              <a:extLst>
                <a:ext uri="{FF2B5EF4-FFF2-40B4-BE49-F238E27FC236}">
                  <a16:creationId xmlns:a16="http://schemas.microsoft.com/office/drawing/2014/main" id="{46BFDEDC-9231-4162-ABB2-C5F9FAD2DBC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105400" y="3070233"/>
              <a:ext cx="4038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descr="P0000964">
              <a:extLst>
                <a:ext uri="{FF2B5EF4-FFF2-40B4-BE49-F238E27FC236}">
                  <a16:creationId xmlns:a16="http://schemas.microsoft.com/office/drawing/2014/main" id="{1490C841-7007-459E-B0FA-1500FE3EE75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043488" y="0"/>
              <a:ext cx="4100512"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12">
              <a:extLst>
                <a:ext uri="{FF2B5EF4-FFF2-40B4-BE49-F238E27FC236}">
                  <a16:creationId xmlns:a16="http://schemas.microsoft.com/office/drawing/2014/main" id="{A6786DAA-00C1-4F7E-80FD-E9FE27416C71}"/>
                </a:ext>
              </a:extLst>
            </p:cNvPr>
            <p:cNvSpPr>
              <a:spLocks noChangeShapeType="1"/>
            </p:cNvSpPr>
            <p:nvPr/>
          </p:nvSpPr>
          <p:spPr bwMode="auto">
            <a:xfrm>
              <a:off x="1547819" y="1557343"/>
              <a:ext cx="4679951" cy="31670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latin typeface="Sylfaen" panose="010A0502050306030303" pitchFamily="18" charset="0"/>
              </a:endParaRPr>
            </a:p>
          </p:txBody>
        </p:sp>
        <p:sp>
          <p:nvSpPr>
            <p:cNvPr id="24" name="Line 13">
              <a:extLst>
                <a:ext uri="{FF2B5EF4-FFF2-40B4-BE49-F238E27FC236}">
                  <a16:creationId xmlns:a16="http://schemas.microsoft.com/office/drawing/2014/main" id="{A7B83F3D-048B-486C-BF6F-21F8E812366D}"/>
                </a:ext>
              </a:extLst>
            </p:cNvPr>
            <p:cNvSpPr>
              <a:spLocks noChangeShapeType="1"/>
            </p:cNvSpPr>
            <p:nvPr/>
          </p:nvSpPr>
          <p:spPr bwMode="auto">
            <a:xfrm>
              <a:off x="2268543" y="836620"/>
              <a:ext cx="4513263" cy="12207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latin typeface="Sylfaen" panose="010A0502050306030303" pitchFamily="18" charset="0"/>
              </a:endParaRPr>
            </a:p>
          </p:txBody>
        </p:sp>
        <p:sp>
          <p:nvSpPr>
            <p:cNvPr id="25" name="Oval 14">
              <a:extLst>
                <a:ext uri="{FF2B5EF4-FFF2-40B4-BE49-F238E27FC236}">
                  <a16:creationId xmlns:a16="http://schemas.microsoft.com/office/drawing/2014/main" id="{A0C2E50F-CAA5-4433-AC7C-CE612C7FA651}"/>
                </a:ext>
              </a:extLst>
            </p:cNvPr>
            <p:cNvSpPr>
              <a:spLocks noChangeArrowheads="1"/>
            </p:cNvSpPr>
            <p:nvPr/>
          </p:nvSpPr>
          <p:spPr bwMode="auto">
            <a:xfrm>
              <a:off x="6477000" y="1676400"/>
              <a:ext cx="914400" cy="838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Sylfaen" panose="010A0502050306030303" pitchFamily="18" charset="0"/>
              </a:endParaRPr>
            </a:p>
          </p:txBody>
        </p:sp>
      </p:grpSp>
    </p:spTree>
    <p:extLst>
      <p:ext uri="{BB962C8B-B14F-4D97-AF65-F5344CB8AC3E}">
        <p14:creationId xmlns:p14="http://schemas.microsoft.com/office/powerpoint/2010/main" val="7348652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9234B7C-4772-4934-A7B8-CF377C394806}"/>
              </a:ext>
            </a:extLst>
          </p:cNvPr>
          <p:cNvGrpSpPr/>
          <p:nvPr/>
        </p:nvGrpSpPr>
        <p:grpSpPr>
          <a:xfrm>
            <a:off x="323528" y="1268760"/>
            <a:ext cx="12774614" cy="4939328"/>
            <a:chOff x="250825" y="61298"/>
            <a:chExt cx="12774614" cy="4939328"/>
          </a:xfrm>
        </p:grpSpPr>
        <p:graphicFrame>
          <p:nvGraphicFramePr>
            <p:cNvPr id="15" name="Object 2">
              <a:extLst>
                <a:ext uri="{FF2B5EF4-FFF2-40B4-BE49-F238E27FC236}">
                  <a16:creationId xmlns:a16="http://schemas.microsoft.com/office/drawing/2014/main" id="{72314CE8-39B4-4EC1-A47C-4B29628D3945}"/>
                </a:ext>
              </a:extLst>
            </p:cNvPr>
            <p:cNvGraphicFramePr>
              <a:graphicFrameLocks noChangeAspect="1"/>
            </p:cNvGraphicFramePr>
            <p:nvPr/>
          </p:nvGraphicFramePr>
          <p:xfrm>
            <a:off x="250825" y="107951"/>
            <a:ext cx="4343400" cy="2628900"/>
          </p:xfrm>
          <a:graphic>
            <a:graphicData uri="http://schemas.openxmlformats.org/presentationml/2006/ole">
              <mc:AlternateContent xmlns:mc="http://schemas.openxmlformats.org/markup-compatibility/2006">
                <mc:Choice xmlns:v="urn:schemas-microsoft-com:vml" Requires="v">
                  <p:oleObj spid="_x0000_s1306" r:id="rId4" imgW="2077239" imgH="1257858" progId="Word.Picture.8">
                    <p:embed/>
                  </p:oleObj>
                </mc:Choice>
                <mc:Fallback>
                  <p:oleObj r:id="rId4" imgW="2077239" imgH="1257858" progId="Word.Picture.8">
                    <p:embed/>
                    <p:pic>
                      <p:nvPicPr>
                        <p:cNvPr id="15" name="Object 2">
                          <a:extLst>
                            <a:ext uri="{FF2B5EF4-FFF2-40B4-BE49-F238E27FC236}">
                              <a16:creationId xmlns:a16="http://schemas.microsoft.com/office/drawing/2014/main" id="{72314CE8-39B4-4EC1-A47C-4B29628D39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07951"/>
                          <a:ext cx="43434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3">
              <a:extLst>
                <a:ext uri="{FF2B5EF4-FFF2-40B4-BE49-F238E27FC236}">
                  <a16:creationId xmlns:a16="http://schemas.microsoft.com/office/drawing/2014/main" id="{00498185-0DE7-4258-A868-56E3599792C5}"/>
                </a:ext>
              </a:extLst>
            </p:cNvPr>
            <p:cNvSpPr>
              <a:spLocks noChangeArrowheads="1"/>
            </p:cNvSpPr>
            <p:nvPr/>
          </p:nvSpPr>
          <p:spPr bwMode="auto">
            <a:xfrm>
              <a:off x="3748088" y="2857507"/>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Sylfaen" panose="010A0502050306030303" pitchFamily="18" charset="0"/>
              </a:endParaRPr>
            </a:p>
          </p:txBody>
        </p:sp>
        <p:pic>
          <p:nvPicPr>
            <p:cNvPr id="17" name="Picture 4" descr="P0000951">
              <a:extLst>
                <a:ext uri="{FF2B5EF4-FFF2-40B4-BE49-F238E27FC236}">
                  <a16:creationId xmlns:a16="http://schemas.microsoft.com/office/drawing/2014/main" id="{8480B34E-D04F-4BD1-B3F9-340A84F70D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9182" y="1485900"/>
              <a:ext cx="16478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5">
              <a:extLst>
                <a:ext uri="{FF2B5EF4-FFF2-40B4-BE49-F238E27FC236}">
                  <a16:creationId xmlns:a16="http://schemas.microsoft.com/office/drawing/2014/main" id="{E0533C89-1DB6-42A5-A971-9218C06D19D6}"/>
                </a:ext>
              </a:extLst>
            </p:cNvPr>
            <p:cNvSpPr>
              <a:spLocks noChangeArrowheads="1"/>
            </p:cNvSpPr>
            <p:nvPr/>
          </p:nvSpPr>
          <p:spPr bwMode="auto">
            <a:xfrm>
              <a:off x="3752851" y="2847982"/>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Sylfaen" panose="010A0502050306030303" pitchFamily="18" charset="0"/>
              </a:endParaRPr>
            </a:p>
          </p:txBody>
        </p:sp>
        <p:pic>
          <p:nvPicPr>
            <p:cNvPr id="26" name="Picture 6" descr="P0000957">
              <a:extLst>
                <a:ext uri="{FF2B5EF4-FFF2-40B4-BE49-F238E27FC236}">
                  <a16:creationId xmlns:a16="http://schemas.microsoft.com/office/drawing/2014/main" id="{B6AF8B6D-1542-44A8-9F51-F0B8D4CE94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8701" y="107954"/>
              <a:ext cx="1638300"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7">
              <a:extLst>
                <a:ext uri="{FF2B5EF4-FFF2-40B4-BE49-F238E27FC236}">
                  <a16:creationId xmlns:a16="http://schemas.microsoft.com/office/drawing/2014/main" id="{68B15E5B-4783-4E38-BF36-094E34C0BF85}"/>
                </a:ext>
              </a:extLst>
            </p:cNvPr>
            <p:cNvSpPr>
              <a:spLocks noChangeArrowheads="1"/>
            </p:cNvSpPr>
            <p:nvPr/>
          </p:nvSpPr>
          <p:spPr bwMode="auto">
            <a:xfrm>
              <a:off x="685800" y="2209807"/>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Sylfaen" panose="010A0502050306030303" pitchFamily="18" charset="0"/>
              </a:endParaRPr>
            </a:p>
          </p:txBody>
        </p:sp>
        <p:sp>
          <p:nvSpPr>
            <p:cNvPr id="28" name="Rectangle 8">
              <a:extLst>
                <a:ext uri="{FF2B5EF4-FFF2-40B4-BE49-F238E27FC236}">
                  <a16:creationId xmlns:a16="http://schemas.microsoft.com/office/drawing/2014/main" id="{9EF31ACB-689D-404B-BE2D-C55DFC7A901C}"/>
                </a:ext>
              </a:extLst>
            </p:cNvPr>
            <p:cNvSpPr>
              <a:spLocks noChangeArrowheads="1"/>
            </p:cNvSpPr>
            <p:nvPr/>
          </p:nvSpPr>
          <p:spPr bwMode="auto">
            <a:xfrm>
              <a:off x="3319463" y="2771782"/>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Sylfaen" panose="010A0502050306030303" pitchFamily="18" charset="0"/>
              </a:endParaRPr>
            </a:p>
          </p:txBody>
        </p:sp>
        <p:pic>
          <p:nvPicPr>
            <p:cNvPr id="29" name="Picture 9" descr="P0000966">
              <a:extLst>
                <a:ext uri="{FF2B5EF4-FFF2-40B4-BE49-F238E27FC236}">
                  <a16:creationId xmlns:a16="http://schemas.microsoft.com/office/drawing/2014/main" id="{A7F42DA5-FAC1-48A8-8996-2757FDB2C1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6" y="2847975"/>
              <a:ext cx="28575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10">
              <a:extLst>
                <a:ext uri="{FF2B5EF4-FFF2-40B4-BE49-F238E27FC236}">
                  <a16:creationId xmlns:a16="http://schemas.microsoft.com/office/drawing/2014/main" id="{2DDF2484-A5B6-40D0-8642-1D82D762B73A}"/>
                </a:ext>
              </a:extLst>
            </p:cNvPr>
            <p:cNvSpPr>
              <a:spLocks noChangeArrowheads="1"/>
            </p:cNvSpPr>
            <p:nvPr/>
          </p:nvSpPr>
          <p:spPr bwMode="auto">
            <a:xfrm>
              <a:off x="3338513" y="290513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Sylfaen" panose="010A0502050306030303" pitchFamily="18" charset="0"/>
              </a:endParaRPr>
            </a:p>
          </p:txBody>
        </p:sp>
        <p:pic>
          <p:nvPicPr>
            <p:cNvPr id="31" name="Picture 11" descr="P0000956">
              <a:extLst>
                <a:ext uri="{FF2B5EF4-FFF2-40B4-BE49-F238E27FC236}">
                  <a16:creationId xmlns:a16="http://schemas.microsoft.com/office/drawing/2014/main" id="{DC05720C-E993-4902-AFEB-20F2B8CC39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0643" y="2905126"/>
              <a:ext cx="4933951"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12">
              <a:extLst>
                <a:ext uri="{FF2B5EF4-FFF2-40B4-BE49-F238E27FC236}">
                  <a16:creationId xmlns:a16="http://schemas.microsoft.com/office/drawing/2014/main" id="{9753EDD0-9D30-4FBB-B8AB-09F10A678F92}"/>
                </a:ext>
              </a:extLst>
            </p:cNvPr>
            <p:cNvSpPr>
              <a:spLocks noChangeArrowheads="1"/>
            </p:cNvSpPr>
            <p:nvPr/>
          </p:nvSpPr>
          <p:spPr bwMode="auto">
            <a:xfrm>
              <a:off x="3881439" y="2628907"/>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Sylfaen" panose="010A0502050306030303" pitchFamily="18" charset="0"/>
              </a:endParaRPr>
            </a:p>
          </p:txBody>
        </p:sp>
        <p:pic>
          <p:nvPicPr>
            <p:cNvPr id="33" name="Picture 13" descr="P0000945">
              <a:extLst>
                <a:ext uri="{FF2B5EF4-FFF2-40B4-BE49-F238E27FC236}">
                  <a16:creationId xmlns:a16="http://schemas.microsoft.com/office/drawing/2014/main" id="{2E2A16B2-D130-4094-9D80-4EA421F9F13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59570" y="107951"/>
              <a:ext cx="21050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val 14">
              <a:extLst>
                <a:ext uri="{FF2B5EF4-FFF2-40B4-BE49-F238E27FC236}">
                  <a16:creationId xmlns:a16="http://schemas.microsoft.com/office/drawing/2014/main" id="{495F9791-D9B4-41E4-B5DE-2DBE0B7F1E09}"/>
                </a:ext>
              </a:extLst>
            </p:cNvPr>
            <p:cNvSpPr>
              <a:spLocks noChangeArrowheads="1"/>
            </p:cNvSpPr>
            <p:nvPr/>
          </p:nvSpPr>
          <p:spPr bwMode="auto">
            <a:xfrm>
              <a:off x="5076825" y="4043363"/>
              <a:ext cx="4572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solidFill>
                  <a:srgbClr val="FF0000"/>
                </a:solidFill>
                <a:latin typeface="Sylfaen" panose="010A0502050306030303" pitchFamily="18" charset="0"/>
              </a:endParaRPr>
            </a:p>
          </p:txBody>
        </p:sp>
        <p:graphicFrame>
          <p:nvGraphicFramePr>
            <p:cNvPr id="35" name="Object 2">
              <a:extLst>
                <a:ext uri="{FF2B5EF4-FFF2-40B4-BE49-F238E27FC236}">
                  <a16:creationId xmlns:a16="http://schemas.microsoft.com/office/drawing/2014/main" id="{B5B3ED8E-B337-4E44-B421-8B62150340CD}"/>
                </a:ext>
              </a:extLst>
            </p:cNvPr>
            <p:cNvGraphicFramePr>
              <a:graphicFrameLocks noChangeAspect="1"/>
            </p:cNvGraphicFramePr>
            <p:nvPr/>
          </p:nvGraphicFramePr>
          <p:xfrm>
            <a:off x="250825" y="61298"/>
            <a:ext cx="4343400" cy="2628900"/>
          </p:xfrm>
          <a:graphic>
            <a:graphicData uri="http://schemas.openxmlformats.org/presentationml/2006/ole">
              <mc:AlternateContent xmlns:mc="http://schemas.openxmlformats.org/markup-compatibility/2006">
                <mc:Choice xmlns:v="urn:schemas-microsoft-com:vml" Requires="v">
                  <p:oleObj spid="_x0000_s1307" r:id="rId4" imgW="2077239" imgH="1257858" progId="Word.Picture.8">
                    <p:embed/>
                  </p:oleObj>
                </mc:Choice>
                <mc:Fallback>
                  <p:oleObj r:id="rId4" imgW="2077239" imgH="1257858" progId="Word.Picture.8">
                    <p:embed/>
                    <p:pic>
                      <p:nvPicPr>
                        <p:cNvPr id="35" name="Object 2">
                          <a:extLst>
                            <a:ext uri="{FF2B5EF4-FFF2-40B4-BE49-F238E27FC236}">
                              <a16:creationId xmlns:a16="http://schemas.microsoft.com/office/drawing/2014/main" id="{B5B3ED8E-B337-4E44-B421-8B62150340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61298"/>
                          <a:ext cx="43434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6" name="Picture 6" descr="P0000957">
              <a:extLst>
                <a:ext uri="{FF2B5EF4-FFF2-40B4-BE49-F238E27FC236}">
                  <a16:creationId xmlns:a16="http://schemas.microsoft.com/office/drawing/2014/main" id="{3C1315CA-39D6-42CD-A53F-A88FB6A5E3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8701" y="61301"/>
              <a:ext cx="1638300"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Սարքերի</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չարաշահում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4225990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descr="Picture 029.jpg">
            <a:extLst>
              <a:ext uri="{FF2B5EF4-FFF2-40B4-BE49-F238E27FC236}">
                <a16:creationId xmlns:a16="http://schemas.microsoft.com/office/drawing/2014/main" id="{3AEA52F6-E489-44A0-A171-F24D8B260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104059"/>
            <a:ext cx="3615865" cy="543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 descr="Picture 015.jpg">
            <a:extLst>
              <a:ext uri="{FF2B5EF4-FFF2-40B4-BE49-F238E27FC236}">
                <a16:creationId xmlns:a16="http://schemas.microsoft.com/office/drawing/2014/main" id="{F57C528F-CB25-488F-8B6C-B493E5969C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104059"/>
            <a:ext cx="3598108" cy="540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Սարքերի</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չարաշահում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0579861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2" descr="Picture 007.jpg">
            <a:extLst>
              <a:ext uri="{FF2B5EF4-FFF2-40B4-BE49-F238E27FC236}">
                <a16:creationId xmlns:a16="http://schemas.microsoft.com/office/drawing/2014/main" id="{33C80F4D-8B0D-4469-99F2-383FF75A1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291" y="1145405"/>
            <a:ext cx="4180205" cy="278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3" descr="Picture 013.jpg">
            <a:extLst>
              <a:ext uri="{FF2B5EF4-FFF2-40B4-BE49-F238E27FC236}">
                <a16:creationId xmlns:a16="http://schemas.microsoft.com/office/drawing/2014/main" id="{A8D4BE42-62BE-49F4-A2D6-0B0DEED1F9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7272" y="4056670"/>
            <a:ext cx="3718242" cy="247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 descr="Picture 028.jpg">
            <a:extLst>
              <a:ext uri="{FF2B5EF4-FFF2-40B4-BE49-F238E27FC236}">
                <a16:creationId xmlns:a16="http://schemas.microsoft.com/office/drawing/2014/main" id="{C500E79E-B57C-4C71-9AF0-AE00468B5D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473" y="1117313"/>
            <a:ext cx="3600742" cy="541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Սարքերի</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չարաշահում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25704397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3B90A4-FEBB-48DD-9393-1E246AD3D4CF}"/>
              </a:ext>
            </a:extLst>
          </p:cNvPr>
          <p:cNvPicPr>
            <a:picLocks noChangeAspect="1"/>
          </p:cNvPicPr>
          <p:nvPr/>
        </p:nvPicPr>
        <p:blipFill>
          <a:blip r:embed="rId3"/>
          <a:stretch>
            <a:fillRect/>
          </a:stretch>
        </p:blipFill>
        <p:spPr>
          <a:xfrm>
            <a:off x="0" y="1412776"/>
            <a:ext cx="9144000" cy="4549283"/>
          </a:xfrm>
          <a:prstGeom prst="rect">
            <a:avLst/>
          </a:prstGeom>
        </p:spPr>
      </p:pic>
      <p:sp>
        <p:nvSpPr>
          <p:cNvPr id="9"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Սարքերի</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չարաշահում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2556458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F05D8A-601B-42B6-84EF-1EE111CA1C51}"/>
              </a:ext>
            </a:extLst>
          </p:cNvPr>
          <p:cNvPicPr>
            <a:picLocks noChangeAspect="1"/>
          </p:cNvPicPr>
          <p:nvPr/>
        </p:nvPicPr>
        <p:blipFill>
          <a:blip r:embed="rId3"/>
          <a:stretch>
            <a:fillRect/>
          </a:stretch>
        </p:blipFill>
        <p:spPr>
          <a:xfrm>
            <a:off x="1558502" y="1052117"/>
            <a:ext cx="6026996" cy="5442102"/>
          </a:xfrm>
          <a:prstGeom prst="rect">
            <a:avLst/>
          </a:prstGeom>
        </p:spPr>
      </p:pic>
      <p:sp>
        <p:nvSpPr>
          <p:cNvPr id="7"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Սարքերի</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չարաշահում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7168957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5577" y="1270001"/>
            <a:ext cx="4435544" cy="5262979"/>
          </a:xfrm>
          <a:prstGeom prst="rect">
            <a:avLst/>
          </a:prstGeom>
        </p:spPr>
        <p:txBody>
          <a:bodyPr wrap="square">
            <a:spAutoFit/>
          </a:bodyPr>
          <a:lstStyle/>
          <a:p>
            <a:pPr algn="just"/>
            <a:r>
              <a:rPr lang="hy-AM" sz="1400" dirty="0">
                <a:latin typeface="Sylfaen" panose="010A0502050306030303" pitchFamily="18" charset="0"/>
              </a:rPr>
              <a:t>1. 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a:t>
            </a:r>
          </a:p>
          <a:p>
            <a:pPr algn="just"/>
            <a:endParaRPr lang="hy-AM" sz="1400" dirty="0">
              <a:latin typeface="Sylfaen" panose="010A0502050306030303" pitchFamily="18" charset="0"/>
            </a:endParaRPr>
          </a:p>
          <a:p>
            <a:pPr algn="just"/>
            <a:r>
              <a:rPr lang="hy-AM" sz="1400" dirty="0">
                <a:latin typeface="Sylfaen" panose="010A0502050306030303" pitchFamily="18" charset="0"/>
              </a:rPr>
              <a:t>ա) </a:t>
            </a:r>
            <a:r>
              <a:rPr lang="hy-AM" sz="1400" dirty="0">
                <a:solidFill>
                  <a:srgbClr val="FF0000"/>
                </a:solidFill>
                <a:latin typeface="Sylfaen" panose="010A0502050306030303" pitchFamily="18" charset="0"/>
              </a:rPr>
              <a:t>արտադրությունը, վաճառքը, օգտագործման, ներմուծման, տարածման համար հայթայթելը և այլ կերպ մատչելի դարձնելը.</a:t>
            </a:r>
          </a:p>
          <a:p>
            <a:pPr algn="just"/>
            <a:endParaRPr lang="hy-AM" sz="1400" dirty="0">
              <a:latin typeface="Sylfaen" panose="010A0502050306030303" pitchFamily="18" charset="0"/>
            </a:endParaRPr>
          </a:p>
          <a:p>
            <a:pPr algn="just"/>
            <a:r>
              <a:rPr lang="en-US" sz="1400" dirty="0" err="1">
                <a:latin typeface="Sylfaen" panose="010A0502050306030303" pitchFamily="18" charset="0"/>
              </a:rPr>
              <a:t>i</a:t>
            </a:r>
            <a:r>
              <a:rPr lang="en-US" sz="1400" dirty="0">
                <a:latin typeface="Sylfaen" panose="010A0502050306030303" pitchFamily="18" charset="0"/>
              </a:rPr>
              <a:t>. </a:t>
            </a:r>
            <a:r>
              <a:rPr lang="hy-AM" sz="1400" dirty="0">
                <a:latin typeface="Sylfaen" panose="010A0502050306030303" pitchFamily="18" charset="0"/>
              </a:rPr>
              <a:t>սարքը, ներառյալ համակարգչային ծրագիրը, նախատեսված կամ հարմարեցված առաջին հերթին վերը նշված 2-5-րդ հոդվածներում սահմանված յուրաքանչյուր հանցագործության կատարման համար,</a:t>
            </a:r>
          </a:p>
          <a:p>
            <a:pPr algn="just"/>
            <a:endParaRPr lang="hy-AM" sz="1400" dirty="0">
              <a:latin typeface="Sylfaen" panose="010A0502050306030303" pitchFamily="18" charset="0"/>
            </a:endParaRPr>
          </a:p>
          <a:p>
            <a:pPr algn="just"/>
            <a:r>
              <a:rPr lang="en-US" sz="1400" dirty="0">
                <a:latin typeface="Sylfaen" panose="010A0502050306030303" pitchFamily="18" charset="0"/>
              </a:rPr>
              <a:t>ii. </a:t>
            </a:r>
            <a:r>
              <a:rPr lang="hy-AM" sz="1400" dirty="0">
                <a:latin typeface="Sylfaen" panose="010A0502050306030303" pitchFamily="18" charset="0"/>
              </a:rPr>
              <a:t>համակարգչի ծածկագիրը, մուտքի կոդը կամ նման տվյալները, որոնց միջոցով ամբողջությամբ կամ մասամբ հնարավոր է մուտք գործել համակարգչային համակարգ,</a:t>
            </a:r>
          </a:p>
          <a:p>
            <a:pPr algn="just"/>
            <a:endParaRPr lang="hy-AM" sz="1400" dirty="0">
              <a:latin typeface="Sylfaen" panose="010A0502050306030303" pitchFamily="18" charset="0"/>
            </a:endParaRPr>
          </a:p>
          <a:p>
            <a:pPr algn="just"/>
            <a:r>
              <a:rPr lang="hy-AM" sz="1400" dirty="0">
                <a:latin typeface="Sylfaen" panose="010A0502050306030303" pitchFamily="18" charset="0"/>
              </a:rPr>
              <a:t>վերը նշված 2-ից 5-րդ հոդվածներում սահմանված յուրաքանչյուր հանցագործության կատարման նպատակով</a:t>
            </a:r>
            <a:endParaRPr lang="en-US" sz="1400"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451121" y="1270001"/>
            <a:ext cx="4545034" cy="4832092"/>
          </a:xfrm>
          <a:prstGeom prst="rect">
            <a:avLst/>
          </a:prstGeom>
        </p:spPr>
        <p:txBody>
          <a:bodyPr wrap="square">
            <a:spAutoFit/>
          </a:bodyPr>
          <a:lstStyle/>
          <a:p>
            <a:pPr marL="342900" indent="-342900" algn="just">
              <a:buFont typeface="Arial" panose="020B0604020202020204" pitchFamily="34" charset="0"/>
              <a:buChar char="•"/>
            </a:pPr>
            <a:r>
              <a:rPr lang="en-US" sz="2000" dirty="0" err="1" smtClean="0">
                <a:latin typeface="Sylfaen" panose="010A0502050306030303" pitchFamily="18" charset="0"/>
              </a:rPr>
              <a:t>Քրեականացում</a:t>
            </a:r>
            <a:r>
              <a:rPr lang="en-US" sz="2000" dirty="0" smtClean="0">
                <a:latin typeface="Sylfaen" panose="010A0502050306030303" pitchFamily="18" charset="0"/>
              </a:rPr>
              <a:t>՝ </a:t>
            </a:r>
            <a:endParaRPr lang="en-US" sz="2000" dirty="0">
              <a:latin typeface="Sylfaen" panose="010A0502050306030303" pitchFamily="18" charset="0"/>
            </a:endParaRPr>
          </a:p>
          <a:p>
            <a:pPr marL="800100" lvl="1" indent="-342900" algn="just">
              <a:buFont typeface="Calibri Light" panose="020F0302020204030204" pitchFamily="34" charset="0"/>
              <a:buChar char="‐"/>
            </a:pPr>
            <a:r>
              <a:rPr lang="en-US" dirty="0" err="1" smtClean="0">
                <a:latin typeface="Sylfaen" panose="010A0502050306030303" pitchFamily="18" charset="0"/>
              </a:rPr>
              <a:t>արտադրության</a:t>
            </a:r>
            <a:endParaRPr lang="en-US" dirty="0">
              <a:latin typeface="Sylfaen" panose="010A0502050306030303" pitchFamily="18" charset="0"/>
            </a:endParaRPr>
          </a:p>
          <a:p>
            <a:pPr marL="800100" lvl="1" indent="-342900" algn="just">
              <a:buFont typeface="Calibri Light" panose="020F0302020204030204" pitchFamily="34" charset="0"/>
              <a:buChar char="‐"/>
            </a:pPr>
            <a:r>
              <a:rPr lang="en-US" dirty="0" err="1" smtClean="0">
                <a:latin typeface="Sylfaen" panose="010A0502050306030303" pitchFamily="18" charset="0"/>
              </a:rPr>
              <a:t>վաճառքի</a:t>
            </a:r>
            <a:endParaRPr lang="en-US" dirty="0">
              <a:latin typeface="Sylfaen" panose="010A0502050306030303" pitchFamily="18" charset="0"/>
            </a:endParaRPr>
          </a:p>
          <a:p>
            <a:pPr marL="800100" lvl="1" indent="-342900" algn="just">
              <a:buFont typeface="Calibri Light" panose="020F0302020204030204" pitchFamily="34" charset="0"/>
              <a:buChar char="‐"/>
            </a:pPr>
            <a:r>
              <a:rPr lang="en-US" dirty="0" err="1" smtClean="0">
                <a:latin typeface="Sylfaen" panose="010A0502050306030303" pitchFamily="18" charset="0"/>
              </a:rPr>
              <a:t>օգտագործման</a:t>
            </a:r>
            <a:endParaRPr lang="en-US" dirty="0">
              <a:latin typeface="Sylfaen" panose="010A0502050306030303" pitchFamily="18" charset="0"/>
            </a:endParaRPr>
          </a:p>
          <a:p>
            <a:pPr marL="800100" lvl="1" indent="-342900" algn="just">
              <a:buFont typeface="Calibri Light" panose="020F0302020204030204" pitchFamily="34" charset="0"/>
              <a:buChar char="‐"/>
            </a:pPr>
            <a:r>
              <a:rPr lang="en-US" dirty="0" err="1" smtClean="0">
                <a:latin typeface="Sylfaen" panose="010A0502050306030303" pitchFamily="18" charset="0"/>
              </a:rPr>
              <a:t>ներմուծման</a:t>
            </a:r>
            <a:endParaRPr lang="en-US" dirty="0">
              <a:latin typeface="Sylfaen" panose="010A0502050306030303" pitchFamily="18" charset="0"/>
            </a:endParaRPr>
          </a:p>
          <a:p>
            <a:pPr marL="800100" lvl="1" indent="-342900" algn="just">
              <a:buFont typeface="Calibri Light" panose="020F0302020204030204" pitchFamily="34" charset="0"/>
              <a:buChar char="‐"/>
            </a:pPr>
            <a:r>
              <a:rPr lang="en-US" dirty="0" err="1" smtClean="0">
                <a:latin typeface="Sylfaen" panose="010A0502050306030303" pitchFamily="18" charset="0"/>
              </a:rPr>
              <a:t>տարածման</a:t>
            </a:r>
            <a:r>
              <a:rPr lang="en-US" dirty="0" smtClean="0">
                <a:latin typeface="Sylfaen" panose="010A0502050306030303" pitchFamily="18" charset="0"/>
              </a:rPr>
              <a:t> (</a:t>
            </a:r>
            <a:r>
              <a:rPr lang="en-US" dirty="0" err="1" smtClean="0">
                <a:latin typeface="Sylfaen" panose="010A0502050306030303" pitchFamily="18" charset="0"/>
              </a:rPr>
              <a:t>ակտիվ</a:t>
            </a:r>
            <a:r>
              <a:rPr lang="en-US" dirty="0" smtClean="0">
                <a:latin typeface="Sylfaen" panose="010A0502050306030303" pitchFamily="18" charset="0"/>
              </a:rPr>
              <a:t> </a:t>
            </a:r>
            <a:r>
              <a:rPr lang="en-US" dirty="0" err="1" smtClean="0">
                <a:latin typeface="Sylfaen" panose="010A0502050306030303" pitchFamily="18" charset="0"/>
              </a:rPr>
              <a:t>գործողություն</a:t>
            </a:r>
            <a:r>
              <a:rPr lang="en-US" dirty="0" smtClean="0">
                <a:latin typeface="Sylfaen" panose="010A0502050306030303" pitchFamily="18" charset="0"/>
              </a:rPr>
              <a:t> </a:t>
            </a:r>
            <a:r>
              <a:rPr lang="en-US" dirty="0" err="1" smtClean="0">
                <a:latin typeface="Sylfaen" panose="010A0502050306030303" pitchFamily="18" charset="0"/>
              </a:rPr>
              <a:t>այլ</a:t>
            </a:r>
            <a:r>
              <a:rPr lang="en-US" dirty="0" smtClean="0">
                <a:latin typeface="Sylfaen" panose="010A0502050306030303" pitchFamily="18" charset="0"/>
              </a:rPr>
              <a:t> </a:t>
            </a:r>
            <a:r>
              <a:rPr lang="en-US" dirty="0" err="1" smtClean="0">
                <a:latin typeface="Sylfaen" panose="010A0502050306030303" pitchFamily="18" charset="0"/>
              </a:rPr>
              <a:t>անձանց</a:t>
            </a:r>
            <a:r>
              <a:rPr lang="en-US" dirty="0" smtClean="0">
                <a:latin typeface="Sylfaen" panose="010A0502050306030303" pitchFamily="18" charset="0"/>
              </a:rPr>
              <a:t> </a:t>
            </a:r>
            <a:r>
              <a:rPr lang="en-US" dirty="0" err="1" smtClean="0">
                <a:latin typeface="Sylfaen" panose="010A0502050306030303" pitchFamily="18" charset="0"/>
              </a:rPr>
              <a:t>փոխանցելու</a:t>
            </a:r>
            <a:r>
              <a:rPr lang="en-US" dirty="0" smtClean="0">
                <a:latin typeface="Sylfaen" panose="010A0502050306030303" pitchFamily="18" charset="0"/>
              </a:rPr>
              <a:t>)</a:t>
            </a:r>
            <a:endParaRPr lang="en-US" dirty="0">
              <a:latin typeface="Sylfaen" panose="010A0502050306030303" pitchFamily="18" charset="0"/>
            </a:endParaRPr>
          </a:p>
          <a:p>
            <a:pPr marL="800100" lvl="1" indent="-342900" algn="just">
              <a:buFont typeface="Calibri Light" panose="020F0302020204030204" pitchFamily="34" charset="0"/>
              <a:buChar char="‐"/>
            </a:pPr>
            <a:r>
              <a:rPr lang="hy-AM" dirty="0" smtClean="0">
                <a:latin typeface="Sylfaen" panose="010A0502050306030303" pitchFamily="18" charset="0"/>
              </a:rPr>
              <a:t>Մ</a:t>
            </a:r>
            <a:r>
              <a:rPr lang="en-US" dirty="0" err="1" smtClean="0">
                <a:latin typeface="Sylfaen" panose="010A0502050306030303" pitchFamily="18" charset="0"/>
              </a:rPr>
              <a:t>ատչելի</a:t>
            </a:r>
            <a:r>
              <a:rPr lang="en-US" dirty="0" smtClean="0">
                <a:latin typeface="Sylfaen" panose="010A0502050306030303" pitchFamily="18" charset="0"/>
              </a:rPr>
              <a:t> </a:t>
            </a:r>
            <a:r>
              <a:rPr lang="en-US" dirty="0" err="1" smtClean="0">
                <a:latin typeface="Sylfaen" panose="010A0502050306030303" pitchFamily="18" charset="0"/>
              </a:rPr>
              <a:t>դարձնել</a:t>
            </a:r>
            <a:r>
              <a:rPr lang="en-US" dirty="0" smtClean="0">
                <a:latin typeface="Sylfaen" panose="010A0502050306030303" pitchFamily="18" charset="0"/>
              </a:rPr>
              <a:t> (</a:t>
            </a:r>
            <a:r>
              <a:rPr lang="en-US" dirty="0" err="1" smtClean="0">
                <a:latin typeface="Sylfaen" panose="010A0502050306030303" pitchFamily="18" charset="0"/>
              </a:rPr>
              <a:t>այլոց</a:t>
            </a:r>
            <a:r>
              <a:rPr lang="en-US" dirty="0" smtClean="0">
                <a:latin typeface="Sylfaen" panose="010A0502050306030303" pitchFamily="18" charset="0"/>
              </a:rPr>
              <a:t> </a:t>
            </a:r>
            <a:r>
              <a:rPr lang="en-US" dirty="0" err="1" smtClean="0">
                <a:latin typeface="Sylfaen" panose="010A0502050306030303" pitchFamily="18" charset="0"/>
              </a:rPr>
              <a:t>օգտագործման</a:t>
            </a:r>
            <a:r>
              <a:rPr lang="en-US" dirty="0" smtClean="0">
                <a:latin typeface="Sylfaen" panose="010A0502050306030303" pitchFamily="18" charset="0"/>
              </a:rPr>
              <a:t> </a:t>
            </a:r>
            <a:r>
              <a:rPr lang="en-US" dirty="0" err="1" smtClean="0">
                <a:latin typeface="Sylfaen" panose="010A0502050306030303" pitchFamily="18" charset="0"/>
              </a:rPr>
              <a:t>համար</a:t>
            </a:r>
            <a:r>
              <a:rPr lang="en-US" dirty="0" smtClean="0">
                <a:latin typeface="Sylfaen" panose="010A0502050306030303" pitchFamily="18" charset="0"/>
              </a:rPr>
              <a:t> </a:t>
            </a:r>
            <a:r>
              <a:rPr lang="en-US" dirty="0" err="1" smtClean="0">
                <a:latin typeface="Sylfaen" panose="010A0502050306030303" pitchFamily="18" charset="0"/>
              </a:rPr>
              <a:t>դնելը</a:t>
            </a:r>
            <a:r>
              <a:rPr lang="en-US" dirty="0" smtClean="0">
                <a:latin typeface="Sylfaen" panose="010A0502050306030303" pitchFamily="18" charset="0"/>
              </a:rPr>
              <a:t>, </a:t>
            </a:r>
            <a:r>
              <a:rPr lang="en-US" dirty="0" err="1" smtClean="0">
                <a:latin typeface="Sylfaen" panose="010A0502050306030303" pitchFamily="18" charset="0"/>
              </a:rPr>
              <a:t>ներառում</a:t>
            </a:r>
            <a:r>
              <a:rPr lang="en-US" dirty="0" smtClean="0">
                <a:latin typeface="Sylfaen" panose="010A0502050306030303" pitchFamily="18" charset="0"/>
              </a:rPr>
              <a:t> է </a:t>
            </a:r>
            <a:r>
              <a:rPr lang="en-US" dirty="0" err="1" smtClean="0">
                <a:latin typeface="Sylfaen" panose="010A0502050306030303" pitchFamily="18" charset="0"/>
              </a:rPr>
              <a:t>օնլայն</a:t>
            </a:r>
            <a:r>
              <a:rPr lang="en-US" dirty="0" smtClean="0">
                <a:latin typeface="Sylfaen" panose="010A0502050306030303" pitchFamily="18" charset="0"/>
              </a:rPr>
              <a:t> </a:t>
            </a:r>
            <a:r>
              <a:rPr lang="en-US" dirty="0" err="1" smtClean="0">
                <a:latin typeface="Sylfaen" panose="010A0502050306030303" pitchFamily="18" charset="0"/>
              </a:rPr>
              <a:t>հիպեռհղումների</a:t>
            </a:r>
            <a:r>
              <a:rPr lang="en-US" dirty="0" smtClean="0">
                <a:latin typeface="Sylfaen" panose="010A0502050306030303" pitchFamily="18" charset="0"/>
              </a:rPr>
              <a:t> (hyperlink) </a:t>
            </a:r>
            <a:r>
              <a:rPr lang="en-US" dirty="0" err="1" smtClean="0">
                <a:latin typeface="Sylfaen" panose="010A0502050306030303" pitchFamily="18" charset="0"/>
              </a:rPr>
              <a:t>ստեղծում</a:t>
            </a:r>
            <a:r>
              <a:rPr lang="en-US" dirty="0" smtClean="0">
                <a:latin typeface="Sylfaen" panose="010A0502050306030303" pitchFamily="18" charset="0"/>
              </a:rPr>
              <a:t> </a:t>
            </a:r>
            <a:r>
              <a:rPr lang="en-US" dirty="0" err="1" smtClean="0">
                <a:latin typeface="Sylfaen" panose="010A0502050306030303" pitchFamily="18" charset="0"/>
              </a:rPr>
              <a:t>կամ</a:t>
            </a:r>
            <a:r>
              <a:rPr lang="en-US" dirty="0" smtClean="0">
                <a:latin typeface="Sylfaen" panose="010A0502050306030303" pitchFamily="18" charset="0"/>
              </a:rPr>
              <a:t> </a:t>
            </a:r>
            <a:r>
              <a:rPr lang="en-US" dirty="0" err="1" smtClean="0">
                <a:latin typeface="Sylfaen" panose="010A0502050306030303" pitchFamily="18" charset="0"/>
              </a:rPr>
              <a:t>կազմում</a:t>
            </a:r>
            <a:r>
              <a:rPr lang="en-US" dirty="0" smtClean="0">
                <a:latin typeface="Sylfaen" panose="010A0502050306030303" pitchFamily="18" charset="0"/>
              </a:rPr>
              <a:t>՝ </a:t>
            </a:r>
            <a:r>
              <a:rPr lang="en-US" dirty="0" err="1" smtClean="0">
                <a:latin typeface="Sylfaen" panose="010A0502050306030303" pitchFamily="18" charset="0"/>
              </a:rPr>
              <a:t>նպատակ</a:t>
            </a:r>
            <a:r>
              <a:rPr lang="en-US" dirty="0" smtClean="0">
                <a:latin typeface="Sylfaen" panose="010A0502050306030303" pitchFamily="18" charset="0"/>
              </a:rPr>
              <a:t> </a:t>
            </a:r>
            <a:r>
              <a:rPr lang="en-US" dirty="0" err="1" smtClean="0">
                <a:latin typeface="Sylfaen" panose="010A0502050306030303" pitchFamily="18" charset="0"/>
              </a:rPr>
              <a:t>ունենալով</a:t>
            </a:r>
            <a:r>
              <a:rPr lang="en-US" dirty="0" smtClean="0">
                <a:latin typeface="Sylfaen" panose="010A0502050306030303" pitchFamily="18" charset="0"/>
              </a:rPr>
              <a:t> </a:t>
            </a:r>
            <a:r>
              <a:rPr lang="en-US" dirty="0" err="1" smtClean="0">
                <a:latin typeface="Sylfaen" panose="010A0502050306030303" pitchFamily="18" charset="0"/>
              </a:rPr>
              <a:t>հեշտացնել</a:t>
            </a:r>
            <a:r>
              <a:rPr lang="en-US" dirty="0" smtClean="0">
                <a:latin typeface="Sylfaen" panose="010A0502050306030303" pitchFamily="18" charset="0"/>
              </a:rPr>
              <a:t> </a:t>
            </a:r>
            <a:r>
              <a:rPr lang="en-US" dirty="0" err="1" smtClean="0">
                <a:latin typeface="Sylfaen" panose="010A0502050306030303" pitchFamily="18" charset="0"/>
              </a:rPr>
              <a:t>այդպիսի</a:t>
            </a:r>
            <a:r>
              <a:rPr lang="en-US" dirty="0" smtClean="0">
                <a:latin typeface="Sylfaen" panose="010A0502050306030303" pitchFamily="18" charset="0"/>
              </a:rPr>
              <a:t> </a:t>
            </a:r>
            <a:r>
              <a:rPr lang="en-US" dirty="0" err="1" smtClean="0">
                <a:latin typeface="Sylfaen" panose="010A0502050306030303" pitchFamily="18" charset="0"/>
              </a:rPr>
              <a:t>սարքերի</a:t>
            </a:r>
            <a:r>
              <a:rPr lang="en-US" dirty="0" smtClean="0">
                <a:latin typeface="Sylfaen" panose="010A0502050306030303" pitchFamily="18" charset="0"/>
              </a:rPr>
              <a:t>/</a:t>
            </a:r>
            <a:r>
              <a:rPr lang="en-US" dirty="0" err="1" smtClean="0">
                <a:latin typeface="Sylfaen" panose="010A0502050306030303" pitchFamily="18" charset="0"/>
              </a:rPr>
              <a:t>գաղտնաբառերի</a:t>
            </a:r>
            <a:r>
              <a:rPr lang="en-US" dirty="0" smtClean="0">
                <a:latin typeface="Sylfaen" panose="010A0502050306030303" pitchFamily="18" charset="0"/>
              </a:rPr>
              <a:t> </a:t>
            </a:r>
            <a:r>
              <a:rPr lang="en-US" dirty="0" err="1" smtClean="0">
                <a:latin typeface="Sylfaen" panose="010A0502050306030303" pitchFamily="18" charset="0"/>
              </a:rPr>
              <a:t>հասանելիությունը</a:t>
            </a:r>
            <a:r>
              <a:rPr lang="en-US" dirty="0" smtClean="0">
                <a:latin typeface="Sylfaen" panose="010A0502050306030303" pitchFamily="18" charset="0"/>
              </a:rPr>
              <a:t>:</a:t>
            </a:r>
            <a:endParaRPr lang="en-US" dirty="0">
              <a:latin typeface="Sylfaen" panose="010A0502050306030303" pitchFamily="18" charset="0"/>
            </a:endParaRPr>
          </a:p>
        </p:txBody>
      </p:sp>
      <p:sp>
        <p:nvSpPr>
          <p:cNvPr id="12"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Սարքերի</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չարաշահում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581104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Համակարգչային</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տվյալներ</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
        <p:nvSpPr>
          <p:cNvPr id="2" name="Rectangle 1">
            <a:extLst>
              <a:ext uri="{FF2B5EF4-FFF2-40B4-BE49-F238E27FC236}">
                <a16:creationId xmlns:a16="http://schemas.microsoft.com/office/drawing/2014/main" id="{0F998D42-3E41-48B1-892B-F108108468D9}"/>
              </a:ext>
            </a:extLst>
          </p:cNvPr>
          <p:cNvSpPr/>
          <p:nvPr/>
        </p:nvSpPr>
        <p:spPr>
          <a:xfrm>
            <a:off x="4410308" y="1463277"/>
            <a:ext cx="4518735" cy="4524315"/>
          </a:xfrm>
          <a:prstGeom prst="rect">
            <a:avLst/>
          </a:prstGeom>
        </p:spPr>
        <p:txBody>
          <a:bodyPr wrap="square">
            <a:spAutoFit/>
          </a:bodyPr>
          <a:lstStyle/>
          <a:p>
            <a:pPr algn="just"/>
            <a:r>
              <a:rPr lang="en-US" sz="2400" dirty="0" err="1" smtClean="0">
                <a:latin typeface="Sylfaen" panose="010A0502050306030303" pitchFamily="18" charset="0"/>
                <a:ea typeface="Verdana" panose="020B0604030504040204" pitchFamily="34" charset="0"/>
              </a:rPr>
              <a:t>Համակարգչային</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տվյալը</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ցանկացած</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տվյալն</a:t>
            </a:r>
            <a:r>
              <a:rPr lang="en-US" sz="2400" dirty="0" smtClean="0">
                <a:latin typeface="Sylfaen" panose="010A0502050306030303" pitchFamily="18" charset="0"/>
                <a:ea typeface="Verdana" panose="020B0604030504040204" pitchFamily="34" charset="0"/>
              </a:rPr>
              <a:t> է, </a:t>
            </a:r>
            <a:r>
              <a:rPr lang="en-US" sz="2400" dirty="0" err="1" smtClean="0">
                <a:latin typeface="Sylfaen" panose="010A0502050306030303" pitchFamily="18" charset="0"/>
                <a:ea typeface="Verdana" panose="020B0604030504040204" pitchFamily="34" charset="0"/>
              </a:rPr>
              <a:t>որն</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իր</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ձևով</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կարող</a:t>
            </a:r>
            <a:r>
              <a:rPr lang="en-US" sz="2400" dirty="0" smtClean="0">
                <a:latin typeface="Sylfaen" panose="010A0502050306030303" pitchFamily="18" charset="0"/>
                <a:ea typeface="Verdana" panose="020B0604030504040204" pitchFamily="34" charset="0"/>
              </a:rPr>
              <a:t> է </a:t>
            </a:r>
            <a:r>
              <a:rPr lang="en-US" sz="2400" dirty="0" err="1" smtClean="0">
                <a:latin typeface="Sylfaen" panose="010A0502050306030303" pitchFamily="18" charset="0"/>
                <a:ea typeface="Verdana" panose="020B0604030504040204" pitchFamily="34" charset="0"/>
              </a:rPr>
              <a:t>ուղղակիորեն</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մշակվել</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համակարգչային</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համակարգի</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կողմից</a:t>
            </a:r>
            <a:r>
              <a:rPr lang="en-US" sz="2400" dirty="0" smtClean="0">
                <a:latin typeface="Sylfaen" panose="010A0502050306030303" pitchFamily="18" charset="0"/>
                <a:ea typeface="Verdana" panose="020B0604030504040204" pitchFamily="34" charset="0"/>
              </a:rPr>
              <a:t>:</a:t>
            </a:r>
            <a:endParaRPr lang="en-US" sz="2400" dirty="0">
              <a:latin typeface="Sylfaen" panose="010A0502050306030303" pitchFamily="18" charset="0"/>
              <a:ea typeface="Verdana" panose="020B0604030504040204" pitchFamily="34" charset="0"/>
            </a:endParaRPr>
          </a:p>
          <a:p>
            <a:pPr algn="just"/>
            <a:r>
              <a:rPr lang="en-US" sz="2400" dirty="0" err="1" smtClean="0">
                <a:latin typeface="Sylfaen" panose="010A0502050306030303" pitchFamily="18" charset="0"/>
                <a:ea typeface="Verdana" panose="020B0604030504040204" pitchFamily="34" charset="0"/>
              </a:rPr>
              <a:t>Ավտոմատ</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մշակվող</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համակարգչային</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տվյալները</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կարող</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են</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լինել</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Բուդապեշտի</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կոնվենցիայով</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սահմանված</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քրեական</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հանցանքների</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թիրախ</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կամ</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քննչական</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միջոցների</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կիրառման</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օբյեկտ</a:t>
            </a:r>
            <a:r>
              <a:rPr lang="en-US" sz="2400" dirty="0" smtClean="0">
                <a:latin typeface="Sylfaen" panose="010A0502050306030303" pitchFamily="18" charset="0"/>
                <a:ea typeface="Verdana" panose="020B0604030504040204" pitchFamily="34" charset="0"/>
              </a:rPr>
              <a:t>: </a:t>
            </a:r>
            <a:endParaRPr lang="en-US" sz="2400" dirty="0">
              <a:latin typeface="Sylfaen" panose="010A0502050306030303" pitchFamily="18" charset="0"/>
              <a:ea typeface="Verdana" panose="020B0604030504040204" pitchFamily="34" charset="0"/>
            </a:endParaRPr>
          </a:p>
        </p:txBody>
      </p:sp>
      <p:sp>
        <p:nvSpPr>
          <p:cNvPr id="3" name="Rectangle 2">
            <a:extLst>
              <a:ext uri="{FF2B5EF4-FFF2-40B4-BE49-F238E27FC236}">
                <a16:creationId xmlns:a16="http://schemas.microsoft.com/office/drawing/2014/main" id="{22B23B8C-EBB4-4825-AB22-2544600253B2}"/>
              </a:ext>
            </a:extLst>
          </p:cNvPr>
          <p:cNvSpPr/>
          <p:nvPr/>
        </p:nvSpPr>
        <p:spPr>
          <a:xfrm>
            <a:off x="137786" y="1463499"/>
            <a:ext cx="4272521" cy="4339650"/>
          </a:xfrm>
          <a:prstGeom prst="rect">
            <a:avLst/>
          </a:prstGeom>
        </p:spPr>
        <p:txBody>
          <a:bodyPr wrap="square">
            <a:spAutoFit/>
          </a:bodyPr>
          <a:lstStyle/>
          <a:p>
            <a:pPr algn="just"/>
            <a:r>
              <a:rPr lang="hy-AM" sz="2300" b="1" dirty="0">
                <a:latin typeface="Sylfaen" panose="010A0502050306030303" pitchFamily="18" charset="0"/>
                <a:ea typeface="Verdana" panose="020B0604030504040204" pitchFamily="34" charset="0"/>
              </a:rPr>
              <a:t>«համակարգչային տվյալներ» </a:t>
            </a:r>
            <a:r>
              <a:rPr lang="hy-AM" sz="2300" dirty="0">
                <a:latin typeface="Sylfaen" panose="010A0502050306030303" pitchFamily="18" charset="0"/>
                <a:ea typeface="Verdana" panose="020B0604030504040204" pitchFamily="34" charset="0"/>
              </a:rPr>
              <a:t>նշանակում է՝ փաստերի, տեղեկատվության կամ հասկացության հավաքումը այն ձևով, որը հարմար է համակարգչային համակարգերում մշակման համար, ներառյալ այն ծրագրերը, որոնք ապահովում են համակարգչային համակարգի գործառույթների </a:t>
            </a:r>
            <a:r>
              <a:rPr lang="hy-AM" sz="2300" dirty="0" smtClean="0">
                <a:latin typeface="Sylfaen" panose="010A0502050306030303" pitchFamily="18" charset="0"/>
                <a:ea typeface="Verdana" panose="020B0604030504040204" pitchFamily="34" charset="0"/>
              </a:rPr>
              <a:t>իրականացումը</a:t>
            </a:r>
            <a:r>
              <a:rPr lang="en-US" sz="2300" dirty="0" smtClean="0">
                <a:latin typeface="Sylfaen" panose="010A0502050306030303" pitchFamily="18" charset="0"/>
                <a:ea typeface="Verdana" panose="020B0604030504040204" pitchFamily="34" charset="0"/>
              </a:rPr>
              <a:t>:</a:t>
            </a:r>
            <a:endParaRPr lang="en-US" sz="2300" dirty="0">
              <a:latin typeface="Sylfaen" panose="010A0502050306030303" pitchFamily="18" charset="0"/>
              <a:ea typeface="Verdana" panose="020B0604030504040204" pitchFamily="34" charset="0"/>
            </a:endParaRPr>
          </a:p>
        </p:txBody>
      </p:sp>
    </p:spTree>
    <p:extLst>
      <p:ext uri="{BB962C8B-B14F-4D97-AF65-F5344CB8AC3E}">
        <p14:creationId xmlns:p14="http://schemas.microsoft.com/office/powerpoint/2010/main" val="34737925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5577" y="1163678"/>
            <a:ext cx="4082843" cy="5262979"/>
          </a:xfrm>
          <a:prstGeom prst="rect">
            <a:avLst/>
          </a:prstGeom>
        </p:spPr>
        <p:txBody>
          <a:bodyPr wrap="square">
            <a:spAutoFit/>
          </a:bodyPr>
          <a:lstStyle/>
          <a:p>
            <a:pPr algn="just"/>
            <a:r>
              <a:rPr lang="hy-AM" sz="1400" dirty="0">
                <a:latin typeface="Sylfaen" panose="010A0502050306030303" pitchFamily="18" charset="0"/>
              </a:rPr>
              <a:t>1. 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a:t>
            </a:r>
          </a:p>
          <a:p>
            <a:pPr algn="just"/>
            <a:endParaRPr lang="hy-AM" sz="1400" dirty="0">
              <a:latin typeface="Sylfaen" panose="010A0502050306030303" pitchFamily="18" charset="0"/>
            </a:endParaRPr>
          </a:p>
          <a:p>
            <a:pPr algn="just"/>
            <a:r>
              <a:rPr lang="hy-AM" sz="1400" dirty="0">
                <a:latin typeface="Sylfaen" panose="010A0502050306030303" pitchFamily="18" charset="0"/>
              </a:rPr>
              <a:t>ա) արտադրությունը, վաճառքը, օգտագործման, ներմուծման, տարածման համար հայթայթելը և այլ կերպ մատչելի դարձնելը.</a:t>
            </a:r>
          </a:p>
          <a:p>
            <a:pPr algn="just"/>
            <a:endParaRPr lang="hy-AM" sz="1400" dirty="0">
              <a:latin typeface="Sylfaen" panose="010A0502050306030303" pitchFamily="18" charset="0"/>
            </a:endParaRPr>
          </a:p>
          <a:p>
            <a:pPr algn="just"/>
            <a:r>
              <a:rPr lang="en-US" sz="1400" dirty="0" err="1">
                <a:latin typeface="Sylfaen" panose="010A0502050306030303" pitchFamily="18" charset="0"/>
              </a:rPr>
              <a:t>i</a:t>
            </a:r>
            <a:r>
              <a:rPr lang="en-US" sz="1400" dirty="0">
                <a:latin typeface="Sylfaen" panose="010A0502050306030303" pitchFamily="18" charset="0"/>
              </a:rPr>
              <a:t>. </a:t>
            </a:r>
            <a:r>
              <a:rPr lang="hy-AM" sz="1400" dirty="0">
                <a:solidFill>
                  <a:srgbClr val="FF0000"/>
                </a:solidFill>
                <a:latin typeface="Sylfaen" panose="010A0502050306030303" pitchFamily="18" charset="0"/>
              </a:rPr>
              <a:t>սարքը,</a:t>
            </a:r>
            <a:r>
              <a:rPr lang="hy-AM" sz="1400" dirty="0">
                <a:latin typeface="Sylfaen" panose="010A0502050306030303" pitchFamily="18" charset="0"/>
              </a:rPr>
              <a:t> ներառյալ </a:t>
            </a:r>
            <a:r>
              <a:rPr lang="hy-AM" sz="1400" dirty="0">
                <a:solidFill>
                  <a:srgbClr val="FF0000"/>
                </a:solidFill>
                <a:latin typeface="Sylfaen" panose="010A0502050306030303" pitchFamily="18" charset="0"/>
              </a:rPr>
              <a:t>համակարգչային ծրագիրը</a:t>
            </a:r>
            <a:r>
              <a:rPr lang="hy-AM" sz="1400" dirty="0">
                <a:latin typeface="Sylfaen" panose="010A0502050306030303" pitchFamily="18" charset="0"/>
              </a:rPr>
              <a:t>, նախատեսված կամ հարմարեցված առաջին հերթին վերը նշված 2-5-րդ հոդվածներում սահմանված յուրաքանչյուր հանցագործության կատարման համար,</a:t>
            </a:r>
          </a:p>
          <a:p>
            <a:pPr algn="just"/>
            <a:endParaRPr lang="hy-AM" sz="1400" dirty="0">
              <a:latin typeface="Sylfaen" panose="010A0502050306030303" pitchFamily="18" charset="0"/>
            </a:endParaRPr>
          </a:p>
          <a:p>
            <a:pPr algn="just"/>
            <a:r>
              <a:rPr lang="en-US" sz="1400" dirty="0">
                <a:latin typeface="Sylfaen" panose="010A0502050306030303" pitchFamily="18" charset="0"/>
              </a:rPr>
              <a:t>ii. </a:t>
            </a:r>
            <a:r>
              <a:rPr lang="hy-AM" sz="1400" dirty="0">
                <a:latin typeface="Sylfaen" panose="010A0502050306030303" pitchFamily="18" charset="0"/>
              </a:rPr>
              <a:t>համակարգչի ծածկագիրը, մուտքի կոդը կամ նման տվյալները, որոնց միջոցով ամբողջությամբ կամ մասամբ հնարավոր է մուտք գործել համակարգչային համակարգ,</a:t>
            </a:r>
          </a:p>
          <a:p>
            <a:pPr algn="just"/>
            <a:endParaRPr lang="hy-AM" sz="1400" dirty="0">
              <a:latin typeface="Sylfaen" panose="010A0502050306030303" pitchFamily="18" charset="0"/>
            </a:endParaRPr>
          </a:p>
          <a:p>
            <a:pPr algn="just"/>
            <a:r>
              <a:rPr lang="hy-AM" sz="1400" dirty="0">
                <a:latin typeface="Sylfaen" panose="010A0502050306030303" pitchFamily="18" charset="0"/>
              </a:rPr>
              <a:t>վերը նշված 2-ից 5-րդ հոդվածներում սահմանված յուրաքանչյուր հանցագործության կատարման նպատակով</a:t>
            </a:r>
            <a:endParaRPr lang="en-US" sz="1400"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377969" y="1163678"/>
            <a:ext cx="4545034" cy="2862322"/>
          </a:xfrm>
          <a:prstGeom prst="rect">
            <a:avLst/>
          </a:prstGeom>
        </p:spPr>
        <p:txBody>
          <a:bodyPr wrap="square">
            <a:spAutoFit/>
          </a:bodyPr>
          <a:lstStyle/>
          <a:p>
            <a:pPr marL="342900" indent="-342900" algn="just">
              <a:buFont typeface="Arial" panose="020B0604020202020204" pitchFamily="34" charset="0"/>
              <a:buChar char="•"/>
            </a:pPr>
            <a:r>
              <a:rPr lang="en-US" sz="2000" dirty="0" err="1" smtClean="0">
                <a:latin typeface="Sylfaen" panose="010A0502050306030303" pitchFamily="18" charset="0"/>
              </a:rPr>
              <a:t>Այս</a:t>
            </a:r>
            <a:r>
              <a:rPr lang="en-US" sz="2000" dirty="0" smtClean="0">
                <a:latin typeface="Sylfaen" panose="010A0502050306030303" pitchFamily="18" charset="0"/>
              </a:rPr>
              <a:t> </a:t>
            </a:r>
            <a:r>
              <a:rPr lang="en-US" sz="2000" dirty="0" err="1" smtClean="0">
                <a:latin typeface="Sylfaen" panose="010A0502050306030303" pitchFamily="18" charset="0"/>
              </a:rPr>
              <a:t>հանցագործության</a:t>
            </a:r>
            <a:r>
              <a:rPr lang="en-US" sz="2000" dirty="0" smtClean="0">
                <a:latin typeface="Sylfaen" panose="010A0502050306030303" pitchFamily="18" charset="0"/>
              </a:rPr>
              <a:t> </a:t>
            </a:r>
            <a:r>
              <a:rPr lang="en-US" sz="2000" dirty="0" err="1" smtClean="0">
                <a:latin typeface="Sylfaen" panose="010A0502050306030303" pitchFamily="18" charset="0"/>
              </a:rPr>
              <a:t>շրջանակը</a:t>
            </a:r>
            <a:r>
              <a:rPr lang="en-US" sz="2000" dirty="0" smtClean="0">
                <a:latin typeface="Sylfaen" panose="010A0502050306030303" pitchFamily="18" charset="0"/>
              </a:rPr>
              <a:t> </a:t>
            </a:r>
            <a:r>
              <a:rPr lang="en-US" sz="2000" dirty="0" err="1" smtClean="0">
                <a:latin typeface="Sylfaen" panose="010A0502050306030303" pitchFamily="18" charset="0"/>
              </a:rPr>
              <a:t>վերաբերում</a:t>
            </a:r>
            <a:r>
              <a:rPr lang="en-US" sz="2000" dirty="0" smtClean="0">
                <a:latin typeface="Sylfaen" panose="010A0502050306030303" pitchFamily="18" charset="0"/>
              </a:rPr>
              <a:t> է </a:t>
            </a:r>
            <a:r>
              <a:rPr lang="en-US" sz="2000" dirty="0" err="1" smtClean="0">
                <a:latin typeface="Sylfaen" panose="010A0502050306030303" pitchFamily="18" charset="0"/>
              </a:rPr>
              <a:t>սարքերին</a:t>
            </a:r>
            <a:r>
              <a:rPr lang="en-US" sz="2000" dirty="0" smtClean="0">
                <a:latin typeface="Sylfaen" panose="010A0502050306030303" pitchFamily="18" charset="0"/>
              </a:rPr>
              <a:t> և </a:t>
            </a:r>
            <a:r>
              <a:rPr lang="en-US" sz="2000" dirty="0" err="1" smtClean="0">
                <a:latin typeface="Sylfaen" panose="010A0502050306030303" pitchFamily="18" charset="0"/>
              </a:rPr>
              <a:t>համակարգչային</a:t>
            </a:r>
            <a:r>
              <a:rPr lang="en-US" sz="2000" dirty="0" smtClean="0">
                <a:latin typeface="Sylfaen" panose="010A0502050306030303" pitchFamily="18" charset="0"/>
              </a:rPr>
              <a:t> </a:t>
            </a:r>
            <a:r>
              <a:rPr lang="en-US" sz="2000" dirty="0" err="1" smtClean="0">
                <a:latin typeface="Sylfaen" panose="010A0502050306030303" pitchFamily="18" charset="0"/>
              </a:rPr>
              <a:t>ծրագրերին</a:t>
            </a:r>
            <a:endParaRPr lang="en-US" sz="2000" dirty="0">
              <a:latin typeface="Sylfaen" panose="010A0502050306030303" pitchFamily="18" charset="0"/>
            </a:endParaRPr>
          </a:p>
          <a:p>
            <a:pPr marL="342900" indent="-342900" algn="just">
              <a:buFont typeface="Arial" panose="020B0604020202020204" pitchFamily="34" charset="0"/>
              <a:buChar char="•"/>
            </a:pPr>
            <a:endParaRPr lang="en-US" sz="2000" dirty="0">
              <a:latin typeface="Sylfaen" panose="010A0502050306030303" pitchFamily="18" charset="0"/>
            </a:endParaRPr>
          </a:p>
          <a:p>
            <a:pPr marL="342900" indent="-342900" algn="just">
              <a:buFont typeface="Arial" panose="020B0604020202020204" pitchFamily="34" charset="0"/>
              <a:buChar char="•"/>
            </a:pPr>
            <a:r>
              <a:rPr lang="en-US" sz="2000" dirty="0" err="1" smtClean="0">
                <a:latin typeface="Sylfaen" panose="010A0502050306030303" pitchFamily="18" charset="0"/>
              </a:rPr>
              <a:t>Այն</a:t>
            </a:r>
            <a:r>
              <a:rPr lang="en-US" sz="2000" dirty="0" smtClean="0">
                <a:latin typeface="Sylfaen" panose="010A0502050306030303" pitchFamily="18" charset="0"/>
              </a:rPr>
              <a:t> </a:t>
            </a:r>
            <a:r>
              <a:rPr lang="en-US" sz="2000" dirty="0" err="1" smtClean="0">
                <a:latin typeface="Sylfaen" panose="010A0502050306030303" pitchFamily="18" charset="0"/>
              </a:rPr>
              <a:t>կարող</a:t>
            </a:r>
            <a:r>
              <a:rPr lang="en-US" sz="2000" dirty="0" smtClean="0">
                <a:latin typeface="Sylfaen" panose="010A0502050306030303" pitchFamily="18" charset="0"/>
              </a:rPr>
              <a:t> է </a:t>
            </a:r>
            <a:r>
              <a:rPr lang="en-US" sz="2000" dirty="0" err="1" smtClean="0">
                <a:latin typeface="Sylfaen" panose="010A0502050306030303" pitchFamily="18" charset="0"/>
              </a:rPr>
              <a:t>ներառել</a:t>
            </a:r>
            <a:r>
              <a:rPr lang="en-US" sz="2000" dirty="0" smtClean="0">
                <a:latin typeface="Sylfaen" panose="010A0502050306030303" pitchFamily="18" charset="0"/>
              </a:rPr>
              <a:t> </a:t>
            </a:r>
            <a:r>
              <a:rPr lang="en-US" sz="2000" dirty="0" err="1" smtClean="0">
                <a:latin typeface="Sylfaen" panose="010A0502050306030303" pitchFamily="18" charset="0"/>
              </a:rPr>
              <a:t>վարակային</a:t>
            </a:r>
            <a:r>
              <a:rPr lang="en-US" sz="2000" dirty="0" smtClean="0">
                <a:latin typeface="Sylfaen" panose="010A0502050306030303" pitchFamily="18" charset="0"/>
              </a:rPr>
              <a:t> </a:t>
            </a:r>
            <a:r>
              <a:rPr lang="en-US" sz="2000" dirty="0" err="1" smtClean="0">
                <a:latin typeface="Sylfaen" panose="010A0502050306030303" pitchFamily="18" charset="0"/>
              </a:rPr>
              <a:t>ծրագրեր</a:t>
            </a:r>
            <a:r>
              <a:rPr lang="en-US" sz="2000" dirty="0" smtClean="0">
                <a:latin typeface="Sylfaen" panose="010A0502050306030303" pitchFamily="18" charset="0"/>
              </a:rPr>
              <a:t>՝ </a:t>
            </a:r>
            <a:r>
              <a:rPr lang="en-US" sz="2000" dirty="0" err="1" smtClean="0">
                <a:latin typeface="Sylfaen" panose="010A0502050306030303" pitchFamily="18" charset="0"/>
              </a:rPr>
              <a:t>նախատեսված</a:t>
            </a:r>
            <a:r>
              <a:rPr lang="en-US" sz="2000" dirty="0" smtClean="0">
                <a:latin typeface="Sylfaen" panose="010A0502050306030303" pitchFamily="18" charset="0"/>
              </a:rPr>
              <a:t> </a:t>
            </a:r>
            <a:r>
              <a:rPr lang="en-US" sz="2000" dirty="0" err="1" smtClean="0">
                <a:latin typeface="Sylfaen" panose="010A0502050306030303" pitchFamily="18" charset="0"/>
              </a:rPr>
              <a:t>կամ</a:t>
            </a:r>
            <a:r>
              <a:rPr lang="en-US" sz="2000" dirty="0" smtClean="0">
                <a:latin typeface="Sylfaen" panose="010A0502050306030303" pitchFamily="18" charset="0"/>
              </a:rPr>
              <a:t> </a:t>
            </a:r>
            <a:r>
              <a:rPr lang="en-US" sz="2000" dirty="0" err="1" smtClean="0">
                <a:latin typeface="Sylfaen" panose="010A0502050306030303" pitchFamily="18" charset="0"/>
              </a:rPr>
              <a:t>հարմարեցված</a:t>
            </a:r>
            <a:r>
              <a:rPr lang="en-US" sz="2000" dirty="0" smtClean="0">
                <a:latin typeface="Sylfaen" panose="010A0502050306030303" pitchFamily="18" charset="0"/>
              </a:rPr>
              <a:t> </a:t>
            </a:r>
            <a:r>
              <a:rPr lang="en-US" sz="2000" dirty="0" err="1" smtClean="0">
                <a:latin typeface="Sylfaen" panose="010A0502050306030303" pitchFamily="18" charset="0"/>
              </a:rPr>
              <a:t>համակարգչային</a:t>
            </a:r>
            <a:r>
              <a:rPr lang="en-US" sz="2000" dirty="0" smtClean="0">
                <a:latin typeface="Sylfaen" panose="010A0502050306030303" pitchFamily="18" charset="0"/>
              </a:rPr>
              <a:t> </a:t>
            </a:r>
            <a:r>
              <a:rPr lang="en-US" sz="2000" dirty="0" err="1" smtClean="0">
                <a:latin typeface="Sylfaen" panose="010A0502050306030303" pitchFamily="18" charset="0"/>
              </a:rPr>
              <a:t>համակարգերին</a:t>
            </a:r>
            <a:r>
              <a:rPr lang="en-US" sz="2000" dirty="0" smtClean="0">
                <a:latin typeface="Sylfaen" panose="010A0502050306030303" pitchFamily="18" charset="0"/>
              </a:rPr>
              <a:t> </a:t>
            </a:r>
            <a:r>
              <a:rPr lang="en-US" sz="2000" dirty="0" err="1" smtClean="0">
                <a:latin typeface="Sylfaen" panose="010A0502050306030303" pitchFamily="18" charset="0"/>
              </a:rPr>
              <a:t>հասանելիություն</a:t>
            </a:r>
            <a:r>
              <a:rPr lang="en-US" sz="2000" dirty="0" smtClean="0">
                <a:latin typeface="Sylfaen" panose="010A0502050306030303" pitchFamily="18" charset="0"/>
              </a:rPr>
              <a:t> </a:t>
            </a:r>
            <a:r>
              <a:rPr lang="en-US" sz="2000" dirty="0" err="1" smtClean="0">
                <a:latin typeface="Sylfaen" panose="010A0502050306030303" pitchFamily="18" charset="0"/>
              </a:rPr>
              <a:t>ստանալու</a:t>
            </a:r>
            <a:r>
              <a:rPr lang="en-US" sz="2000" dirty="0" smtClean="0">
                <a:latin typeface="Sylfaen" panose="010A0502050306030303" pitchFamily="18" charset="0"/>
              </a:rPr>
              <a:t> </a:t>
            </a:r>
            <a:r>
              <a:rPr lang="en-US" sz="2000" dirty="0" err="1" smtClean="0">
                <a:latin typeface="Sylfaen" panose="010A0502050306030303" pitchFamily="18" charset="0"/>
              </a:rPr>
              <a:t>համար</a:t>
            </a:r>
            <a:r>
              <a:rPr lang="en-US" sz="2000" dirty="0" smtClean="0">
                <a:latin typeface="Sylfaen" panose="010A0502050306030303" pitchFamily="18" charset="0"/>
              </a:rPr>
              <a:t>:</a:t>
            </a:r>
            <a:endParaRPr lang="en-US" sz="2000" dirty="0">
              <a:latin typeface="Sylfaen" panose="010A0502050306030303" pitchFamily="18" charset="0"/>
            </a:endParaRPr>
          </a:p>
        </p:txBody>
      </p:sp>
      <p:sp>
        <p:nvSpPr>
          <p:cNvPr id="12"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Սարքերի</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չարաշահում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699813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5577" y="1163678"/>
            <a:ext cx="4082843" cy="5262979"/>
          </a:xfrm>
          <a:prstGeom prst="rect">
            <a:avLst/>
          </a:prstGeom>
        </p:spPr>
        <p:txBody>
          <a:bodyPr wrap="square">
            <a:spAutoFit/>
          </a:bodyPr>
          <a:lstStyle/>
          <a:p>
            <a:pPr algn="just"/>
            <a:r>
              <a:rPr lang="hy-AM" sz="1400" dirty="0">
                <a:latin typeface="Sylfaen" panose="010A0502050306030303" pitchFamily="18" charset="0"/>
              </a:rPr>
              <a:t>1. 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a:t>
            </a:r>
          </a:p>
          <a:p>
            <a:pPr algn="just"/>
            <a:endParaRPr lang="hy-AM" sz="1400" dirty="0">
              <a:latin typeface="Sylfaen" panose="010A0502050306030303" pitchFamily="18" charset="0"/>
            </a:endParaRPr>
          </a:p>
          <a:p>
            <a:pPr algn="just"/>
            <a:r>
              <a:rPr lang="hy-AM" sz="1400" dirty="0">
                <a:latin typeface="Sylfaen" panose="010A0502050306030303" pitchFamily="18" charset="0"/>
              </a:rPr>
              <a:t>ա) արտադրությունը, վաճառքը, օգտագործման, ներմուծման, տարածման համար հայթայթելը և այլ կերպ մատչելի դարձնելը.</a:t>
            </a:r>
          </a:p>
          <a:p>
            <a:pPr algn="just"/>
            <a:endParaRPr lang="hy-AM" sz="1400" dirty="0">
              <a:latin typeface="Sylfaen" panose="010A0502050306030303" pitchFamily="18" charset="0"/>
            </a:endParaRPr>
          </a:p>
          <a:p>
            <a:pPr algn="just"/>
            <a:r>
              <a:rPr lang="en-US" sz="1400" dirty="0" err="1">
                <a:latin typeface="Sylfaen" panose="010A0502050306030303" pitchFamily="18" charset="0"/>
              </a:rPr>
              <a:t>i</a:t>
            </a:r>
            <a:r>
              <a:rPr lang="en-US" sz="1400" dirty="0">
                <a:latin typeface="Sylfaen" panose="010A0502050306030303" pitchFamily="18" charset="0"/>
              </a:rPr>
              <a:t>. </a:t>
            </a:r>
            <a:r>
              <a:rPr lang="hy-AM" sz="1400" dirty="0">
                <a:latin typeface="Sylfaen" panose="010A0502050306030303" pitchFamily="18" charset="0"/>
              </a:rPr>
              <a:t>սարքը, ներառյալ համակարգչային ծրագիրը, </a:t>
            </a:r>
            <a:r>
              <a:rPr lang="hy-AM" sz="1400" dirty="0">
                <a:solidFill>
                  <a:srgbClr val="FF0000"/>
                </a:solidFill>
                <a:latin typeface="Sylfaen" panose="010A0502050306030303" pitchFamily="18" charset="0"/>
              </a:rPr>
              <a:t>նախատեսված կամ հարմարեցված առաջին հերթին</a:t>
            </a:r>
            <a:r>
              <a:rPr lang="hy-AM" sz="1400" dirty="0">
                <a:latin typeface="Sylfaen" panose="010A0502050306030303" pitchFamily="18" charset="0"/>
              </a:rPr>
              <a:t> վերը նշված 2-5-րդ հոդվածներում սահմանված յուրաքանչյուր հանցագործության կատարման համար,</a:t>
            </a:r>
          </a:p>
          <a:p>
            <a:pPr algn="just"/>
            <a:endParaRPr lang="hy-AM" sz="1400" dirty="0">
              <a:latin typeface="Sylfaen" panose="010A0502050306030303" pitchFamily="18" charset="0"/>
            </a:endParaRPr>
          </a:p>
          <a:p>
            <a:pPr algn="just"/>
            <a:r>
              <a:rPr lang="en-US" sz="1400" dirty="0">
                <a:latin typeface="Sylfaen" panose="010A0502050306030303" pitchFamily="18" charset="0"/>
              </a:rPr>
              <a:t>ii. </a:t>
            </a:r>
            <a:r>
              <a:rPr lang="hy-AM" sz="1400" dirty="0">
                <a:latin typeface="Sylfaen" panose="010A0502050306030303" pitchFamily="18" charset="0"/>
              </a:rPr>
              <a:t>համակարգչի ծածկագիրը, մուտքի կոդը կամ նման տվյալները, որոնց միջոցով ամբողջությամբ կամ մասամբ հնարավոր է մուտք գործել համակարգչային համակարգ,</a:t>
            </a:r>
          </a:p>
          <a:p>
            <a:pPr algn="just"/>
            <a:endParaRPr lang="hy-AM" sz="1400" dirty="0">
              <a:latin typeface="Sylfaen" panose="010A0502050306030303" pitchFamily="18" charset="0"/>
            </a:endParaRPr>
          </a:p>
          <a:p>
            <a:pPr algn="just"/>
            <a:r>
              <a:rPr lang="hy-AM" sz="1400" dirty="0">
                <a:latin typeface="Sylfaen" panose="010A0502050306030303" pitchFamily="18" charset="0"/>
              </a:rPr>
              <a:t>վերը նշված 2-ից 5-րդ հոդվածներում սահմանված յուրաքանչյուր հանցագործության կատարման նպատակով</a:t>
            </a:r>
            <a:endParaRPr lang="en-US" sz="1400"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451121" y="1270001"/>
            <a:ext cx="4545034" cy="4832092"/>
          </a:xfrm>
          <a:prstGeom prst="rect">
            <a:avLst/>
          </a:prstGeom>
        </p:spPr>
        <p:txBody>
          <a:bodyPr wrap="square">
            <a:spAutoFit/>
          </a:bodyPr>
          <a:lstStyle/>
          <a:p>
            <a:pPr marL="285750" indent="-285750" algn="just">
              <a:buFont typeface="Arial" panose="020B0604020202020204" pitchFamily="34" charset="0"/>
              <a:buChar char="•"/>
            </a:pPr>
            <a:r>
              <a:rPr lang="en-US" dirty="0" err="1" smtClean="0">
                <a:latin typeface="Sylfaen" panose="010A0502050306030303" pitchFamily="18" charset="0"/>
              </a:rPr>
              <a:t>Բուդապետի</a:t>
            </a:r>
            <a:r>
              <a:rPr lang="en-US" dirty="0" smtClean="0">
                <a:latin typeface="Sylfaen" panose="010A0502050306030303" pitchFamily="18" charset="0"/>
              </a:rPr>
              <a:t> </a:t>
            </a:r>
            <a:r>
              <a:rPr lang="en-US" dirty="0" err="1" smtClean="0">
                <a:latin typeface="Sylfaen" panose="010A0502050306030303" pitchFamily="18" charset="0"/>
              </a:rPr>
              <a:t>կոնվենցիան</a:t>
            </a:r>
            <a:r>
              <a:rPr lang="en-US" dirty="0" smtClean="0">
                <a:latin typeface="Sylfaen" panose="010A0502050306030303" pitchFamily="18" charset="0"/>
              </a:rPr>
              <a:t> </a:t>
            </a:r>
            <a:r>
              <a:rPr lang="en-US" dirty="0" err="1" smtClean="0">
                <a:latin typeface="Sylfaen" panose="010A0502050306030303" pitchFamily="18" charset="0"/>
              </a:rPr>
              <a:t>պահանջում</a:t>
            </a:r>
            <a:r>
              <a:rPr lang="en-US" dirty="0" smtClean="0">
                <a:latin typeface="Sylfaen" panose="010A0502050306030303" pitchFamily="18" charset="0"/>
              </a:rPr>
              <a:t> է, </a:t>
            </a:r>
            <a:r>
              <a:rPr lang="en-US" dirty="0" err="1" smtClean="0">
                <a:latin typeface="Sylfaen" panose="010A0502050306030303" pitchFamily="18" charset="0"/>
              </a:rPr>
              <a:t>որ</a:t>
            </a:r>
            <a:r>
              <a:rPr lang="en-US" dirty="0" smtClean="0">
                <a:latin typeface="Sylfaen" panose="010A0502050306030303" pitchFamily="18" charset="0"/>
              </a:rPr>
              <a:t> </a:t>
            </a:r>
            <a:r>
              <a:rPr lang="en-US" dirty="0" err="1" smtClean="0">
                <a:latin typeface="Sylfaen" panose="010A0502050306030303" pitchFamily="18" charset="0"/>
              </a:rPr>
              <a:t>սարքը</a:t>
            </a:r>
            <a:r>
              <a:rPr lang="en-US" dirty="0" smtClean="0">
                <a:latin typeface="Sylfaen" panose="010A0502050306030303" pitchFamily="18" charset="0"/>
              </a:rPr>
              <a:t> </a:t>
            </a:r>
            <a:r>
              <a:rPr lang="en-US" dirty="0" err="1" smtClean="0">
                <a:latin typeface="Sylfaen" panose="010A0502050306030303" pitchFamily="18" charset="0"/>
              </a:rPr>
              <a:t>նախատեսված</a:t>
            </a:r>
            <a:r>
              <a:rPr lang="en-US" dirty="0" smtClean="0">
                <a:latin typeface="Sylfaen" panose="010A0502050306030303" pitchFamily="18" charset="0"/>
              </a:rPr>
              <a:t> </a:t>
            </a:r>
            <a:r>
              <a:rPr lang="en-US" dirty="0" err="1" smtClean="0">
                <a:latin typeface="Sylfaen" panose="010A0502050306030303" pitchFamily="18" charset="0"/>
              </a:rPr>
              <a:t>կամ</a:t>
            </a:r>
            <a:r>
              <a:rPr lang="en-US" dirty="0" smtClean="0">
                <a:latin typeface="Sylfaen" panose="010A0502050306030303" pitchFamily="18" charset="0"/>
              </a:rPr>
              <a:t> </a:t>
            </a:r>
            <a:r>
              <a:rPr lang="en-US" dirty="0" err="1" smtClean="0">
                <a:latin typeface="Sylfaen" panose="010A0502050306030303" pitchFamily="18" charset="0"/>
              </a:rPr>
              <a:t>հարմարեցված</a:t>
            </a:r>
            <a:r>
              <a:rPr lang="en-US" dirty="0" smtClean="0">
                <a:latin typeface="Sylfaen" panose="010A0502050306030303" pitchFamily="18" charset="0"/>
              </a:rPr>
              <a:t> </a:t>
            </a:r>
            <a:r>
              <a:rPr lang="en-US" dirty="0" err="1" smtClean="0">
                <a:latin typeface="Sylfaen" panose="010A0502050306030303" pitchFamily="18" charset="0"/>
              </a:rPr>
              <a:t>լինի</a:t>
            </a:r>
            <a:r>
              <a:rPr lang="en-US" dirty="0" smtClean="0">
                <a:latin typeface="Sylfaen" panose="010A0502050306030303" pitchFamily="18" charset="0"/>
              </a:rPr>
              <a:t> </a:t>
            </a:r>
            <a:r>
              <a:rPr lang="en-US" dirty="0" err="1" smtClean="0">
                <a:latin typeface="Sylfaen" panose="010A0502050306030303" pitchFamily="18" charset="0"/>
              </a:rPr>
              <a:t>առաջին</a:t>
            </a:r>
            <a:r>
              <a:rPr lang="en-US" dirty="0" smtClean="0">
                <a:latin typeface="Sylfaen" panose="010A0502050306030303" pitchFamily="18" charset="0"/>
              </a:rPr>
              <a:t> </a:t>
            </a:r>
            <a:r>
              <a:rPr lang="en-US" dirty="0" err="1" smtClean="0">
                <a:latin typeface="Sylfaen" panose="010A0502050306030303" pitchFamily="18" charset="0"/>
              </a:rPr>
              <a:t>հերթին</a:t>
            </a:r>
            <a:r>
              <a:rPr lang="en-US" dirty="0" smtClean="0">
                <a:latin typeface="Sylfaen" panose="010A0502050306030303" pitchFamily="18" charset="0"/>
              </a:rPr>
              <a:t> (</a:t>
            </a:r>
            <a:r>
              <a:rPr lang="en-US" dirty="0" err="1" smtClean="0">
                <a:latin typeface="Sylfaen" panose="010A0502050306030303" pitchFamily="18" charset="0"/>
              </a:rPr>
              <a:t>այց</a:t>
            </a:r>
            <a:r>
              <a:rPr lang="en-US" dirty="0" smtClean="0">
                <a:latin typeface="Sylfaen" panose="010A0502050306030303" pitchFamily="18" charset="0"/>
              </a:rPr>
              <a:t> </a:t>
            </a:r>
            <a:r>
              <a:rPr lang="en-US" dirty="0" err="1" smtClean="0">
                <a:latin typeface="Sylfaen" panose="010A0502050306030303" pitchFamily="18" charset="0"/>
              </a:rPr>
              <a:t>ոչ</a:t>
            </a:r>
            <a:r>
              <a:rPr lang="en-US" dirty="0" smtClean="0">
                <a:latin typeface="Sylfaen" panose="010A0502050306030303" pitchFamily="18" charset="0"/>
              </a:rPr>
              <a:t> </a:t>
            </a:r>
            <a:r>
              <a:rPr lang="en-US" dirty="0" err="1" smtClean="0">
                <a:latin typeface="Sylfaen" panose="010A0502050306030303" pitchFamily="18" charset="0"/>
              </a:rPr>
              <a:t>միայն</a:t>
            </a:r>
            <a:r>
              <a:rPr lang="en-US" dirty="0" smtClean="0">
                <a:latin typeface="Sylfaen" panose="010A0502050306030303" pitchFamily="18" charset="0"/>
              </a:rPr>
              <a:t>) </a:t>
            </a:r>
            <a:r>
              <a:rPr lang="hy-AM" dirty="0">
                <a:latin typeface="Sylfaen" panose="010A0502050306030303" pitchFamily="18" charset="0"/>
              </a:rPr>
              <a:t>2-5-րդ հոդվածներում սահմանված յուրաքանչյուր հանցագործության կատարման համար</a:t>
            </a:r>
            <a:endParaRPr lang="en-US" dirty="0">
              <a:latin typeface="Sylfaen" panose="010A0502050306030303" pitchFamily="18" charset="0"/>
            </a:endParaRPr>
          </a:p>
          <a:p>
            <a:pPr marL="285750" indent="-285750" algn="just">
              <a:buFont typeface="Arial" panose="020B0604020202020204" pitchFamily="34" charset="0"/>
              <a:buChar char="•"/>
            </a:pPr>
            <a:endParaRPr lang="en-US" dirty="0">
              <a:latin typeface="Sylfaen" panose="010A0502050306030303" pitchFamily="18" charset="0"/>
            </a:endParaRPr>
          </a:p>
          <a:p>
            <a:pPr marL="285750" indent="-285750" algn="just">
              <a:buFont typeface="Arial" panose="020B0604020202020204" pitchFamily="34" charset="0"/>
              <a:buChar char="•"/>
            </a:pPr>
            <a:r>
              <a:rPr lang="en-US" dirty="0" err="1" smtClean="0">
                <a:latin typeface="Sylfaen" panose="010A0502050306030303" pitchFamily="18" charset="0"/>
              </a:rPr>
              <a:t>Այս</a:t>
            </a:r>
            <a:r>
              <a:rPr lang="en-US" dirty="0" smtClean="0">
                <a:latin typeface="Sylfaen" panose="010A0502050306030303" pitchFamily="18" charset="0"/>
              </a:rPr>
              <a:t> </a:t>
            </a:r>
            <a:r>
              <a:rPr lang="en-US" dirty="0" err="1" smtClean="0">
                <a:latin typeface="Sylfaen" panose="010A0502050306030303" pitchFamily="18" charset="0"/>
              </a:rPr>
              <a:t>դրույթի</a:t>
            </a:r>
            <a:r>
              <a:rPr lang="en-US" dirty="0" smtClean="0">
                <a:latin typeface="Sylfaen" panose="010A0502050306030303" pitchFamily="18" charset="0"/>
              </a:rPr>
              <a:t> </a:t>
            </a:r>
            <a:r>
              <a:rPr lang="en-US" dirty="0" err="1" smtClean="0">
                <a:latin typeface="Sylfaen" panose="010A0502050306030303" pitchFamily="18" charset="0"/>
              </a:rPr>
              <a:t>նպատակն</a:t>
            </a:r>
            <a:r>
              <a:rPr lang="en-US" dirty="0" smtClean="0">
                <a:latin typeface="Sylfaen" panose="010A0502050306030303" pitchFamily="18" charset="0"/>
              </a:rPr>
              <a:t> է </a:t>
            </a:r>
            <a:r>
              <a:rPr lang="en-US" dirty="0" err="1" smtClean="0">
                <a:latin typeface="Sylfaen" panose="010A0502050306030303" pitchFamily="18" charset="0"/>
              </a:rPr>
              <a:t>հավասարակշռում</a:t>
            </a:r>
            <a:r>
              <a:rPr lang="en-US" dirty="0" smtClean="0">
                <a:latin typeface="Sylfaen" panose="010A0502050306030303" pitchFamily="18" charset="0"/>
              </a:rPr>
              <a:t> </a:t>
            </a:r>
            <a:r>
              <a:rPr lang="en-US" dirty="0" err="1" smtClean="0">
                <a:latin typeface="Sylfaen" panose="010A0502050306030303" pitchFamily="18" charset="0"/>
              </a:rPr>
              <a:t>ապահովել</a:t>
            </a:r>
            <a:r>
              <a:rPr lang="en-US" dirty="0" smtClean="0">
                <a:latin typeface="Sylfaen" panose="010A0502050306030303" pitchFamily="18" charset="0"/>
              </a:rPr>
              <a:t>՝ </a:t>
            </a:r>
            <a:endParaRPr lang="en-US" dirty="0">
              <a:latin typeface="Sylfaen" panose="010A0502050306030303" pitchFamily="18" charset="0"/>
            </a:endParaRPr>
          </a:p>
          <a:p>
            <a:pPr marL="742950" lvl="1" indent="-285750" algn="just">
              <a:buFont typeface="Calibri Light" panose="020F0302020204030204" pitchFamily="34" charset="0"/>
              <a:buChar char="‐"/>
            </a:pPr>
            <a:r>
              <a:rPr lang="en-US" sz="1600" dirty="0" err="1" smtClean="0">
                <a:latin typeface="Sylfaen" panose="010A0502050306030303" pitchFamily="18" charset="0"/>
              </a:rPr>
              <a:t>Բացառելով</a:t>
            </a:r>
            <a:r>
              <a:rPr lang="en-US" sz="1600" dirty="0" smtClean="0">
                <a:latin typeface="Sylfaen" panose="010A0502050306030303" pitchFamily="18" charset="0"/>
              </a:rPr>
              <a:t> </a:t>
            </a:r>
            <a:r>
              <a:rPr lang="en-US" sz="1600" dirty="0" err="1" smtClean="0">
                <a:latin typeface="Sylfaen" panose="010A0502050306030303" pitchFamily="18" charset="0"/>
              </a:rPr>
              <a:t>երկակի</a:t>
            </a:r>
            <a:r>
              <a:rPr lang="en-US" sz="1600" dirty="0" smtClean="0">
                <a:latin typeface="Sylfaen" panose="010A0502050306030303" pitchFamily="18" charset="0"/>
              </a:rPr>
              <a:t> </a:t>
            </a:r>
            <a:r>
              <a:rPr lang="en-US" sz="1600" dirty="0" err="1" smtClean="0">
                <a:latin typeface="Sylfaen" panose="010A0502050306030303" pitchFamily="18" charset="0"/>
              </a:rPr>
              <a:t>օգտագործման</a:t>
            </a:r>
            <a:r>
              <a:rPr lang="en-US" sz="1600" dirty="0" smtClean="0">
                <a:latin typeface="Sylfaen" panose="010A0502050306030303" pitchFamily="18" charset="0"/>
              </a:rPr>
              <a:t> </a:t>
            </a:r>
            <a:r>
              <a:rPr lang="en-US" sz="1600" dirty="0" err="1" smtClean="0">
                <a:latin typeface="Sylfaen" panose="010A0502050306030303" pitchFamily="18" charset="0"/>
              </a:rPr>
              <a:t>սարքերը</a:t>
            </a:r>
            <a:r>
              <a:rPr lang="en-US" sz="1600" dirty="0" smtClean="0">
                <a:latin typeface="Sylfaen" panose="010A0502050306030303" pitchFamily="18" charset="0"/>
              </a:rPr>
              <a:t> (</a:t>
            </a:r>
            <a:r>
              <a:rPr lang="en-US" sz="1600" dirty="0" err="1" smtClean="0">
                <a:latin typeface="Sylfaen" panose="010A0502050306030303" pitchFamily="18" charset="0"/>
              </a:rPr>
              <a:t>որը</a:t>
            </a:r>
            <a:r>
              <a:rPr lang="en-US" sz="1600" dirty="0" smtClean="0">
                <a:latin typeface="Sylfaen" panose="010A0502050306030303" pitchFamily="18" charset="0"/>
              </a:rPr>
              <a:t> </a:t>
            </a:r>
            <a:r>
              <a:rPr lang="en-US" sz="1600" dirty="0" err="1" smtClean="0">
                <a:latin typeface="Sylfaen" panose="010A0502050306030303" pitchFamily="18" charset="0"/>
              </a:rPr>
              <a:t>կլիներ</a:t>
            </a:r>
            <a:r>
              <a:rPr lang="en-US" sz="1600" dirty="0" smtClean="0">
                <a:latin typeface="Sylfaen" panose="010A0502050306030303" pitchFamily="18" charset="0"/>
              </a:rPr>
              <a:t> </a:t>
            </a:r>
            <a:r>
              <a:rPr lang="en-US" sz="1600" dirty="0" err="1" smtClean="0">
                <a:latin typeface="Sylfaen" panose="010A0502050306030303" pitchFamily="18" charset="0"/>
              </a:rPr>
              <a:t>շատ</a:t>
            </a:r>
            <a:r>
              <a:rPr lang="en-US" sz="1600" dirty="0" smtClean="0">
                <a:latin typeface="Sylfaen" panose="010A0502050306030303" pitchFamily="18" charset="0"/>
              </a:rPr>
              <a:t> </a:t>
            </a:r>
            <a:r>
              <a:rPr lang="en-US" sz="1600" dirty="0" err="1" smtClean="0">
                <a:latin typeface="Sylfaen" panose="010A0502050306030303" pitchFamily="18" charset="0"/>
              </a:rPr>
              <a:t>նեղ</a:t>
            </a:r>
            <a:r>
              <a:rPr lang="en-US" sz="1600" dirty="0" smtClean="0">
                <a:latin typeface="Sylfaen" panose="010A0502050306030303" pitchFamily="18" charset="0"/>
              </a:rPr>
              <a:t> և </a:t>
            </a:r>
            <a:r>
              <a:rPr lang="en-US" sz="1600" dirty="0" err="1" smtClean="0">
                <a:latin typeface="Sylfaen" panose="010A0502050306030303" pitchFamily="18" charset="0"/>
              </a:rPr>
              <a:t>դժվար</a:t>
            </a:r>
            <a:r>
              <a:rPr lang="en-US" sz="1600" dirty="0" smtClean="0">
                <a:latin typeface="Sylfaen" panose="010A0502050306030303" pitchFamily="18" charset="0"/>
              </a:rPr>
              <a:t> </a:t>
            </a:r>
            <a:r>
              <a:rPr lang="en-US" sz="1600" dirty="0" err="1" smtClean="0">
                <a:latin typeface="Sylfaen" panose="010A0502050306030303" pitchFamily="18" charset="0"/>
              </a:rPr>
              <a:t>ապացուցվող</a:t>
            </a:r>
            <a:r>
              <a:rPr lang="en-US" sz="1600" dirty="0" smtClean="0">
                <a:latin typeface="Sylfaen" panose="010A0502050306030303" pitchFamily="18" charset="0"/>
              </a:rPr>
              <a:t>) և</a:t>
            </a:r>
            <a:endParaRPr lang="en-US" sz="1600" dirty="0">
              <a:latin typeface="Sylfaen" panose="010A0502050306030303" pitchFamily="18" charset="0"/>
            </a:endParaRPr>
          </a:p>
          <a:p>
            <a:pPr marL="742950" lvl="1" indent="-285750" algn="just">
              <a:buFont typeface="Calibri Light" panose="020F0302020204030204" pitchFamily="34" charset="0"/>
              <a:buChar char="‐"/>
            </a:pPr>
            <a:r>
              <a:rPr lang="en-US" sz="1600" dirty="0" err="1" smtClean="0">
                <a:latin typeface="Sylfaen" panose="010A0502050306030303" pitchFamily="18" charset="0"/>
              </a:rPr>
              <a:t>Ներառելով</a:t>
            </a:r>
            <a:r>
              <a:rPr lang="en-US" sz="1600" dirty="0" smtClean="0">
                <a:latin typeface="Sylfaen" panose="010A0502050306030303" pitchFamily="18" charset="0"/>
              </a:rPr>
              <a:t> </a:t>
            </a:r>
            <a:r>
              <a:rPr lang="en-US" sz="1600" dirty="0" err="1" smtClean="0">
                <a:latin typeface="Sylfaen" panose="010A0502050306030303" pitchFamily="18" charset="0"/>
              </a:rPr>
              <a:t>երկակի</a:t>
            </a:r>
            <a:r>
              <a:rPr lang="en-US" sz="1600" dirty="0" smtClean="0">
                <a:latin typeface="Sylfaen" panose="010A0502050306030303" pitchFamily="18" charset="0"/>
              </a:rPr>
              <a:t> </a:t>
            </a:r>
            <a:r>
              <a:rPr lang="en-US" sz="1600" dirty="0" err="1" smtClean="0">
                <a:latin typeface="Sylfaen" panose="010A0502050306030303" pitchFamily="18" charset="0"/>
              </a:rPr>
              <a:t>օգտագործման</a:t>
            </a:r>
            <a:r>
              <a:rPr lang="en-US" sz="1600" dirty="0" smtClean="0">
                <a:latin typeface="Sylfaen" panose="010A0502050306030303" pitchFamily="18" charset="0"/>
              </a:rPr>
              <a:t> </a:t>
            </a:r>
            <a:r>
              <a:rPr lang="en-US" sz="1600" dirty="0" err="1" smtClean="0">
                <a:latin typeface="Sylfaen" panose="010A0502050306030303" pitchFamily="18" charset="0"/>
              </a:rPr>
              <a:t>սարքերը</a:t>
            </a:r>
            <a:r>
              <a:rPr lang="en-US" sz="1600" dirty="0" smtClean="0">
                <a:latin typeface="Sylfaen" panose="010A0502050306030303" pitchFamily="18" charset="0"/>
              </a:rPr>
              <a:t> (</a:t>
            </a:r>
            <a:r>
              <a:rPr lang="en-US" sz="1600" dirty="0" err="1" smtClean="0">
                <a:latin typeface="Sylfaen" panose="010A0502050306030303" pitchFamily="18" charset="0"/>
              </a:rPr>
              <a:t>որը</a:t>
            </a:r>
            <a:r>
              <a:rPr lang="en-US" sz="1600" dirty="0" smtClean="0">
                <a:latin typeface="Sylfaen" panose="010A0502050306030303" pitchFamily="18" charset="0"/>
              </a:rPr>
              <a:t> </a:t>
            </a:r>
            <a:r>
              <a:rPr lang="en-US" sz="1600" dirty="0" err="1" smtClean="0">
                <a:latin typeface="Sylfaen" panose="010A0502050306030303" pitchFamily="18" charset="0"/>
              </a:rPr>
              <a:t>կհանգեցներ</a:t>
            </a:r>
            <a:r>
              <a:rPr lang="en-US" sz="1600" dirty="0" smtClean="0">
                <a:latin typeface="Sylfaen" panose="010A0502050306030303" pitchFamily="18" charset="0"/>
              </a:rPr>
              <a:t> </a:t>
            </a:r>
            <a:r>
              <a:rPr lang="en-US" sz="1600" dirty="0" err="1" smtClean="0">
                <a:latin typeface="Sylfaen" panose="010A0502050306030303" pitchFamily="18" charset="0"/>
              </a:rPr>
              <a:t>գեր-քրեականացման</a:t>
            </a:r>
            <a:r>
              <a:rPr lang="en-US" sz="1600" dirty="0" smtClean="0">
                <a:latin typeface="Sylfaen" panose="010A0502050306030303" pitchFamily="18" charset="0"/>
              </a:rPr>
              <a:t>՝ </a:t>
            </a:r>
            <a:r>
              <a:rPr lang="en-US" sz="1600" dirty="0" err="1" smtClean="0">
                <a:latin typeface="Sylfaen" panose="010A0502050306030303" pitchFamily="18" charset="0"/>
              </a:rPr>
              <a:t>ներառելով</a:t>
            </a:r>
            <a:r>
              <a:rPr lang="en-US" sz="1600" dirty="0" smtClean="0">
                <a:latin typeface="Sylfaen" panose="010A0502050306030303" pitchFamily="18" charset="0"/>
              </a:rPr>
              <a:t> </a:t>
            </a:r>
            <a:r>
              <a:rPr lang="en-US" sz="1600" dirty="0" err="1" smtClean="0">
                <a:latin typeface="Sylfaen" panose="010A0502050306030303" pitchFamily="18" charset="0"/>
              </a:rPr>
              <a:t>բոլոր</a:t>
            </a:r>
            <a:r>
              <a:rPr lang="en-US" sz="1600" dirty="0" smtClean="0">
                <a:latin typeface="Sylfaen" panose="010A0502050306030303" pitchFamily="18" charset="0"/>
              </a:rPr>
              <a:t> </a:t>
            </a:r>
            <a:r>
              <a:rPr lang="en-US" sz="1600" dirty="0" err="1" smtClean="0">
                <a:latin typeface="Sylfaen" panose="010A0502050306030303" pitchFamily="18" charset="0"/>
              </a:rPr>
              <a:t>սարքերը</a:t>
            </a:r>
            <a:r>
              <a:rPr lang="en-US" sz="1600" dirty="0" smtClean="0">
                <a:latin typeface="Sylfaen" panose="010A0502050306030303" pitchFamily="18" charset="0"/>
              </a:rPr>
              <a:t>, </a:t>
            </a:r>
            <a:r>
              <a:rPr lang="en-US" sz="1600" dirty="0" err="1" smtClean="0">
                <a:latin typeface="Sylfaen" panose="010A0502050306030303" pitchFamily="18" charset="0"/>
              </a:rPr>
              <a:t>անգամ</a:t>
            </a:r>
            <a:r>
              <a:rPr lang="en-US" sz="1600" dirty="0" smtClean="0">
                <a:latin typeface="Sylfaen" panose="010A0502050306030303" pitchFamily="18" charset="0"/>
              </a:rPr>
              <a:t> </a:t>
            </a:r>
            <a:r>
              <a:rPr lang="en-US" sz="1600" dirty="0" err="1" smtClean="0">
                <a:latin typeface="Sylfaen" panose="010A0502050306030303" pitchFamily="18" charset="0"/>
              </a:rPr>
              <a:t>եթե</a:t>
            </a:r>
            <a:r>
              <a:rPr lang="en-US" sz="1600" dirty="0" smtClean="0">
                <a:latin typeface="Sylfaen" panose="010A0502050306030303" pitchFamily="18" charset="0"/>
              </a:rPr>
              <a:t> </a:t>
            </a:r>
            <a:r>
              <a:rPr lang="en-US" sz="1600" dirty="0" err="1" smtClean="0">
                <a:latin typeface="Sylfaen" panose="010A0502050306030303" pitchFamily="18" charset="0"/>
              </a:rPr>
              <a:t>իրավաչափորեն</a:t>
            </a:r>
            <a:r>
              <a:rPr lang="en-US" sz="1600" dirty="0" smtClean="0">
                <a:latin typeface="Sylfaen" panose="010A0502050306030303" pitchFamily="18" charset="0"/>
              </a:rPr>
              <a:t> </a:t>
            </a:r>
            <a:r>
              <a:rPr lang="en-US" sz="1600" dirty="0" err="1" smtClean="0">
                <a:latin typeface="Sylfaen" panose="010A0502050306030303" pitchFamily="18" charset="0"/>
              </a:rPr>
              <a:t>են</a:t>
            </a:r>
            <a:r>
              <a:rPr lang="en-US" sz="1600" dirty="0" smtClean="0">
                <a:latin typeface="Sylfaen" panose="010A0502050306030303" pitchFamily="18" charset="0"/>
              </a:rPr>
              <a:t> </a:t>
            </a:r>
            <a:r>
              <a:rPr lang="en-US" sz="1600" dirty="0" err="1" smtClean="0">
                <a:latin typeface="Sylfaen" panose="010A0502050306030303" pitchFamily="18" charset="0"/>
              </a:rPr>
              <a:t>արտադրված</a:t>
            </a:r>
            <a:r>
              <a:rPr lang="en-US" sz="1600" dirty="0" smtClean="0">
                <a:latin typeface="Sylfaen" panose="010A0502050306030303" pitchFamily="18" charset="0"/>
              </a:rPr>
              <a:t> </a:t>
            </a:r>
            <a:r>
              <a:rPr lang="en-US" sz="1600" dirty="0" err="1" smtClean="0">
                <a:latin typeface="Sylfaen" panose="010A0502050306030303" pitchFamily="18" charset="0"/>
              </a:rPr>
              <a:t>կամ</a:t>
            </a:r>
            <a:r>
              <a:rPr lang="en-US" sz="1600" dirty="0" smtClean="0">
                <a:latin typeface="Sylfaen" panose="010A0502050306030303" pitchFamily="18" charset="0"/>
              </a:rPr>
              <a:t> </a:t>
            </a:r>
            <a:r>
              <a:rPr lang="en-US" sz="1600" dirty="0" err="1" smtClean="0">
                <a:latin typeface="Sylfaen" panose="010A0502050306030303" pitchFamily="18" charset="0"/>
              </a:rPr>
              <a:t>բաշխված</a:t>
            </a:r>
            <a:r>
              <a:rPr lang="en-US" sz="1600" dirty="0" smtClean="0">
                <a:latin typeface="Sylfaen" panose="010A0502050306030303" pitchFamily="18" charset="0"/>
              </a:rPr>
              <a:t>)</a:t>
            </a:r>
            <a:endParaRPr lang="en-US" sz="1600" dirty="0">
              <a:latin typeface="Sylfaen" panose="010A0502050306030303" pitchFamily="18" charset="0"/>
            </a:endParaRPr>
          </a:p>
        </p:txBody>
      </p:sp>
      <p:sp>
        <p:nvSpPr>
          <p:cNvPr id="12"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Սարքերի</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չարաշահում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901683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5577" y="1163678"/>
            <a:ext cx="4082843" cy="5262979"/>
          </a:xfrm>
          <a:prstGeom prst="rect">
            <a:avLst/>
          </a:prstGeom>
        </p:spPr>
        <p:txBody>
          <a:bodyPr wrap="square">
            <a:spAutoFit/>
          </a:bodyPr>
          <a:lstStyle/>
          <a:p>
            <a:pPr algn="just"/>
            <a:r>
              <a:rPr lang="hy-AM" sz="1400" dirty="0">
                <a:latin typeface="Sylfaen" panose="010A0502050306030303" pitchFamily="18" charset="0"/>
              </a:rPr>
              <a:t>1. 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a:t>
            </a:r>
          </a:p>
          <a:p>
            <a:pPr algn="just"/>
            <a:endParaRPr lang="hy-AM" sz="1400" dirty="0">
              <a:latin typeface="Sylfaen" panose="010A0502050306030303" pitchFamily="18" charset="0"/>
            </a:endParaRPr>
          </a:p>
          <a:p>
            <a:pPr algn="just"/>
            <a:r>
              <a:rPr lang="hy-AM" sz="1400" dirty="0">
                <a:latin typeface="Sylfaen" panose="010A0502050306030303" pitchFamily="18" charset="0"/>
              </a:rPr>
              <a:t>ա) արտադրությունը, վաճառքը, օգտագործման, ներմուծման, տարածման համար հայթայթելը և այլ կերպ մատչելի դարձնելը.</a:t>
            </a:r>
          </a:p>
          <a:p>
            <a:pPr algn="just"/>
            <a:endParaRPr lang="hy-AM" sz="1400" dirty="0">
              <a:latin typeface="Sylfaen" panose="010A0502050306030303" pitchFamily="18" charset="0"/>
            </a:endParaRPr>
          </a:p>
          <a:p>
            <a:pPr algn="just"/>
            <a:r>
              <a:rPr lang="en-US" sz="1400" dirty="0" err="1">
                <a:latin typeface="Sylfaen" panose="010A0502050306030303" pitchFamily="18" charset="0"/>
              </a:rPr>
              <a:t>i</a:t>
            </a:r>
            <a:r>
              <a:rPr lang="en-US" sz="1400" dirty="0">
                <a:latin typeface="Sylfaen" panose="010A0502050306030303" pitchFamily="18" charset="0"/>
              </a:rPr>
              <a:t>. </a:t>
            </a:r>
            <a:r>
              <a:rPr lang="hy-AM" sz="1400" dirty="0">
                <a:latin typeface="Sylfaen" panose="010A0502050306030303" pitchFamily="18" charset="0"/>
              </a:rPr>
              <a:t>սարքը, ներառյալ համակարգչային ծրագիրը, նախատեսված կամ հարմարեցված առաջին հերթին վերը նշված 2-5-րդ հոդվածներում սահմանված յուրաքանչյուր հանցագործության կատարման համար,</a:t>
            </a:r>
          </a:p>
          <a:p>
            <a:pPr algn="just"/>
            <a:endParaRPr lang="hy-AM" sz="1400" dirty="0">
              <a:latin typeface="Sylfaen" panose="010A0502050306030303" pitchFamily="18" charset="0"/>
            </a:endParaRPr>
          </a:p>
          <a:p>
            <a:pPr algn="just"/>
            <a:r>
              <a:rPr lang="en-US" sz="1400" dirty="0">
                <a:latin typeface="Sylfaen" panose="010A0502050306030303" pitchFamily="18" charset="0"/>
              </a:rPr>
              <a:t>ii. </a:t>
            </a:r>
            <a:r>
              <a:rPr lang="hy-AM" sz="1400" dirty="0">
                <a:solidFill>
                  <a:srgbClr val="FF0000"/>
                </a:solidFill>
                <a:latin typeface="Sylfaen" panose="010A0502050306030303" pitchFamily="18" charset="0"/>
              </a:rPr>
              <a:t>համակարգչի ծածկագիրը, մուտքի կոդը կամ նման տվյալները</a:t>
            </a:r>
            <a:r>
              <a:rPr lang="hy-AM" sz="1400" dirty="0">
                <a:latin typeface="Sylfaen" panose="010A0502050306030303" pitchFamily="18" charset="0"/>
              </a:rPr>
              <a:t>, որոնց միջոցով ամբողջությամբ կամ մասամբ հնարավոր է մուտք գործել համակարգչային համակարգ,</a:t>
            </a:r>
          </a:p>
          <a:p>
            <a:pPr algn="just"/>
            <a:endParaRPr lang="hy-AM" sz="1400" dirty="0">
              <a:latin typeface="Sylfaen" panose="010A0502050306030303" pitchFamily="18" charset="0"/>
            </a:endParaRPr>
          </a:p>
          <a:p>
            <a:pPr algn="just"/>
            <a:r>
              <a:rPr lang="hy-AM" sz="1400" dirty="0">
                <a:solidFill>
                  <a:srgbClr val="FF0000"/>
                </a:solidFill>
                <a:latin typeface="Sylfaen" panose="010A0502050306030303" pitchFamily="18" charset="0"/>
              </a:rPr>
              <a:t>վերը նշված 2-ից 5-րդ հոդվածներում սահմանված յուրաքանչյուր հանցագործության կատարման նպատակով</a:t>
            </a:r>
            <a:endParaRPr lang="en-US" sz="1400" dirty="0">
              <a:solidFill>
                <a:srgbClr val="FF0000"/>
              </a:solidFill>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393971" y="1163678"/>
            <a:ext cx="4545034" cy="4124206"/>
          </a:xfrm>
          <a:prstGeom prst="rect">
            <a:avLst/>
          </a:prstGeom>
        </p:spPr>
        <p:txBody>
          <a:bodyPr wrap="square">
            <a:spAutoFit/>
          </a:bodyPr>
          <a:lstStyle/>
          <a:p>
            <a:pPr marL="342900" indent="-342900" algn="just">
              <a:buFont typeface="Arial" panose="020B0604020202020204" pitchFamily="34" charset="0"/>
              <a:buChar char="•"/>
            </a:pPr>
            <a:r>
              <a:rPr lang="en-US" sz="2200" dirty="0" err="1" smtClean="0">
                <a:latin typeface="Sylfaen" panose="010A0502050306030303" pitchFamily="18" charset="0"/>
              </a:rPr>
              <a:t>Քրեականացնել</a:t>
            </a:r>
            <a:r>
              <a:rPr lang="en-US" sz="2200" dirty="0" smtClean="0">
                <a:latin typeface="Sylfaen" panose="010A0502050306030303" pitchFamily="18" charset="0"/>
              </a:rPr>
              <a:t>՝ </a:t>
            </a:r>
            <a:endParaRPr lang="en-US" sz="2200" dirty="0">
              <a:latin typeface="Sylfaen" panose="010A0502050306030303" pitchFamily="18" charset="0"/>
            </a:endParaRPr>
          </a:p>
          <a:p>
            <a:pPr marL="800100" lvl="1" indent="-342900" algn="just">
              <a:buFont typeface="Calibri Light" panose="020F0302020204030204" pitchFamily="34" charset="0"/>
              <a:buChar char="‐"/>
            </a:pPr>
            <a:r>
              <a:rPr lang="en-US" sz="2000" dirty="0" err="1" smtClean="0">
                <a:latin typeface="Sylfaen" panose="010A0502050306030303" pitchFamily="18" charset="0"/>
              </a:rPr>
              <a:t>արտադրություն</a:t>
            </a:r>
            <a:endParaRPr lang="en-US" sz="2000" dirty="0">
              <a:latin typeface="Sylfaen" panose="010A0502050306030303" pitchFamily="18" charset="0"/>
            </a:endParaRPr>
          </a:p>
          <a:p>
            <a:pPr marL="800100" lvl="1" indent="-342900" algn="just">
              <a:buFont typeface="Calibri Light" panose="020F0302020204030204" pitchFamily="34" charset="0"/>
              <a:buChar char="‐"/>
            </a:pPr>
            <a:r>
              <a:rPr lang="en-US" sz="2000" dirty="0" err="1" smtClean="0">
                <a:latin typeface="Sylfaen" panose="010A0502050306030303" pitchFamily="18" charset="0"/>
              </a:rPr>
              <a:t>վաճառք</a:t>
            </a:r>
            <a:endParaRPr lang="en-US" sz="2000" dirty="0">
              <a:latin typeface="Sylfaen" panose="010A0502050306030303" pitchFamily="18" charset="0"/>
            </a:endParaRPr>
          </a:p>
          <a:p>
            <a:pPr marL="800100" lvl="1" indent="-342900" algn="just">
              <a:buFont typeface="Calibri Light" panose="020F0302020204030204" pitchFamily="34" charset="0"/>
              <a:buChar char="‐"/>
            </a:pPr>
            <a:r>
              <a:rPr lang="en-US" sz="2000" dirty="0" err="1" smtClean="0">
                <a:latin typeface="Sylfaen" panose="010A0502050306030303" pitchFamily="18" charset="0"/>
              </a:rPr>
              <a:t>օգտագործում</a:t>
            </a:r>
            <a:endParaRPr lang="en-US" sz="2000" dirty="0">
              <a:latin typeface="Sylfaen" panose="010A0502050306030303" pitchFamily="18" charset="0"/>
            </a:endParaRPr>
          </a:p>
          <a:p>
            <a:pPr marL="800100" lvl="1" indent="-342900" algn="just">
              <a:buFont typeface="Calibri Light" panose="020F0302020204030204" pitchFamily="34" charset="0"/>
              <a:buChar char="‐"/>
            </a:pPr>
            <a:r>
              <a:rPr lang="en-US" sz="2000" dirty="0" err="1" smtClean="0">
                <a:latin typeface="Sylfaen" panose="010A0502050306030303" pitchFamily="18" charset="0"/>
              </a:rPr>
              <a:t>ներմուծում</a:t>
            </a:r>
            <a:endParaRPr lang="en-US" sz="2000" dirty="0">
              <a:latin typeface="Sylfaen" panose="010A0502050306030303" pitchFamily="18" charset="0"/>
            </a:endParaRPr>
          </a:p>
          <a:p>
            <a:pPr marL="800100" lvl="1" indent="-342900" algn="just">
              <a:buFont typeface="Calibri Light" panose="020F0302020204030204" pitchFamily="34" charset="0"/>
              <a:buChar char="‐"/>
            </a:pPr>
            <a:r>
              <a:rPr lang="en-US" sz="2000" dirty="0" err="1" smtClean="0">
                <a:latin typeface="Sylfaen" panose="010A0502050306030303" pitchFamily="18" charset="0"/>
              </a:rPr>
              <a:t>տարածում</a:t>
            </a:r>
            <a:endParaRPr lang="en-US" sz="2000" dirty="0">
              <a:latin typeface="Sylfaen" panose="010A0502050306030303" pitchFamily="18" charset="0"/>
            </a:endParaRPr>
          </a:p>
          <a:p>
            <a:pPr marL="800100" lvl="1" indent="-342900" algn="just">
              <a:buFont typeface="Calibri Light" panose="020F0302020204030204" pitchFamily="34" charset="0"/>
              <a:buChar char="‐"/>
            </a:pPr>
            <a:r>
              <a:rPr lang="hy-AM" sz="2000" dirty="0" smtClean="0">
                <a:latin typeface="Sylfaen" panose="010A0502050306030303" pitchFamily="18" charset="0"/>
              </a:rPr>
              <a:t>Մ</a:t>
            </a:r>
            <a:r>
              <a:rPr lang="en-US" sz="2000" dirty="0" err="1" smtClean="0">
                <a:latin typeface="Sylfaen" panose="010A0502050306030303" pitchFamily="18" charset="0"/>
              </a:rPr>
              <a:t>ատչելի</a:t>
            </a:r>
            <a:r>
              <a:rPr lang="en-US" sz="2000" dirty="0" smtClean="0">
                <a:latin typeface="Sylfaen" panose="010A0502050306030303" pitchFamily="18" charset="0"/>
              </a:rPr>
              <a:t> </a:t>
            </a:r>
            <a:r>
              <a:rPr lang="en-US" sz="2000" dirty="0" err="1" smtClean="0">
                <a:latin typeface="Sylfaen" panose="010A0502050306030303" pitchFamily="18" charset="0"/>
              </a:rPr>
              <a:t>դարձնել</a:t>
            </a:r>
            <a:endParaRPr lang="en-US" sz="2000" dirty="0" smtClean="0">
              <a:latin typeface="Sylfaen" panose="010A0502050306030303" pitchFamily="18" charset="0"/>
            </a:endParaRPr>
          </a:p>
          <a:p>
            <a:pPr marL="800100" lvl="1" indent="-342900" algn="just">
              <a:buFont typeface="Calibri Light" panose="020F0302020204030204" pitchFamily="34" charset="0"/>
              <a:buChar char="‐"/>
            </a:pPr>
            <a:r>
              <a:rPr lang="hy-AM" sz="2000" dirty="0">
                <a:latin typeface="Sylfaen" panose="010A0502050306030303" pitchFamily="18" charset="0"/>
              </a:rPr>
              <a:t>համակարգչի ծածկագիրը, մուտքի կոդը կամ նման տվյալները, որոնց միջոցով ամբողջությամբ կամ մասամբ հնարավոր է մուտք գործել համակարգչային </a:t>
            </a:r>
            <a:r>
              <a:rPr lang="hy-AM" sz="2000" dirty="0" smtClean="0">
                <a:latin typeface="Sylfaen" panose="010A0502050306030303" pitchFamily="18" charset="0"/>
              </a:rPr>
              <a:t>համակարգ</a:t>
            </a:r>
            <a:r>
              <a:rPr lang="en-US" sz="2000" dirty="0" smtClean="0">
                <a:latin typeface="Sylfaen" panose="010A0502050306030303" pitchFamily="18" charset="0"/>
              </a:rPr>
              <a:t>:</a:t>
            </a:r>
            <a:endParaRPr lang="en-US" sz="2000" dirty="0">
              <a:latin typeface="Sylfaen" panose="010A0502050306030303" pitchFamily="18" charset="0"/>
            </a:endParaRPr>
          </a:p>
        </p:txBody>
      </p:sp>
      <p:sp>
        <p:nvSpPr>
          <p:cNvPr id="12"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Սարքերի</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չարաշահում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8876638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5577" y="1163678"/>
            <a:ext cx="4224953" cy="5478423"/>
          </a:xfrm>
          <a:prstGeom prst="rect">
            <a:avLst/>
          </a:prstGeom>
        </p:spPr>
        <p:txBody>
          <a:bodyPr wrap="square">
            <a:spAutoFit/>
          </a:bodyPr>
          <a:lstStyle/>
          <a:p>
            <a:pPr algn="just"/>
            <a:r>
              <a:rPr lang="hy-AM" sz="1400" dirty="0">
                <a:latin typeface="Sylfaen" panose="010A0502050306030303" pitchFamily="18" charset="0"/>
              </a:rPr>
              <a:t>բ) առարկային </a:t>
            </a:r>
            <a:r>
              <a:rPr lang="hy-AM" sz="1400" dirty="0">
                <a:solidFill>
                  <a:srgbClr val="FF0000"/>
                </a:solidFill>
                <a:latin typeface="Sylfaen" panose="010A0502050306030303" pitchFamily="18" charset="0"/>
              </a:rPr>
              <a:t>տիրապետելն </a:t>
            </a:r>
            <a:r>
              <a:rPr lang="hy-AM" sz="1400" dirty="0">
                <a:latin typeface="Sylfaen" panose="010A0502050306030303" pitchFamily="18" charset="0"/>
              </a:rPr>
              <a:t>այն է, նշված «ա» կետի </a:t>
            </a:r>
            <a:r>
              <a:rPr lang="en-US" sz="1400" dirty="0" err="1">
                <a:latin typeface="Sylfaen" panose="010A0502050306030303" pitchFamily="18" charset="0"/>
              </a:rPr>
              <a:t>i</a:t>
            </a:r>
            <a:r>
              <a:rPr lang="en-US" sz="1400" dirty="0">
                <a:latin typeface="Sylfaen" panose="010A0502050306030303" pitchFamily="18" charset="0"/>
              </a:rPr>
              <a:t> </a:t>
            </a:r>
            <a:r>
              <a:rPr lang="hy-AM" sz="1400" dirty="0">
                <a:latin typeface="Sylfaen" panose="010A0502050306030303" pitchFamily="18" charset="0"/>
              </a:rPr>
              <a:t>կամ </a:t>
            </a:r>
            <a:r>
              <a:rPr lang="en-US" sz="1400" dirty="0">
                <a:latin typeface="Sylfaen" panose="010A0502050306030303" pitchFamily="18" charset="0"/>
              </a:rPr>
              <a:t>ii </a:t>
            </a:r>
            <a:r>
              <a:rPr lang="hy-AM" sz="1400" dirty="0">
                <a:latin typeface="Sylfaen" panose="010A0502050306030303" pitchFamily="18" charset="0"/>
              </a:rPr>
              <a:t>ենթակետերում, որ </a:t>
            </a:r>
            <a:r>
              <a:rPr lang="hy-AM" sz="1400" dirty="0">
                <a:solidFill>
                  <a:srgbClr val="FF0000"/>
                </a:solidFill>
                <a:latin typeface="Sylfaen" panose="010A0502050306030303" pitchFamily="18" charset="0"/>
              </a:rPr>
              <a:t>օգտագործվի վերը նշված 2-5-րդ հոդվածներում սահմանված յուրաքանչյուր հանցագործության կատարման նպատակով</a:t>
            </a:r>
            <a:r>
              <a:rPr lang="hy-AM" sz="1400" dirty="0">
                <a:latin typeface="Sylfaen" panose="010A0502050306030303" pitchFamily="18" charset="0"/>
              </a:rPr>
              <a:t>: Կողմը կարող է օրենքով պահանջել, որ </a:t>
            </a:r>
            <a:r>
              <a:rPr lang="hy-AM" sz="1400" dirty="0">
                <a:solidFill>
                  <a:srgbClr val="FF0000"/>
                </a:solidFill>
                <a:latin typeface="Sylfaen" panose="010A0502050306030303" pitchFamily="18" charset="0"/>
              </a:rPr>
              <a:t>մի շարք այդպիսի առարկաներ ձեռք բերվեն </a:t>
            </a:r>
            <a:r>
              <a:rPr lang="hy-AM" sz="1400" dirty="0">
                <a:latin typeface="Sylfaen" panose="010A0502050306030303" pitchFamily="18" charset="0"/>
              </a:rPr>
              <a:t>մինչև քրեական պատասխանատվության ենթարկելը:</a:t>
            </a:r>
          </a:p>
          <a:p>
            <a:pPr algn="just"/>
            <a:r>
              <a:rPr lang="hy-AM" sz="1400" dirty="0">
                <a:latin typeface="Sylfaen" panose="010A0502050306030303" pitchFamily="18" charset="0"/>
              </a:rPr>
              <a:t>2. Սույն հոդվածը չպետք է մեկնաբանվի որպես քրեական պատասխանատվության հարկադրանք, երբ արտադրությունը, վաճառքը, օգտագործման, ներմուծման, տարածման համար հայթայթելը և այլ կերպ մատչելի դարձնելը կամ տիրապետումը, որը վերաբերում է սույն հոդվածի 1-ին կետին, սույն Կոնվենցիայի 2-րդից 5-րդ հոդվածներում նշված հանցագործությունների կատարման նպատակով չէ, ինչպես, օրինակ, համակարգչային համակարգի թույլատրող ստուգումը կամ պաշտպանությունը:</a:t>
            </a:r>
          </a:p>
          <a:p>
            <a:pPr algn="just"/>
            <a:r>
              <a:rPr lang="hy-AM" sz="1400" dirty="0">
                <a:latin typeface="Sylfaen" panose="010A0502050306030303" pitchFamily="18" charset="0"/>
              </a:rPr>
              <a:t>3. Յուրաքանչյուր Կողմ կարող է սույն հոդվածի 1-ին կետը չկիրառելու իրավունք վերապահել` պայմանով, որ վերապահումը չվերաբերի 1-ին հոդվածի «ա» կետի </a:t>
            </a:r>
            <a:r>
              <a:rPr lang="en-US" sz="1400" dirty="0">
                <a:latin typeface="Sylfaen" panose="010A0502050306030303" pitchFamily="18" charset="0"/>
              </a:rPr>
              <a:t>ii </a:t>
            </a:r>
            <a:r>
              <a:rPr lang="hy-AM" sz="1400" dirty="0">
                <a:latin typeface="Sylfaen" panose="010A0502050306030303" pitchFamily="18" charset="0"/>
              </a:rPr>
              <a:t>ենթակետում նշված առարկաների վաճառքին, տարածմանը կամ այլ դեպքում մատչելի դարձնելուն:</a:t>
            </a:r>
          </a:p>
        </p:txBody>
      </p:sp>
      <p:sp>
        <p:nvSpPr>
          <p:cNvPr id="6" name="Rectangle 5">
            <a:extLst>
              <a:ext uri="{FF2B5EF4-FFF2-40B4-BE49-F238E27FC236}">
                <a16:creationId xmlns:a16="http://schemas.microsoft.com/office/drawing/2014/main" id="{524B6456-681F-2F44-A01A-AD3514E81BD2}"/>
              </a:ext>
            </a:extLst>
          </p:cNvPr>
          <p:cNvSpPr/>
          <p:nvPr/>
        </p:nvSpPr>
        <p:spPr>
          <a:xfrm>
            <a:off x="4121064" y="1163678"/>
            <a:ext cx="4875092" cy="2862322"/>
          </a:xfrm>
          <a:prstGeom prst="rect">
            <a:avLst/>
          </a:prstGeom>
        </p:spPr>
        <p:txBody>
          <a:bodyPr wrap="square">
            <a:spAutoFit/>
          </a:bodyPr>
          <a:lstStyle/>
          <a:p>
            <a:pPr marL="342900" indent="-342900" algn="just">
              <a:buFont typeface="Arial" panose="020B0604020202020204" pitchFamily="34" charset="0"/>
              <a:buChar char="•"/>
            </a:pPr>
            <a:r>
              <a:rPr lang="en-US" sz="2000" dirty="0" err="1" smtClean="0">
                <a:latin typeface="Sylfaen" panose="010A0502050306030303" pitchFamily="18" charset="0"/>
              </a:rPr>
              <a:t>Սարքերի</a:t>
            </a:r>
            <a:r>
              <a:rPr lang="en-US" sz="2000" dirty="0" smtClean="0">
                <a:latin typeface="Sylfaen" panose="010A0502050306030303" pitchFamily="18" charset="0"/>
              </a:rPr>
              <a:t> </a:t>
            </a:r>
            <a:r>
              <a:rPr lang="en-US" sz="2000" dirty="0" err="1" smtClean="0">
                <a:latin typeface="Sylfaen" panose="010A0502050306030303" pitchFamily="18" charset="0"/>
              </a:rPr>
              <a:t>կամ</a:t>
            </a:r>
            <a:r>
              <a:rPr lang="en-US" sz="2000" dirty="0" smtClean="0">
                <a:latin typeface="Sylfaen" panose="010A0502050306030303" pitchFamily="18" charset="0"/>
              </a:rPr>
              <a:t> </a:t>
            </a:r>
            <a:r>
              <a:rPr lang="en-US" sz="2000" dirty="0" err="1" smtClean="0">
                <a:latin typeface="Sylfaen" panose="010A0502050306030303" pitchFamily="18" charset="0"/>
              </a:rPr>
              <a:t>գաղտնաբառերի</a:t>
            </a:r>
            <a:r>
              <a:rPr lang="en-US" sz="2000" dirty="0" smtClean="0">
                <a:latin typeface="Sylfaen" panose="010A0502050306030303" pitchFamily="18" charset="0"/>
              </a:rPr>
              <a:t> </a:t>
            </a:r>
            <a:r>
              <a:rPr lang="en-US" sz="2000" dirty="0" err="1" smtClean="0">
                <a:latin typeface="Sylfaen" panose="010A0502050306030303" pitchFamily="18" charset="0"/>
              </a:rPr>
              <a:t>տիրապետում</a:t>
            </a:r>
            <a:r>
              <a:rPr lang="en-US" sz="2000" dirty="0" smtClean="0">
                <a:latin typeface="Sylfaen" panose="010A0502050306030303" pitchFamily="18" charset="0"/>
              </a:rPr>
              <a:t>՝ </a:t>
            </a:r>
            <a:r>
              <a:rPr lang="en-US" sz="2000" dirty="0" err="1" smtClean="0">
                <a:latin typeface="Sylfaen" panose="010A0502050306030303" pitchFamily="18" charset="0"/>
              </a:rPr>
              <a:t>նպատակ</a:t>
            </a:r>
            <a:r>
              <a:rPr lang="en-US" sz="2000" dirty="0" smtClean="0">
                <a:latin typeface="Sylfaen" panose="010A0502050306030303" pitchFamily="18" charset="0"/>
              </a:rPr>
              <a:t> </a:t>
            </a:r>
            <a:r>
              <a:rPr lang="en-US" sz="2000" dirty="0" err="1" smtClean="0">
                <a:latin typeface="Sylfaen" panose="010A0502050306030303" pitchFamily="18" charset="0"/>
              </a:rPr>
              <a:t>ունենալով</a:t>
            </a:r>
            <a:r>
              <a:rPr lang="en-US" sz="2000" dirty="0" smtClean="0">
                <a:latin typeface="Sylfaen" panose="010A0502050306030303" pitchFamily="18" charset="0"/>
              </a:rPr>
              <a:t> </a:t>
            </a:r>
            <a:r>
              <a:rPr lang="en-US" sz="2000" dirty="0" err="1" smtClean="0">
                <a:latin typeface="Sylfaen" panose="010A0502050306030303" pitchFamily="18" charset="0"/>
              </a:rPr>
              <a:t>կատարել</a:t>
            </a:r>
            <a:r>
              <a:rPr lang="en-US" sz="2000" dirty="0" smtClean="0">
                <a:latin typeface="Sylfaen" panose="010A0502050306030303" pitchFamily="18" charset="0"/>
              </a:rPr>
              <a:t> </a:t>
            </a:r>
            <a:r>
              <a:rPr lang="en-US" sz="2000" dirty="0" err="1" smtClean="0">
                <a:latin typeface="Sylfaen" panose="010A0502050306030303" pitchFamily="18" charset="0"/>
              </a:rPr>
              <a:t>Բուդապեշտի</a:t>
            </a:r>
            <a:r>
              <a:rPr lang="en-US" sz="2000" dirty="0" smtClean="0">
                <a:latin typeface="Sylfaen" panose="010A0502050306030303" pitchFamily="18" charset="0"/>
              </a:rPr>
              <a:t> </a:t>
            </a:r>
            <a:r>
              <a:rPr lang="en-US" sz="2000" dirty="0" err="1" smtClean="0">
                <a:latin typeface="Sylfaen" panose="010A0502050306030303" pitchFamily="18" charset="0"/>
              </a:rPr>
              <a:t>կոնվենցիայի</a:t>
            </a:r>
            <a:r>
              <a:rPr lang="en-US" sz="2000" dirty="0" smtClean="0">
                <a:latin typeface="Sylfaen" panose="010A0502050306030303" pitchFamily="18" charset="0"/>
              </a:rPr>
              <a:t> </a:t>
            </a:r>
            <a:r>
              <a:rPr lang="en-US" sz="2000" dirty="0" err="1" smtClean="0">
                <a:latin typeface="Sylfaen" panose="010A0502050306030303" pitchFamily="18" charset="0"/>
              </a:rPr>
              <a:t>Հոդվածներ</a:t>
            </a:r>
            <a:r>
              <a:rPr lang="en-US" sz="2000" dirty="0" smtClean="0">
                <a:latin typeface="Sylfaen" panose="010A0502050306030303" pitchFamily="18" charset="0"/>
              </a:rPr>
              <a:t> 2-5-ով </a:t>
            </a:r>
            <a:r>
              <a:rPr lang="en-US" sz="2000" dirty="0" err="1" smtClean="0">
                <a:latin typeface="Sylfaen" panose="010A0502050306030303" pitchFamily="18" charset="0"/>
              </a:rPr>
              <a:t>սահմանված</a:t>
            </a:r>
            <a:r>
              <a:rPr lang="en-US" sz="2000" dirty="0" smtClean="0">
                <a:latin typeface="Sylfaen" panose="010A0502050306030303" pitchFamily="18" charset="0"/>
              </a:rPr>
              <a:t> </a:t>
            </a:r>
            <a:r>
              <a:rPr lang="en-US" sz="2000" dirty="0" err="1" smtClean="0">
                <a:latin typeface="Sylfaen" panose="010A0502050306030303" pitchFamily="18" charset="0"/>
              </a:rPr>
              <a:t>հանցագործությունները</a:t>
            </a:r>
            <a:r>
              <a:rPr lang="en-US" sz="2000" dirty="0" smtClean="0">
                <a:latin typeface="Sylfaen" panose="010A0502050306030303" pitchFamily="18" charset="0"/>
              </a:rPr>
              <a:t> </a:t>
            </a:r>
            <a:endParaRPr lang="en-US" sz="2000" dirty="0">
              <a:latin typeface="Sylfaen" panose="010A0502050306030303" pitchFamily="18" charset="0"/>
            </a:endParaRPr>
          </a:p>
          <a:p>
            <a:pPr marL="342900" indent="-342900" algn="just">
              <a:buFont typeface="Arial" panose="020B0604020202020204" pitchFamily="34" charset="0"/>
              <a:buChar char="•"/>
            </a:pPr>
            <a:endParaRPr lang="en-US" sz="2000" dirty="0">
              <a:latin typeface="Sylfaen" panose="010A0502050306030303" pitchFamily="18" charset="0"/>
            </a:endParaRPr>
          </a:p>
          <a:p>
            <a:pPr marL="342900" indent="-342900" algn="just">
              <a:buFont typeface="Arial" panose="020B0604020202020204" pitchFamily="34" charset="0"/>
              <a:buChar char="•"/>
            </a:pPr>
            <a:r>
              <a:rPr lang="en-US" sz="2000" dirty="0" err="1" smtClean="0">
                <a:latin typeface="Sylfaen" panose="010A0502050306030303" pitchFamily="18" charset="0"/>
              </a:rPr>
              <a:t>Սա</a:t>
            </a:r>
            <a:r>
              <a:rPr lang="en-US" sz="2000" dirty="0" smtClean="0">
                <a:latin typeface="Sylfaen" panose="010A0502050306030303" pitchFamily="18" charset="0"/>
              </a:rPr>
              <a:t> </a:t>
            </a:r>
            <a:r>
              <a:rPr lang="en-US" sz="2000" dirty="0" err="1" smtClean="0">
                <a:latin typeface="Sylfaen" panose="010A0502050306030303" pitchFamily="18" charset="0"/>
              </a:rPr>
              <a:t>կարող</a:t>
            </a:r>
            <a:r>
              <a:rPr lang="en-US" sz="2000" dirty="0" smtClean="0">
                <a:latin typeface="Sylfaen" panose="010A0502050306030303" pitchFamily="18" charset="0"/>
              </a:rPr>
              <a:t> է </a:t>
            </a:r>
            <a:r>
              <a:rPr lang="en-US" sz="2000" dirty="0" err="1" smtClean="0">
                <a:latin typeface="Sylfaen" panose="010A0502050306030303" pitchFamily="18" charset="0"/>
              </a:rPr>
              <a:t>կիրառելի</a:t>
            </a:r>
            <a:r>
              <a:rPr lang="en-US" sz="2000" dirty="0" smtClean="0">
                <a:latin typeface="Sylfaen" panose="010A0502050306030303" pitchFamily="18" charset="0"/>
              </a:rPr>
              <a:t> </a:t>
            </a:r>
            <a:r>
              <a:rPr lang="en-US" sz="2000" dirty="0" err="1" smtClean="0">
                <a:latin typeface="Sylfaen" panose="010A0502050306030303" pitchFamily="18" charset="0"/>
              </a:rPr>
              <a:t>լինել</a:t>
            </a:r>
            <a:r>
              <a:rPr lang="en-US" sz="2000" dirty="0" smtClean="0">
                <a:latin typeface="Sylfaen" panose="010A0502050306030303" pitchFamily="18" charset="0"/>
              </a:rPr>
              <a:t> </a:t>
            </a:r>
            <a:r>
              <a:rPr lang="en-US" sz="2000" dirty="0" err="1" smtClean="0">
                <a:latin typeface="Sylfaen" panose="010A0502050306030303" pitchFamily="18" charset="0"/>
              </a:rPr>
              <a:t>որոշակի</a:t>
            </a:r>
            <a:r>
              <a:rPr lang="en-US" sz="2000" dirty="0" smtClean="0">
                <a:latin typeface="Sylfaen" panose="010A0502050306030303" pitchFamily="18" charset="0"/>
              </a:rPr>
              <a:t> </a:t>
            </a:r>
            <a:r>
              <a:rPr lang="en-US" sz="2000" dirty="0" err="1" smtClean="0">
                <a:latin typeface="Sylfaen" panose="010A0502050306030303" pitchFamily="18" charset="0"/>
              </a:rPr>
              <a:t>նվազագույն</a:t>
            </a:r>
            <a:r>
              <a:rPr lang="en-US" sz="2000" dirty="0" smtClean="0">
                <a:latin typeface="Sylfaen" panose="010A0502050306030303" pitchFamily="18" charset="0"/>
              </a:rPr>
              <a:t> </a:t>
            </a:r>
            <a:r>
              <a:rPr lang="en-US" sz="2000" dirty="0" err="1" smtClean="0">
                <a:latin typeface="Sylfaen" panose="010A0502050306030303" pitchFamily="18" charset="0"/>
              </a:rPr>
              <a:t>քանակի</a:t>
            </a:r>
            <a:r>
              <a:rPr lang="en-US" sz="2000" dirty="0" smtClean="0">
                <a:latin typeface="Sylfaen" panose="010A0502050306030303" pitchFamily="18" charset="0"/>
              </a:rPr>
              <a:t> </a:t>
            </a:r>
            <a:r>
              <a:rPr lang="en-US" sz="2000" dirty="0" err="1" smtClean="0">
                <a:latin typeface="Sylfaen" panose="010A0502050306030303" pitchFamily="18" charset="0"/>
              </a:rPr>
              <a:t>համար</a:t>
            </a:r>
            <a:r>
              <a:rPr lang="en-US" sz="2000" dirty="0" smtClean="0">
                <a:latin typeface="Sylfaen" panose="010A0502050306030303" pitchFamily="18" charset="0"/>
              </a:rPr>
              <a:t>:</a:t>
            </a:r>
            <a:endParaRPr lang="en-US" sz="20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b="1" dirty="0" err="1" smtClean="0">
                <a:solidFill>
                  <a:schemeClr val="bg1"/>
                </a:solidFill>
                <a:latin typeface="Sylfaen" panose="010A0502050306030303" pitchFamily="18" charset="0"/>
                <a:ea typeface="Verdana" panose="020B0604030504040204" pitchFamily="34" charset="0"/>
                <a:cs typeface="Verdana" charset="0"/>
              </a:rPr>
              <a:t>Սարքերի</a:t>
            </a:r>
            <a:r>
              <a:rPr lang="en-GB" sz="3200" b="1" dirty="0" smtClean="0">
                <a:solidFill>
                  <a:schemeClr val="bg1"/>
                </a:solidFill>
                <a:latin typeface="Sylfaen" panose="010A0502050306030303" pitchFamily="18" charset="0"/>
                <a:ea typeface="Verdana" panose="020B0604030504040204" pitchFamily="34" charset="0"/>
                <a:cs typeface="Verdana" charset="0"/>
              </a:rPr>
              <a:t> </a:t>
            </a:r>
            <a:r>
              <a:rPr lang="en-GB" sz="3200" b="1" dirty="0" err="1" smtClean="0">
                <a:solidFill>
                  <a:schemeClr val="bg1"/>
                </a:solidFill>
                <a:latin typeface="Sylfaen" panose="010A0502050306030303" pitchFamily="18" charset="0"/>
                <a:ea typeface="Verdana" panose="020B0604030504040204" pitchFamily="34" charset="0"/>
                <a:cs typeface="Verdana" charset="0"/>
              </a:rPr>
              <a:t>չարաշահում</a:t>
            </a:r>
            <a:endParaRPr lang="en-GB" sz="2000" b="1"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41088191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5577" y="1270001"/>
            <a:ext cx="4435544" cy="5047536"/>
          </a:xfrm>
          <a:prstGeom prst="rect">
            <a:avLst/>
          </a:prstGeom>
        </p:spPr>
        <p:txBody>
          <a:bodyPr wrap="square">
            <a:spAutoFit/>
          </a:bodyPr>
          <a:lstStyle/>
          <a:p>
            <a:pPr algn="just"/>
            <a:r>
              <a:rPr lang="hy-AM" sz="1400" dirty="0">
                <a:latin typeface="Sylfaen" panose="010A0502050306030303" pitchFamily="18" charset="0"/>
              </a:rPr>
              <a:t>բ) առարկային տիրապետելն այն է, նշված «ա» կետի </a:t>
            </a:r>
            <a:r>
              <a:rPr lang="en-US" sz="1400" dirty="0" err="1">
                <a:latin typeface="Sylfaen" panose="010A0502050306030303" pitchFamily="18" charset="0"/>
              </a:rPr>
              <a:t>i</a:t>
            </a:r>
            <a:r>
              <a:rPr lang="en-US" sz="1400" dirty="0">
                <a:latin typeface="Sylfaen" panose="010A0502050306030303" pitchFamily="18" charset="0"/>
              </a:rPr>
              <a:t> </a:t>
            </a:r>
            <a:r>
              <a:rPr lang="hy-AM" sz="1400" dirty="0">
                <a:latin typeface="Sylfaen" panose="010A0502050306030303" pitchFamily="18" charset="0"/>
              </a:rPr>
              <a:t>կամ </a:t>
            </a:r>
            <a:r>
              <a:rPr lang="en-US" sz="1400" dirty="0">
                <a:latin typeface="Sylfaen" panose="010A0502050306030303" pitchFamily="18" charset="0"/>
              </a:rPr>
              <a:t>ii </a:t>
            </a:r>
            <a:r>
              <a:rPr lang="hy-AM" sz="1400" dirty="0">
                <a:latin typeface="Sylfaen" panose="010A0502050306030303" pitchFamily="18" charset="0"/>
              </a:rPr>
              <a:t>ենթակետերում, որ օգտագործվի վերը նշված 2-5-րդ հոդվածներում սահմանված յուրաքանչյուր հանցագործության կատարման նպատակով: Կողմը կարող է օրենքով պահանջել, որ մի շարք այդպիսի առարկաներ ձեռք բերվեն մինչև քրեական պատասխանատվության ենթարկելը:</a:t>
            </a:r>
          </a:p>
          <a:p>
            <a:pPr algn="just"/>
            <a:r>
              <a:rPr lang="hy-AM" sz="1400" dirty="0">
                <a:latin typeface="Sylfaen" panose="010A0502050306030303" pitchFamily="18" charset="0"/>
              </a:rPr>
              <a:t>2. Սույն հոդվածը չպետք է մեկնաբանվի որպես քրեական պատասխանատվության հարկադրանք, երբ արտադրությունը, վաճառքը, օգտագործման, ներմուծման, տարածման համար հայթայթելը և այլ կերպ մատչելի դարձնելը կամ տիրապետումը, որը վերաբերում է սույն հոդվածի 1-ին կետին, սույն Կոնվենցիայի 2-րդից 5-րդ հոդվածներում նշված </a:t>
            </a:r>
            <a:r>
              <a:rPr lang="hy-AM" sz="1400" dirty="0">
                <a:solidFill>
                  <a:srgbClr val="FF0000"/>
                </a:solidFill>
                <a:latin typeface="Sylfaen" panose="010A0502050306030303" pitchFamily="18" charset="0"/>
              </a:rPr>
              <a:t>հանցագործությունների կատարման նպատակով չէ</a:t>
            </a:r>
            <a:r>
              <a:rPr lang="hy-AM" sz="1400" dirty="0">
                <a:latin typeface="Sylfaen" panose="010A0502050306030303" pitchFamily="18" charset="0"/>
              </a:rPr>
              <a:t>, ինչպես, օրինակ, </a:t>
            </a:r>
            <a:r>
              <a:rPr lang="hy-AM" sz="1400" dirty="0">
                <a:solidFill>
                  <a:srgbClr val="FF0000"/>
                </a:solidFill>
                <a:latin typeface="Sylfaen" panose="010A0502050306030303" pitchFamily="18" charset="0"/>
              </a:rPr>
              <a:t>համակարգչային համակարգի թույլատրող ստուգումը կամ պաշտպանությունը</a:t>
            </a:r>
            <a:r>
              <a:rPr lang="hy-AM" sz="1400" dirty="0">
                <a:latin typeface="Sylfaen" panose="010A0502050306030303" pitchFamily="18" charset="0"/>
              </a:rPr>
              <a:t>:</a:t>
            </a:r>
          </a:p>
          <a:p>
            <a:pPr algn="just"/>
            <a:r>
              <a:rPr lang="hy-AM" sz="1400" dirty="0">
                <a:latin typeface="Sylfaen" panose="010A0502050306030303" pitchFamily="18" charset="0"/>
              </a:rPr>
              <a:t>3. Յուրաքանչյուր Կողմ կարող է սույն հոդվածի 1-ին կետը չկիրառելու իրավունք վերապահել` պայմանով, որ վերապահումը չվերաբերի 1-ին հոդվածի «ա» կետի </a:t>
            </a:r>
            <a:r>
              <a:rPr lang="en-US" sz="1400" dirty="0">
                <a:latin typeface="Sylfaen" panose="010A0502050306030303" pitchFamily="18" charset="0"/>
              </a:rPr>
              <a:t>ii </a:t>
            </a:r>
            <a:r>
              <a:rPr lang="hy-AM" sz="1400" dirty="0">
                <a:latin typeface="Sylfaen" panose="010A0502050306030303" pitchFamily="18" charset="0"/>
              </a:rPr>
              <a:t>ենթակետում նշված առարկաների վաճառքին, տարածմանը կամ այլ դեպքում մատչելի դարձնելուն:</a:t>
            </a:r>
          </a:p>
        </p:txBody>
      </p:sp>
      <p:sp>
        <p:nvSpPr>
          <p:cNvPr id="6" name="Rectangle 5">
            <a:extLst>
              <a:ext uri="{FF2B5EF4-FFF2-40B4-BE49-F238E27FC236}">
                <a16:creationId xmlns:a16="http://schemas.microsoft.com/office/drawing/2014/main" id="{524B6456-681F-2F44-A01A-AD3514E81BD2}"/>
              </a:ext>
            </a:extLst>
          </p:cNvPr>
          <p:cNvSpPr/>
          <p:nvPr/>
        </p:nvSpPr>
        <p:spPr>
          <a:xfrm>
            <a:off x="4451121" y="1270001"/>
            <a:ext cx="4545034" cy="3170099"/>
          </a:xfrm>
          <a:prstGeom prst="rect">
            <a:avLst/>
          </a:prstGeom>
        </p:spPr>
        <p:txBody>
          <a:bodyPr wrap="square">
            <a:spAutoFit/>
          </a:bodyPr>
          <a:lstStyle/>
          <a:p>
            <a:pPr marL="342900" indent="-342900" algn="just">
              <a:buFont typeface="Arial" panose="020B0604020202020204" pitchFamily="34" charset="0"/>
              <a:buChar char="•"/>
            </a:pPr>
            <a:r>
              <a:rPr lang="en-US" sz="2000" dirty="0" err="1" smtClean="0">
                <a:latin typeface="Sylfaen" panose="010A0502050306030303" pitchFamily="18" charset="0"/>
              </a:rPr>
              <a:t>Արարքը</a:t>
            </a:r>
            <a:r>
              <a:rPr lang="en-US" sz="2000" dirty="0" smtClean="0">
                <a:latin typeface="Sylfaen" panose="010A0502050306030303" pitchFamily="18" charset="0"/>
              </a:rPr>
              <a:t> </a:t>
            </a:r>
            <a:r>
              <a:rPr lang="en-US" sz="2000" dirty="0" err="1" smtClean="0">
                <a:latin typeface="Sylfaen" panose="010A0502050306030303" pitchFamily="18" charset="0"/>
              </a:rPr>
              <a:t>համարվում</a:t>
            </a:r>
            <a:r>
              <a:rPr lang="en-US" sz="2000" dirty="0" smtClean="0">
                <a:latin typeface="Sylfaen" panose="010A0502050306030303" pitchFamily="18" charset="0"/>
              </a:rPr>
              <a:t> է </a:t>
            </a:r>
            <a:r>
              <a:rPr lang="en-US" sz="2000" dirty="0" err="1" smtClean="0">
                <a:latin typeface="Sylfaen" panose="010A0502050306030303" pitchFamily="18" charset="0"/>
              </a:rPr>
              <a:t>հանցագործություն</a:t>
            </a:r>
            <a:r>
              <a:rPr lang="en-US" sz="2000" dirty="0" smtClean="0">
                <a:latin typeface="Sylfaen" panose="010A0502050306030303" pitchFamily="18" charset="0"/>
              </a:rPr>
              <a:t> </a:t>
            </a:r>
            <a:r>
              <a:rPr lang="en-US" sz="2000" dirty="0" err="1" smtClean="0">
                <a:latin typeface="Sylfaen" panose="010A0502050306030303" pitchFamily="18" charset="0"/>
              </a:rPr>
              <a:t>միայն</a:t>
            </a:r>
            <a:r>
              <a:rPr lang="en-US" sz="2000" dirty="0" smtClean="0">
                <a:latin typeface="Sylfaen" panose="010A0502050306030303" pitchFamily="18" charset="0"/>
              </a:rPr>
              <a:t> </a:t>
            </a:r>
            <a:r>
              <a:rPr lang="en-US" sz="2000" dirty="0" err="1" smtClean="0">
                <a:latin typeface="Sylfaen" panose="010A0502050306030303" pitchFamily="18" charset="0"/>
              </a:rPr>
              <a:t>այն</a:t>
            </a:r>
            <a:r>
              <a:rPr lang="en-US" sz="2000" dirty="0" smtClean="0">
                <a:latin typeface="Sylfaen" panose="010A0502050306030303" pitchFamily="18" charset="0"/>
              </a:rPr>
              <a:t> </a:t>
            </a:r>
            <a:r>
              <a:rPr lang="en-US" sz="2000" dirty="0" err="1" smtClean="0">
                <a:latin typeface="Sylfaen" panose="010A0502050306030303" pitchFamily="18" charset="0"/>
              </a:rPr>
              <a:t>դեպքում</a:t>
            </a:r>
            <a:r>
              <a:rPr lang="en-US" sz="2000" dirty="0" smtClean="0">
                <a:latin typeface="Sylfaen" panose="010A0502050306030303" pitchFamily="18" charset="0"/>
              </a:rPr>
              <a:t>, </a:t>
            </a:r>
            <a:r>
              <a:rPr lang="en-US" sz="2000" dirty="0" err="1" smtClean="0">
                <a:latin typeface="Sylfaen" panose="010A0502050306030303" pitchFamily="18" charset="0"/>
              </a:rPr>
              <a:t>երբ</a:t>
            </a:r>
            <a:r>
              <a:rPr lang="en-US" sz="2000" dirty="0" smtClean="0">
                <a:latin typeface="Sylfaen" panose="010A0502050306030303" pitchFamily="18" charset="0"/>
              </a:rPr>
              <a:t> </a:t>
            </a:r>
            <a:r>
              <a:rPr lang="en-US" sz="2000" dirty="0" err="1" smtClean="0">
                <a:latin typeface="Sylfaen" panose="010A0502050306030303" pitchFamily="18" charset="0"/>
              </a:rPr>
              <a:t>կատարվել</a:t>
            </a:r>
            <a:r>
              <a:rPr lang="en-US" sz="2000" dirty="0" smtClean="0">
                <a:latin typeface="Sylfaen" panose="010A0502050306030303" pitchFamily="18" charset="0"/>
              </a:rPr>
              <a:t> է </a:t>
            </a:r>
            <a:r>
              <a:rPr lang="en-US" sz="2000" dirty="0" err="1" smtClean="0">
                <a:latin typeface="Sylfaen" panose="010A0502050306030303" pitchFamily="18" charset="0"/>
              </a:rPr>
              <a:t>Բուդապեշտի</a:t>
            </a:r>
            <a:r>
              <a:rPr lang="en-US" sz="2000" dirty="0" smtClean="0">
                <a:latin typeface="Sylfaen" panose="010A0502050306030303" pitchFamily="18" charset="0"/>
              </a:rPr>
              <a:t> </a:t>
            </a:r>
            <a:r>
              <a:rPr lang="en-US" sz="2000" dirty="0" err="1" smtClean="0">
                <a:latin typeface="Sylfaen" panose="010A0502050306030303" pitchFamily="18" charset="0"/>
              </a:rPr>
              <a:t>կոնվենցիայի</a:t>
            </a:r>
            <a:r>
              <a:rPr lang="en-US" sz="2000" dirty="0" smtClean="0">
                <a:latin typeface="Sylfaen" panose="010A0502050306030303" pitchFamily="18" charset="0"/>
              </a:rPr>
              <a:t> </a:t>
            </a:r>
            <a:r>
              <a:rPr lang="en-US" sz="2000" dirty="0" err="1" smtClean="0">
                <a:latin typeface="Sylfaen" panose="010A0502050306030303" pitchFamily="18" charset="0"/>
              </a:rPr>
              <a:t>Հոդվածներ</a:t>
            </a:r>
            <a:r>
              <a:rPr lang="en-US" sz="2000" dirty="0" smtClean="0">
                <a:latin typeface="Sylfaen" panose="010A0502050306030303" pitchFamily="18" charset="0"/>
              </a:rPr>
              <a:t> 2-5-ով </a:t>
            </a:r>
            <a:r>
              <a:rPr lang="en-US" sz="2000" dirty="0" err="1" smtClean="0">
                <a:latin typeface="Sylfaen" panose="010A0502050306030303" pitchFamily="18" charset="0"/>
              </a:rPr>
              <a:t>սահմանված</a:t>
            </a:r>
            <a:r>
              <a:rPr lang="en-US" sz="2000" dirty="0" smtClean="0">
                <a:latin typeface="Sylfaen" panose="010A0502050306030303" pitchFamily="18" charset="0"/>
              </a:rPr>
              <a:t> </a:t>
            </a:r>
            <a:r>
              <a:rPr lang="en-US" sz="2000" dirty="0" err="1" smtClean="0">
                <a:latin typeface="Sylfaen" panose="010A0502050306030303" pitchFamily="18" charset="0"/>
              </a:rPr>
              <a:t>հանցագործությունների</a:t>
            </a:r>
            <a:r>
              <a:rPr lang="en-US" sz="2000" dirty="0" smtClean="0">
                <a:latin typeface="Sylfaen" panose="010A0502050306030303" pitchFamily="18" charset="0"/>
              </a:rPr>
              <a:t> </a:t>
            </a:r>
            <a:r>
              <a:rPr lang="en-US" sz="2000" dirty="0" err="1" smtClean="0">
                <a:latin typeface="Sylfaen" panose="010A0502050306030303" pitchFamily="18" charset="0"/>
              </a:rPr>
              <a:t>կատարման</a:t>
            </a:r>
            <a:r>
              <a:rPr lang="en-US" sz="2000" dirty="0" smtClean="0">
                <a:latin typeface="Sylfaen" panose="010A0502050306030303" pitchFamily="18" charset="0"/>
              </a:rPr>
              <a:t> </a:t>
            </a:r>
            <a:r>
              <a:rPr lang="en-US" sz="2000" dirty="0" err="1" smtClean="0">
                <a:latin typeface="Sylfaen" panose="010A0502050306030303" pitchFamily="18" charset="0"/>
              </a:rPr>
              <a:t>նպատակով</a:t>
            </a:r>
            <a:endParaRPr lang="en-US" sz="2000" dirty="0" smtClean="0">
              <a:latin typeface="Sylfaen" panose="010A0502050306030303" pitchFamily="18" charset="0"/>
            </a:endParaRPr>
          </a:p>
          <a:p>
            <a:pPr marL="342900" indent="-342900" algn="just">
              <a:buFont typeface="Arial" panose="020B0604020202020204" pitchFamily="34" charset="0"/>
              <a:buChar char="•"/>
            </a:pPr>
            <a:r>
              <a:rPr lang="hy-AM" sz="2000" dirty="0" smtClean="0">
                <a:latin typeface="Sylfaen" panose="010A0502050306030303" pitchFamily="18" charset="0"/>
              </a:rPr>
              <a:t>Հ</a:t>
            </a:r>
            <a:r>
              <a:rPr lang="en-US" sz="2000" dirty="0" err="1" smtClean="0">
                <a:latin typeface="Sylfaen" panose="010A0502050306030303" pitchFamily="18" charset="0"/>
              </a:rPr>
              <a:t>ամակարգչային</a:t>
            </a:r>
            <a:r>
              <a:rPr lang="en-US" sz="2000" dirty="0" smtClean="0">
                <a:latin typeface="Sylfaen" panose="010A0502050306030303" pitchFamily="18" charset="0"/>
              </a:rPr>
              <a:t> </a:t>
            </a:r>
            <a:r>
              <a:rPr lang="en-US" sz="2000" dirty="0" err="1" smtClean="0">
                <a:latin typeface="Sylfaen" panose="010A0502050306030303" pitchFamily="18" charset="0"/>
              </a:rPr>
              <a:t>համակարգի</a:t>
            </a:r>
            <a:r>
              <a:rPr lang="en-US" sz="2000" dirty="0" smtClean="0">
                <a:latin typeface="Sylfaen" panose="010A0502050306030303" pitchFamily="18" charset="0"/>
              </a:rPr>
              <a:t> </a:t>
            </a:r>
            <a:r>
              <a:rPr lang="en-US" sz="2000" dirty="0" err="1" smtClean="0">
                <a:latin typeface="Sylfaen" panose="010A0502050306030303" pitchFamily="18" charset="0"/>
              </a:rPr>
              <a:t>թույլատրող</a:t>
            </a:r>
            <a:r>
              <a:rPr lang="en-US" sz="2000" dirty="0" smtClean="0">
                <a:latin typeface="Sylfaen" panose="010A0502050306030303" pitchFamily="18" charset="0"/>
              </a:rPr>
              <a:t> </a:t>
            </a:r>
            <a:r>
              <a:rPr lang="en-US" sz="2000" dirty="0" err="1" smtClean="0">
                <a:latin typeface="Sylfaen" panose="010A0502050306030303" pitchFamily="18" charset="0"/>
              </a:rPr>
              <a:t>ստուգման</a:t>
            </a:r>
            <a:r>
              <a:rPr lang="en-US" sz="2000" dirty="0" smtClean="0">
                <a:latin typeface="Sylfaen" panose="010A0502050306030303" pitchFamily="18" charset="0"/>
              </a:rPr>
              <a:t> </a:t>
            </a:r>
            <a:r>
              <a:rPr lang="en-US" sz="2000" dirty="0" err="1" smtClean="0">
                <a:latin typeface="Sylfaen" panose="010A0502050306030303" pitchFamily="18" charset="0"/>
              </a:rPr>
              <a:t>կամ</a:t>
            </a:r>
            <a:r>
              <a:rPr lang="en-US" sz="2000" dirty="0" smtClean="0">
                <a:latin typeface="Sylfaen" panose="010A0502050306030303" pitchFamily="18" charset="0"/>
              </a:rPr>
              <a:t> </a:t>
            </a:r>
            <a:r>
              <a:rPr lang="en-US" sz="2000" dirty="0" err="1" smtClean="0">
                <a:latin typeface="Sylfaen" panose="010A0502050306030303" pitchFamily="18" charset="0"/>
              </a:rPr>
              <a:t>պաշտպանության</a:t>
            </a:r>
            <a:r>
              <a:rPr lang="en-US" sz="2000" dirty="0" smtClean="0">
                <a:latin typeface="Sylfaen" panose="010A0502050306030303" pitchFamily="18" charset="0"/>
              </a:rPr>
              <a:t> </a:t>
            </a:r>
            <a:r>
              <a:rPr lang="en-US" sz="2000" dirty="0" err="1" smtClean="0">
                <a:latin typeface="Sylfaen" panose="010A0502050306030303" pitchFamily="18" charset="0"/>
              </a:rPr>
              <a:t>կատարում</a:t>
            </a:r>
            <a:r>
              <a:rPr lang="en-US" sz="2000" dirty="0" smtClean="0">
                <a:latin typeface="Sylfaen" panose="010A0502050306030303" pitchFamily="18" charset="0"/>
              </a:rPr>
              <a:t> </a:t>
            </a:r>
            <a:endParaRPr lang="en-US" sz="2000" dirty="0">
              <a:latin typeface="Sylfaen" panose="010A0502050306030303" pitchFamily="18" charset="0"/>
            </a:endParaRPr>
          </a:p>
        </p:txBody>
      </p:sp>
      <p:sp>
        <p:nvSpPr>
          <p:cNvPr id="12"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Սարքերի</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չարաշահում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4248511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Sylfaen" panose="010A0502050306030303" pitchFamily="18" charset="0"/>
            </a:endParaRPr>
          </a:p>
        </p:txBody>
      </p:sp>
      <p:sp>
        <p:nvSpPr>
          <p:cNvPr id="8" name="TextBox 7">
            <a:extLst>
              <a:ext uri="{FF2B5EF4-FFF2-40B4-BE49-F238E27FC236}">
                <a16:creationId xmlns:a16="http://schemas.microsoft.com/office/drawing/2014/main" id="{CF4A5A40-4F3B-49B6-9081-1646BBF20341}"/>
              </a:ext>
            </a:extLst>
          </p:cNvPr>
          <p:cNvSpPr txBox="1"/>
          <p:nvPr/>
        </p:nvSpPr>
        <p:spPr>
          <a:xfrm>
            <a:off x="588962" y="1281981"/>
            <a:ext cx="8030033" cy="2800767"/>
          </a:xfrm>
          <a:prstGeom prst="rect">
            <a:avLst/>
          </a:prstGeom>
          <a:solidFill>
            <a:srgbClr val="BDD8F3"/>
          </a:solidFill>
        </p:spPr>
        <p:txBody>
          <a:bodyPr wrap="square" rtlCol="0">
            <a:spAutoFit/>
          </a:bodyPr>
          <a:lstStyle/>
          <a:p>
            <a:pPr algn="just"/>
            <a:r>
              <a:rPr lang="en-US" sz="2200" dirty="0" err="1" smtClean="0">
                <a:solidFill>
                  <a:schemeClr val="tx1">
                    <a:lumMod val="65000"/>
                    <a:lumOff val="35000"/>
                  </a:schemeClr>
                </a:solidFill>
                <a:latin typeface="Sylfaen" panose="010A0502050306030303" pitchFamily="18" charset="0"/>
              </a:rPr>
              <a:t>Անհատն</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օգտագործում</a:t>
            </a:r>
            <a:r>
              <a:rPr lang="en-US" sz="2200" dirty="0" smtClean="0">
                <a:solidFill>
                  <a:schemeClr val="tx1">
                    <a:lumMod val="65000"/>
                    <a:lumOff val="35000"/>
                  </a:schemeClr>
                </a:solidFill>
                <a:latin typeface="Sylfaen" panose="010A0502050306030303" pitchFamily="18" charset="0"/>
              </a:rPr>
              <a:t> է </a:t>
            </a:r>
            <a:r>
              <a:rPr lang="en-US" sz="2200" dirty="0" err="1" smtClean="0">
                <a:solidFill>
                  <a:schemeClr val="tx1">
                    <a:lumMod val="65000"/>
                    <a:lumOff val="35000"/>
                  </a:schemeClr>
                </a:solidFill>
                <a:latin typeface="Sylfaen" panose="010A0502050306030303" pitchFamily="18" charset="0"/>
              </a:rPr>
              <a:t>ներխուժման</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փորձարկման</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սարք</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որը</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նախատեսված</a:t>
            </a:r>
            <a:r>
              <a:rPr lang="en-US" sz="2200" dirty="0" smtClean="0">
                <a:solidFill>
                  <a:schemeClr val="tx1">
                    <a:lumMod val="65000"/>
                    <a:lumOff val="35000"/>
                  </a:schemeClr>
                </a:solidFill>
                <a:latin typeface="Sylfaen" panose="010A0502050306030303" pitchFamily="18" charset="0"/>
              </a:rPr>
              <a:t> է </a:t>
            </a:r>
            <a:r>
              <a:rPr lang="en-US" sz="2200" dirty="0" err="1" smtClean="0">
                <a:solidFill>
                  <a:schemeClr val="tx1">
                    <a:lumMod val="65000"/>
                    <a:lumOff val="35000"/>
                  </a:schemeClr>
                </a:solidFill>
                <a:latin typeface="Sylfaen" panose="010A0502050306030303" pitchFamily="18" charset="0"/>
              </a:rPr>
              <a:t>հնարավորություն</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տալու</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մուտք</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գործել</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համակարգիչ</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առանց</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լիազորման</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Անհատը</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նպատակ</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ունի</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դա</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օգտագործել</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իրականացնելու</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համակարգչային</a:t>
            </a:r>
            <a:r>
              <a:rPr lang="en-US" sz="2200" dirty="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համակարգի</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թույլատրված</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փորձարկում</a:t>
            </a:r>
            <a:r>
              <a:rPr lang="en-US" sz="2200" dirty="0" smtClean="0">
                <a:solidFill>
                  <a:schemeClr val="tx1">
                    <a:lumMod val="65000"/>
                    <a:lumOff val="35000"/>
                  </a:schemeClr>
                </a:solidFill>
                <a:latin typeface="Sylfaen" panose="010A0502050306030303" pitchFamily="18" charset="0"/>
              </a:rPr>
              <a:t>/</a:t>
            </a:r>
            <a:r>
              <a:rPr lang="en-US" sz="2200" dirty="0" err="1" smtClean="0">
                <a:solidFill>
                  <a:schemeClr val="tx1">
                    <a:lumMod val="65000"/>
                    <a:lumOff val="35000"/>
                  </a:schemeClr>
                </a:solidFill>
                <a:latin typeface="Sylfaen" panose="010A0502050306030303" pitchFamily="18" charset="0"/>
              </a:rPr>
              <a:t>ստուգում</a:t>
            </a:r>
            <a:r>
              <a:rPr lang="en-US" sz="2200" dirty="0" smtClean="0">
                <a:solidFill>
                  <a:schemeClr val="tx1">
                    <a:lumMod val="65000"/>
                    <a:lumOff val="35000"/>
                  </a:schemeClr>
                </a:solidFill>
                <a:latin typeface="Sylfaen" panose="010A0502050306030303" pitchFamily="18" charset="0"/>
              </a:rPr>
              <a:t>:</a:t>
            </a:r>
            <a:endParaRPr lang="en-US" sz="2200" dirty="0">
              <a:solidFill>
                <a:schemeClr val="tx1">
                  <a:lumMod val="65000"/>
                  <a:lumOff val="35000"/>
                </a:schemeClr>
              </a:solidFill>
              <a:latin typeface="Sylfaen" panose="010A0502050306030303" pitchFamily="18" charset="0"/>
            </a:endParaRPr>
          </a:p>
          <a:p>
            <a:pPr algn="ctr"/>
            <a:endParaRPr lang="en-US" sz="2200" dirty="0" smtClean="0">
              <a:solidFill>
                <a:schemeClr val="tx1">
                  <a:lumMod val="65000"/>
                  <a:lumOff val="35000"/>
                </a:schemeClr>
              </a:solidFill>
              <a:latin typeface="Sylfaen" panose="010A0502050306030303" pitchFamily="18" charset="0"/>
            </a:endParaRPr>
          </a:p>
          <a:p>
            <a:pPr algn="ctr"/>
            <a:r>
              <a:rPr lang="en-US" sz="2200" dirty="0" err="1" smtClean="0">
                <a:solidFill>
                  <a:schemeClr val="tx1">
                    <a:lumMod val="65000"/>
                    <a:lumOff val="35000"/>
                  </a:schemeClr>
                </a:solidFill>
                <a:latin typeface="Sylfaen" panose="010A0502050306030303" pitchFamily="18" charset="0"/>
              </a:rPr>
              <a:t>Արդյո՞ք</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սա</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հանցագործություն</a:t>
            </a:r>
            <a:r>
              <a:rPr lang="en-US" sz="2200" dirty="0" smtClean="0">
                <a:solidFill>
                  <a:schemeClr val="tx1">
                    <a:lumMod val="65000"/>
                    <a:lumOff val="35000"/>
                  </a:schemeClr>
                </a:solidFill>
                <a:latin typeface="Sylfaen" panose="010A0502050306030303" pitchFamily="18" charset="0"/>
              </a:rPr>
              <a:t> է </a:t>
            </a:r>
            <a:r>
              <a:rPr lang="en-US" sz="2200" dirty="0" err="1" smtClean="0">
                <a:solidFill>
                  <a:schemeClr val="tx1">
                    <a:lumMod val="65000"/>
                    <a:lumOff val="35000"/>
                  </a:schemeClr>
                </a:solidFill>
                <a:latin typeface="Sylfaen" panose="010A0502050306030303" pitchFamily="18" charset="0"/>
              </a:rPr>
              <a:t>ըստ</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Բուդապեշտի</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կոնվենցիայի</a:t>
            </a:r>
            <a:r>
              <a:rPr lang="en-US" sz="2200" dirty="0" smtClean="0">
                <a:solidFill>
                  <a:schemeClr val="tx1">
                    <a:lumMod val="65000"/>
                    <a:lumOff val="35000"/>
                  </a:schemeClr>
                </a:solidFill>
                <a:latin typeface="Sylfaen" panose="010A0502050306030303" pitchFamily="18" charset="0"/>
              </a:rPr>
              <a:t> </a:t>
            </a:r>
            <a:r>
              <a:rPr lang="en-US" sz="2200" dirty="0" err="1" smtClean="0">
                <a:solidFill>
                  <a:schemeClr val="tx1">
                    <a:lumMod val="65000"/>
                    <a:lumOff val="35000"/>
                  </a:schemeClr>
                </a:solidFill>
                <a:latin typeface="Sylfaen" panose="010A0502050306030303" pitchFamily="18" charset="0"/>
              </a:rPr>
              <a:t>Հոդված</a:t>
            </a:r>
            <a:r>
              <a:rPr lang="en-US" sz="2200" dirty="0" smtClean="0">
                <a:solidFill>
                  <a:schemeClr val="tx1">
                    <a:lumMod val="65000"/>
                    <a:lumOff val="35000"/>
                  </a:schemeClr>
                </a:solidFill>
                <a:latin typeface="Sylfaen" panose="010A0502050306030303" pitchFamily="18" charset="0"/>
              </a:rPr>
              <a:t> 6-ի</a:t>
            </a:r>
            <a:endParaRPr lang="en-US" sz="2200" dirty="0">
              <a:solidFill>
                <a:schemeClr val="tx1">
                  <a:lumMod val="65000"/>
                  <a:lumOff val="35000"/>
                </a:schemeClr>
              </a:solidFill>
              <a:latin typeface="Sylfaen" panose="010A0502050306030303" pitchFamily="18" charset="0"/>
            </a:endParaRPr>
          </a:p>
        </p:txBody>
      </p:sp>
      <p:sp>
        <p:nvSpPr>
          <p:cNvPr id="9" name="TextBox 8">
            <a:extLst>
              <a:ext uri="{FF2B5EF4-FFF2-40B4-BE49-F238E27FC236}">
                <a16:creationId xmlns:a16="http://schemas.microsoft.com/office/drawing/2014/main"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en-GB" sz="2400" dirty="0" err="1" smtClean="0">
                <a:solidFill>
                  <a:schemeClr val="bg1"/>
                </a:solidFill>
                <a:latin typeface="Sylfaen" panose="010A0502050306030303" pitchFamily="18" charset="0"/>
              </a:rPr>
              <a:t>Ճիշտ</a:t>
            </a:r>
            <a:r>
              <a:rPr lang="en-GB" sz="2400" dirty="0" smtClean="0">
                <a:solidFill>
                  <a:schemeClr val="bg1"/>
                </a:solidFill>
                <a:latin typeface="Sylfaen" panose="010A0502050306030303" pitchFamily="18" charset="0"/>
              </a:rPr>
              <a:t> </a:t>
            </a:r>
            <a:r>
              <a:rPr lang="en-GB" sz="2400" dirty="0" err="1" smtClean="0">
                <a:solidFill>
                  <a:schemeClr val="bg1"/>
                </a:solidFill>
                <a:latin typeface="Sylfaen" panose="010A0502050306030303" pitchFamily="18" charset="0"/>
              </a:rPr>
              <a:t>պատասխանն</a:t>
            </a:r>
            <a:r>
              <a:rPr lang="en-GB" sz="2400" dirty="0" smtClean="0">
                <a:solidFill>
                  <a:schemeClr val="bg1"/>
                </a:solidFill>
                <a:latin typeface="Sylfaen" panose="010A0502050306030303" pitchFamily="18" charset="0"/>
              </a:rPr>
              <a:t> է Բ-ն</a:t>
            </a:r>
            <a:endParaRPr lang="en-GB" sz="2400" dirty="0">
              <a:solidFill>
                <a:schemeClr val="bg1"/>
              </a:solidFill>
              <a:latin typeface="Sylfaen" panose="010A0502050306030303" pitchFamily="18" charset="0"/>
            </a:endParaRPr>
          </a:p>
        </p:txBody>
      </p:sp>
      <p:sp>
        <p:nvSpPr>
          <p:cNvPr id="10" name="TextBox 9">
            <a:extLst>
              <a:ext uri="{FF2B5EF4-FFF2-40B4-BE49-F238E27FC236}">
                <a16:creationId xmlns:a16="http://schemas.microsoft.com/office/drawing/2014/main" id="{A5BF146C-DBC3-44BF-AA98-DDEC334987B8}"/>
              </a:ext>
            </a:extLst>
          </p:cNvPr>
          <p:cNvSpPr txBox="1"/>
          <p:nvPr/>
        </p:nvSpPr>
        <p:spPr>
          <a:xfrm>
            <a:off x="588963" y="4107321"/>
            <a:ext cx="8030032" cy="830997"/>
          </a:xfrm>
          <a:prstGeom prst="rect">
            <a:avLst/>
          </a:prstGeom>
          <a:solidFill>
            <a:srgbClr val="F08A34"/>
          </a:solidFill>
        </p:spPr>
        <p:txBody>
          <a:bodyPr wrap="square" rtlCol="0">
            <a:spAutoFit/>
          </a:bodyPr>
          <a:lstStyle/>
          <a:p>
            <a:pPr lvl="3"/>
            <a:r>
              <a:rPr lang="en-GB" sz="2400" dirty="0" smtClean="0">
                <a:solidFill>
                  <a:schemeClr val="bg1"/>
                </a:solidFill>
                <a:latin typeface="Sylfaen" panose="010A0502050306030303" pitchFamily="18" charset="0"/>
              </a:rPr>
              <a:t>Ա.  </a:t>
            </a:r>
            <a:r>
              <a:rPr lang="en-GB" sz="2400" dirty="0" err="1" smtClean="0">
                <a:solidFill>
                  <a:schemeClr val="bg1"/>
                </a:solidFill>
                <a:latin typeface="Sylfaen" panose="010A0502050306030303" pitchFamily="18" charset="0"/>
              </a:rPr>
              <a:t>Այո</a:t>
            </a:r>
            <a:endParaRPr lang="en-GB" sz="2400" dirty="0">
              <a:solidFill>
                <a:schemeClr val="bg1"/>
              </a:solidFill>
              <a:latin typeface="Sylfaen" panose="010A0502050306030303" pitchFamily="18" charset="0"/>
            </a:endParaRPr>
          </a:p>
          <a:p>
            <a:pPr lvl="3"/>
            <a:r>
              <a:rPr lang="en-GB" sz="2400" dirty="0" smtClean="0">
                <a:solidFill>
                  <a:schemeClr val="bg1"/>
                </a:solidFill>
                <a:latin typeface="Sylfaen" panose="010A0502050306030303" pitchFamily="18" charset="0"/>
              </a:rPr>
              <a:t>Բ.   </a:t>
            </a:r>
            <a:r>
              <a:rPr lang="en-GB" sz="2400" dirty="0" err="1" smtClean="0">
                <a:solidFill>
                  <a:schemeClr val="bg1"/>
                </a:solidFill>
                <a:latin typeface="Sylfaen" panose="010A0502050306030303" pitchFamily="18" charset="0"/>
              </a:rPr>
              <a:t>Ոչ</a:t>
            </a:r>
            <a:endParaRPr lang="en-GB" sz="2400" dirty="0">
              <a:solidFill>
                <a:schemeClr val="bg1"/>
              </a:solidFill>
              <a:latin typeface="Sylfaen" panose="010A0502050306030303" pitchFamily="18" charset="0"/>
            </a:endParaRPr>
          </a:p>
        </p:txBody>
      </p:sp>
      <p:sp>
        <p:nvSpPr>
          <p:cNvPr id="11" name="Rectangle 10">
            <a:extLst>
              <a:ext uri="{FF2B5EF4-FFF2-40B4-BE49-F238E27FC236}">
                <a16:creationId xmlns:a16="http://schemas.microsoft.com/office/drawing/2014/main"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err="1" smtClean="0">
                <a:latin typeface="Sylfaen" panose="010A0502050306030303" pitchFamily="18" charset="0"/>
                <a:ea typeface="Verdana" panose="020B0604030504040204" pitchFamily="34" charset="0"/>
                <a:cs typeface="ＭＳ Ｐゴシック" charset="0"/>
              </a:rPr>
              <a:t>Հարցում</a:t>
            </a:r>
            <a:endParaRPr lang="en-GB" sz="3200" dirty="0">
              <a:latin typeface="Sylfaen" panose="010A0502050306030303" pitchFamily="18" charset="0"/>
              <a:ea typeface="Verdana" panose="020B0604030504040204" pitchFamily="34" charset="0"/>
            </a:endParaRPr>
          </a:p>
        </p:txBody>
      </p:sp>
    </p:spTree>
    <p:extLst>
      <p:ext uri="{BB962C8B-B14F-4D97-AF65-F5344CB8AC3E}">
        <p14:creationId xmlns:p14="http://schemas.microsoft.com/office/powerpoint/2010/main" val="339916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7517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latin typeface="Sylfaen" panose="010A0502050306030303" pitchFamily="18" charset="0"/>
            </a:endParaRPr>
          </a:p>
        </p:txBody>
      </p:sp>
      <p:sp>
        <p:nvSpPr>
          <p:cNvPr id="53251" name="TextBox 7"/>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smtClean="0">
                <a:solidFill>
                  <a:schemeClr val="bg1"/>
                </a:solidFill>
                <a:latin typeface="Sylfaen" panose="010A0502050306030303" pitchFamily="18" charset="0"/>
                <a:cs typeface="Verdana" charset="0"/>
              </a:rPr>
              <a:t>դասընթաց</a:t>
            </a:r>
            <a:r>
              <a:rPr lang="en-GB" sz="3200" dirty="0" smtClean="0">
                <a:solidFill>
                  <a:schemeClr val="bg1"/>
                </a:solidFill>
                <a:latin typeface="Sylfaen" panose="010A0502050306030303" pitchFamily="18" charset="0"/>
                <a:cs typeface="Verdana" charset="0"/>
              </a:rPr>
              <a:t>ի </a:t>
            </a:r>
            <a:r>
              <a:rPr lang="en-GB" sz="3200" dirty="0" err="1" smtClean="0">
                <a:solidFill>
                  <a:schemeClr val="bg1"/>
                </a:solidFill>
                <a:latin typeface="Sylfaen" panose="010A0502050306030303" pitchFamily="18" charset="0"/>
                <a:cs typeface="Verdana" charset="0"/>
              </a:rPr>
              <a:t>խնդիրները</a:t>
            </a:r>
            <a:endParaRPr lang="en-GB" sz="2000" dirty="0">
              <a:solidFill>
                <a:schemeClr val="bg1"/>
              </a:solidFill>
              <a:latin typeface="Sylfaen" panose="010A0502050306030303" pitchFamily="18" charset="0"/>
              <a:cs typeface="Verdana" charset="0"/>
            </a:endParaRP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1"/>
          </p:nvPr>
        </p:nvSpPr>
        <p:spPr>
          <a:xfrm>
            <a:off x="323528" y="1340767"/>
            <a:ext cx="8712522" cy="5240233"/>
          </a:xfrm>
        </p:spPr>
        <p:txBody>
          <a:bodyPr>
            <a:normAutofit fontScale="77500" lnSpcReduction="20000"/>
          </a:bodyPr>
          <a:lstStyle/>
          <a:p>
            <a:pPr marL="0" indent="0" algn="just">
              <a:lnSpc>
                <a:spcPct val="150000"/>
              </a:lnSpc>
              <a:buNone/>
            </a:pPr>
            <a:r>
              <a:rPr lang="hy-AM" dirty="0" smtClean="0">
                <a:latin typeface="Sylfaen" panose="010A0502050306030303" pitchFamily="18" charset="0"/>
                <a:ea typeface="Verdana" panose="020B0604030504040204" pitchFamily="34" charset="0"/>
              </a:rPr>
              <a:t>դասընթաց</a:t>
            </a:r>
            <a:r>
              <a:rPr lang="en-US" dirty="0" smtClean="0">
                <a:latin typeface="Sylfaen" panose="010A0502050306030303" pitchFamily="18" charset="0"/>
                <a:ea typeface="Verdana" panose="020B0604030504040204" pitchFamily="34" charset="0"/>
              </a:rPr>
              <a:t>ի </a:t>
            </a:r>
            <a:r>
              <a:rPr lang="en-US" dirty="0" err="1">
                <a:latin typeface="Sylfaen" panose="010A0502050306030303" pitchFamily="18" charset="0"/>
                <a:ea typeface="Verdana" panose="020B0604030504040204" pitchFamily="34" charset="0"/>
              </a:rPr>
              <a:t>ավարտին</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պատվիրակները</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կկարողանան</a:t>
            </a:r>
            <a:r>
              <a:rPr lang="en-US" dirty="0">
                <a:latin typeface="Sylfaen" panose="010A0502050306030303" pitchFamily="18" charset="0"/>
                <a:ea typeface="Verdana" panose="020B0604030504040204" pitchFamily="34" charset="0"/>
              </a:rPr>
              <a:t>՝</a:t>
            </a:r>
          </a:p>
          <a:p>
            <a:pPr lvl="1" algn="just">
              <a:lnSpc>
                <a:spcPct val="150000"/>
              </a:lnSpc>
            </a:pPr>
            <a:r>
              <a:rPr lang="hy-AM" dirty="0">
                <a:latin typeface="Sylfaen" panose="010A0502050306030303" pitchFamily="18" charset="0"/>
                <a:ea typeface="Verdana" panose="020B0604030504040204" pitchFamily="34" charset="0"/>
              </a:rPr>
              <a:t>Հ</a:t>
            </a:r>
            <a:r>
              <a:rPr lang="en-US" dirty="0" err="1">
                <a:latin typeface="Sylfaen" panose="010A0502050306030303" pitchFamily="18" charset="0"/>
                <a:ea typeface="Verdana" panose="020B0604030504040204" pitchFamily="34" charset="0"/>
              </a:rPr>
              <a:t>ասկանալ</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հիմնարար</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հասկացությունների</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իմաստը</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ինչպես</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օրինակ</a:t>
            </a:r>
            <a:r>
              <a:rPr lang="en-US" dirty="0">
                <a:latin typeface="Sylfaen" panose="010A0502050306030303" pitchFamily="18" charset="0"/>
                <a:ea typeface="Verdana" panose="020B0604030504040204" pitchFamily="34" charset="0"/>
              </a:rPr>
              <a:t>՝</a:t>
            </a:r>
          </a:p>
          <a:p>
            <a:pPr lvl="2" algn="just">
              <a:lnSpc>
                <a:spcPct val="150000"/>
              </a:lnSpc>
            </a:pPr>
            <a:r>
              <a:rPr lang="hy-AM" dirty="0">
                <a:latin typeface="Sylfaen" panose="010A0502050306030303" pitchFamily="18" charset="0"/>
                <a:ea typeface="Verdana" panose="020B0604030504040204" pitchFamily="34" charset="0"/>
              </a:rPr>
              <a:t>Հ</a:t>
            </a:r>
            <a:r>
              <a:rPr lang="en-US" dirty="0" err="1">
                <a:latin typeface="Sylfaen" panose="010A0502050306030303" pitchFamily="18" charset="0"/>
                <a:ea typeface="Verdana" panose="020B0604030504040204" pitchFamily="34" charset="0"/>
              </a:rPr>
              <a:t>ամակարգչային</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տվյալներ</a:t>
            </a:r>
            <a:r>
              <a:rPr lang="en-US" dirty="0">
                <a:latin typeface="Sylfaen" panose="010A0502050306030303" pitchFamily="18" charset="0"/>
                <a:ea typeface="Verdana" panose="020B0604030504040204" pitchFamily="34" charset="0"/>
              </a:rPr>
              <a:t>	</a:t>
            </a:r>
          </a:p>
          <a:p>
            <a:pPr lvl="2" algn="just">
              <a:lnSpc>
                <a:spcPct val="150000"/>
              </a:lnSpc>
            </a:pPr>
            <a:r>
              <a:rPr lang="hy-AM" dirty="0">
                <a:latin typeface="Sylfaen" panose="010A0502050306030303" pitchFamily="18" charset="0"/>
                <a:ea typeface="Verdana" panose="020B0604030504040204" pitchFamily="34" charset="0"/>
              </a:rPr>
              <a:t>Հ</a:t>
            </a:r>
            <a:r>
              <a:rPr lang="en-US" dirty="0" err="1">
                <a:latin typeface="Sylfaen" panose="010A0502050306030303" pitchFamily="18" charset="0"/>
                <a:ea typeface="Verdana" panose="020B0604030504040204" pitchFamily="34" charset="0"/>
              </a:rPr>
              <a:t>ամակարգչային</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համակարգ</a:t>
            </a:r>
            <a:endParaRPr lang="en-US" dirty="0">
              <a:latin typeface="Sylfaen" panose="010A0502050306030303" pitchFamily="18" charset="0"/>
              <a:ea typeface="Verdana" panose="020B0604030504040204" pitchFamily="34" charset="0"/>
            </a:endParaRPr>
          </a:p>
          <a:p>
            <a:pPr lvl="2" algn="just">
              <a:lnSpc>
                <a:spcPct val="150000"/>
              </a:lnSpc>
            </a:pPr>
            <a:r>
              <a:rPr lang="en-US" dirty="0" err="1">
                <a:latin typeface="Sylfaen" panose="010A0502050306030303" pitchFamily="18" charset="0"/>
                <a:ea typeface="Verdana" panose="020B0604030504040204" pitchFamily="34" charset="0"/>
              </a:rPr>
              <a:t>Փոխանցվող</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տվյալներ</a:t>
            </a:r>
            <a:r>
              <a:rPr lang="en-US" dirty="0">
                <a:latin typeface="Sylfaen" panose="010A0502050306030303" pitchFamily="18" charset="0"/>
                <a:ea typeface="Verdana" panose="020B0604030504040204" pitchFamily="34" charset="0"/>
              </a:rPr>
              <a:t> </a:t>
            </a:r>
          </a:p>
          <a:p>
            <a:pPr lvl="2" algn="just">
              <a:lnSpc>
                <a:spcPct val="150000"/>
              </a:lnSpc>
            </a:pPr>
            <a:r>
              <a:rPr lang="hy-AM" dirty="0">
                <a:latin typeface="Sylfaen" panose="010A0502050306030303" pitchFamily="18" charset="0"/>
                <a:ea typeface="Verdana" panose="020B0604030504040204" pitchFamily="34" charset="0"/>
              </a:rPr>
              <a:t>Ծ</a:t>
            </a:r>
            <a:r>
              <a:rPr lang="en-US" dirty="0" err="1">
                <a:latin typeface="Sylfaen" panose="010A0502050306030303" pitchFamily="18" charset="0"/>
                <a:ea typeface="Verdana" panose="020B0604030504040204" pitchFamily="34" charset="0"/>
              </a:rPr>
              <a:t>առայություն</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տրամադրող</a:t>
            </a:r>
            <a:endParaRPr lang="en-US" dirty="0">
              <a:latin typeface="Sylfaen" panose="010A0502050306030303" pitchFamily="18" charset="0"/>
              <a:ea typeface="Verdana" panose="020B0604030504040204" pitchFamily="34" charset="0"/>
            </a:endParaRPr>
          </a:p>
          <a:p>
            <a:pPr lvl="1" algn="just">
              <a:lnSpc>
                <a:spcPct val="150000"/>
              </a:lnSpc>
            </a:pPr>
            <a:r>
              <a:rPr lang="en-US" dirty="0" err="1">
                <a:latin typeface="Sylfaen" panose="010A0502050306030303" pitchFamily="18" charset="0"/>
                <a:ea typeface="Verdana" panose="020B0604030504040204" pitchFamily="34" charset="0"/>
              </a:rPr>
              <a:t>Նույնականացնել</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այս</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հանցագործությունները</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կազմող</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բաղադրիչները</a:t>
            </a:r>
            <a:r>
              <a:rPr lang="en-US" dirty="0">
                <a:latin typeface="Sylfaen" panose="010A0502050306030303" pitchFamily="18" charset="0"/>
                <a:ea typeface="Verdana" panose="020B0604030504040204" pitchFamily="34" charset="0"/>
              </a:rPr>
              <a:t>՝</a:t>
            </a:r>
          </a:p>
          <a:p>
            <a:pPr lvl="2" algn="just">
              <a:lnSpc>
                <a:spcPct val="150000"/>
              </a:lnSpc>
            </a:pPr>
            <a:r>
              <a:rPr lang="hy-AM" dirty="0">
                <a:latin typeface="Sylfaen" panose="010A0502050306030303" pitchFamily="18" charset="0"/>
                <a:ea typeface="Verdana" panose="020B0604030504040204" pitchFamily="34" charset="0"/>
              </a:rPr>
              <a:t>Ա</a:t>
            </a:r>
            <a:r>
              <a:rPr lang="en-US" dirty="0" err="1">
                <a:latin typeface="Sylfaen" panose="010A0502050306030303" pitchFamily="18" charset="0"/>
                <a:ea typeface="Verdana" panose="020B0604030504040204" pitchFamily="34" charset="0"/>
              </a:rPr>
              <a:t>նօրինական</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մուտք</a:t>
            </a:r>
            <a:endParaRPr lang="en-US" dirty="0">
              <a:latin typeface="Sylfaen" panose="010A0502050306030303" pitchFamily="18" charset="0"/>
              <a:ea typeface="Verdana" panose="020B0604030504040204" pitchFamily="34" charset="0"/>
            </a:endParaRPr>
          </a:p>
          <a:p>
            <a:pPr lvl="2" algn="just">
              <a:lnSpc>
                <a:spcPct val="150000"/>
              </a:lnSpc>
            </a:pPr>
            <a:r>
              <a:rPr lang="hy-AM" dirty="0">
                <a:latin typeface="Sylfaen" panose="010A0502050306030303" pitchFamily="18" charset="0"/>
                <a:ea typeface="Verdana" panose="020B0604030504040204" pitchFamily="34" charset="0"/>
              </a:rPr>
              <a:t>Ա</a:t>
            </a:r>
            <a:r>
              <a:rPr lang="en-US" dirty="0" err="1">
                <a:latin typeface="Sylfaen" panose="010A0502050306030303" pitchFamily="18" charset="0"/>
                <a:ea typeface="Verdana" panose="020B0604030504040204" pitchFamily="34" charset="0"/>
              </a:rPr>
              <a:t>նօրինական</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կերպով</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հաղորդակցություն</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գաղտնի</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որսալ</a:t>
            </a:r>
            <a:endParaRPr lang="en-US" dirty="0">
              <a:latin typeface="Sylfaen" panose="010A0502050306030303" pitchFamily="18" charset="0"/>
              <a:ea typeface="Verdana" panose="020B0604030504040204" pitchFamily="34" charset="0"/>
            </a:endParaRPr>
          </a:p>
          <a:p>
            <a:pPr lvl="2" algn="just">
              <a:lnSpc>
                <a:spcPct val="150000"/>
              </a:lnSpc>
            </a:pPr>
            <a:r>
              <a:rPr lang="en-US" dirty="0" err="1">
                <a:latin typeface="Sylfaen" panose="010A0502050306030303" pitchFamily="18" charset="0"/>
                <a:ea typeface="Verdana" panose="020B0604030504040204" pitchFamily="34" charset="0"/>
              </a:rPr>
              <a:t>Միջամտություն</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տվյալների</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մեջ</a:t>
            </a:r>
            <a:endParaRPr lang="en-US" dirty="0">
              <a:latin typeface="Sylfaen" panose="010A0502050306030303" pitchFamily="18" charset="0"/>
              <a:ea typeface="Verdana" panose="020B0604030504040204" pitchFamily="34" charset="0"/>
            </a:endParaRPr>
          </a:p>
          <a:p>
            <a:pPr lvl="2" algn="just">
              <a:lnSpc>
                <a:spcPct val="150000"/>
              </a:lnSpc>
            </a:pPr>
            <a:r>
              <a:rPr lang="hy-AM" dirty="0">
                <a:latin typeface="Sylfaen" panose="010A0502050306030303" pitchFamily="18" charset="0"/>
                <a:ea typeface="Verdana" panose="020B0604030504040204" pitchFamily="34" charset="0"/>
              </a:rPr>
              <a:t>Հ</a:t>
            </a:r>
            <a:r>
              <a:rPr lang="en-US" dirty="0" err="1">
                <a:latin typeface="Sylfaen" panose="010A0502050306030303" pitchFamily="18" charset="0"/>
                <a:ea typeface="Verdana" panose="020B0604030504040204" pitchFamily="34" charset="0"/>
              </a:rPr>
              <a:t>ամակարգի</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աղավաղում</a:t>
            </a:r>
            <a:endParaRPr lang="en-US" dirty="0">
              <a:latin typeface="Sylfaen" panose="010A0502050306030303" pitchFamily="18" charset="0"/>
              <a:ea typeface="Verdana" panose="020B0604030504040204" pitchFamily="34" charset="0"/>
            </a:endParaRPr>
          </a:p>
          <a:p>
            <a:pPr lvl="2" algn="just">
              <a:lnSpc>
                <a:spcPct val="150000"/>
              </a:lnSpc>
            </a:pPr>
            <a:r>
              <a:rPr lang="hy-AM" dirty="0">
                <a:latin typeface="Sylfaen" panose="010A0502050306030303" pitchFamily="18" charset="0"/>
                <a:ea typeface="Verdana" panose="020B0604030504040204" pitchFamily="34" charset="0"/>
              </a:rPr>
              <a:t>Ս</a:t>
            </a:r>
            <a:r>
              <a:rPr lang="en-US" dirty="0" err="1">
                <a:latin typeface="Sylfaen" panose="010A0502050306030303" pitchFamily="18" charset="0"/>
                <a:ea typeface="Verdana" panose="020B0604030504040204" pitchFamily="34" charset="0"/>
              </a:rPr>
              <a:t>արքերի</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չարաշահում</a:t>
            </a:r>
            <a:endParaRPr lang="en-US" dirty="0">
              <a:latin typeface="Sylfaen" panose="010A0502050306030303" pitchFamily="18" charset="0"/>
              <a:ea typeface="Verdana" panose="020B0604030504040204" pitchFamily="34" charset="0"/>
            </a:endParaRPr>
          </a:p>
        </p:txBody>
      </p:sp>
    </p:spTree>
    <p:extLst>
      <p:ext uri="{BB962C8B-B14F-4D97-AF65-F5344CB8AC3E}">
        <p14:creationId xmlns:p14="http://schemas.microsoft.com/office/powerpoint/2010/main" val="280871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Sylfaen" panose="010A0502050306030303" pitchFamily="18" charset="0"/>
              <a:ea typeface="ＭＳ Ｐゴシック" charset="0"/>
            </a:endParaRPr>
          </a:p>
        </p:txBody>
      </p:sp>
      <p:pic>
        <p:nvPicPr>
          <p:cNvPr id="2054" name="Picture 8">
            <a:extLst>
              <a:ext uri="{FF2B5EF4-FFF2-40B4-BE49-F238E27FC236}">
                <a16:creationId xmlns:a16="http://schemas.microsoft.com/office/drawing/2014/main" id="{B2A2B581-F8BC-48D4-AF7E-AAF0CE808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290513" y="2352650"/>
            <a:ext cx="85994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3600" b="1" dirty="0" err="1" smtClean="0">
                <a:latin typeface="Sylfaen" panose="010A0502050306030303" pitchFamily="18" charset="0"/>
              </a:rPr>
              <a:t>Շնորհակալություն</a:t>
            </a:r>
            <a:endParaRPr lang="en-GB" altLang="en-US" sz="1600" b="1" dirty="0">
              <a:latin typeface="Sylfaen" panose="010A0502050306030303" pitchFamily="18" charset="0"/>
            </a:endParaRPr>
          </a:p>
          <a:p>
            <a:pPr algn="ctr" eaLnBrk="1" hangingPunct="1">
              <a:spcBef>
                <a:spcPct val="0"/>
              </a:spcBef>
              <a:buFontTx/>
              <a:buNone/>
            </a:pPr>
            <a:endParaRPr lang="en-GB" altLang="en-US" sz="1200" b="1" dirty="0">
              <a:latin typeface="Sylfaen" panose="010A0502050306030303" pitchFamily="18" charset="0"/>
            </a:endParaRPr>
          </a:p>
          <a:p>
            <a:pPr algn="ctr" eaLnBrk="1" hangingPunct="1">
              <a:spcBef>
                <a:spcPct val="0"/>
              </a:spcBef>
              <a:buFontTx/>
              <a:buNone/>
            </a:pPr>
            <a:endParaRPr lang="en-GB" altLang="en-US" sz="1200" b="1" dirty="0">
              <a:latin typeface="Sylfaen" panose="010A0502050306030303" pitchFamily="18" charset="0"/>
            </a:endParaRPr>
          </a:p>
          <a:p>
            <a:pPr algn="ctr" eaLnBrk="1" hangingPunct="1">
              <a:spcBef>
                <a:spcPct val="0"/>
              </a:spcBef>
              <a:buFontTx/>
              <a:buNone/>
            </a:pPr>
            <a:endParaRPr lang="en-GB" altLang="en-US" sz="1200" b="1" dirty="0">
              <a:latin typeface="Sylfaen" panose="010A0502050306030303" pitchFamily="18" charset="0"/>
            </a:endParaRPr>
          </a:p>
          <a:p>
            <a:pPr algn="ctr" eaLnBrk="1" hangingPunct="1">
              <a:spcBef>
                <a:spcPct val="0"/>
              </a:spcBef>
              <a:buFontTx/>
              <a:buNone/>
            </a:pPr>
            <a:endParaRPr lang="en-GB" altLang="en-US" sz="1200" b="1" dirty="0">
              <a:latin typeface="Sylfaen" panose="010A0502050306030303" pitchFamily="18" charset="0"/>
            </a:endParaRPr>
          </a:p>
          <a:p>
            <a:pPr algn="ctr" eaLnBrk="1" hangingPunct="1">
              <a:spcBef>
                <a:spcPct val="0"/>
              </a:spcBef>
              <a:buFontTx/>
              <a:buNone/>
            </a:pPr>
            <a:endParaRPr lang="en-GB" altLang="en-US" sz="1200" b="1" dirty="0">
              <a:latin typeface="Sylfaen" panose="010A0502050306030303" pitchFamily="18" charset="0"/>
            </a:endParaRPr>
          </a:p>
          <a:p>
            <a:pPr algn="ctr" eaLnBrk="1" hangingPunct="1">
              <a:spcBef>
                <a:spcPct val="0"/>
              </a:spcBef>
              <a:buFontTx/>
              <a:buNone/>
            </a:pPr>
            <a:endParaRPr lang="en-GB" altLang="en-US" sz="1600" b="1" dirty="0">
              <a:latin typeface="Sylfaen" panose="010A0502050306030303" pitchFamily="18" charset="0"/>
            </a:endParaRPr>
          </a:p>
          <a:p>
            <a:pPr algn="ctr" eaLnBrk="1" hangingPunct="1">
              <a:spcBef>
                <a:spcPct val="0"/>
              </a:spcBef>
              <a:buFontTx/>
              <a:buNone/>
            </a:pPr>
            <a:r>
              <a:rPr lang="en-GB" altLang="en-US" sz="1800" b="1" dirty="0" err="1">
                <a:latin typeface="Sylfaen" panose="010A0502050306030303" pitchFamily="18" charset="0"/>
              </a:rPr>
              <a:t>Xxxxx</a:t>
            </a:r>
            <a:r>
              <a:rPr lang="en-GB" altLang="en-US" sz="1800" b="1" dirty="0">
                <a:latin typeface="Sylfaen" panose="010A0502050306030303" pitchFamily="18" charset="0"/>
              </a:rPr>
              <a:t> XXXXXXXX</a:t>
            </a:r>
          </a:p>
          <a:p>
            <a:pPr algn="ctr" eaLnBrk="1" hangingPunct="1">
              <a:spcBef>
                <a:spcPct val="0"/>
              </a:spcBef>
              <a:buFontTx/>
              <a:buNone/>
            </a:pPr>
            <a:endParaRPr lang="en-GB" altLang="en-US" sz="600" dirty="0">
              <a:latin typeface="Sylfaen" panose="010A0502050306030303" pitchFamily="18" charset="0"/>
            </a:endParaRPr>
          </a:p>
          <a:p>
            <a:pPr algn="ctr" eaLnBrk="1" hangingPunct="1">
              <a:spcBef>
                <a:spcPct val="0"/>
              </a:spcBef>
              <a:buFontTx/>
              <a:buNone/>
            </a:pPr>
            <a:r>
              <a:rPr lang="en-GB" altLang="en-US" sz="1400" i="1" dirty="0" err="1" smtClean="0">
                <a:latin typeface="Sylfaen" panose="010A0502050306030303" pitchFamily="18" charset="0"/>
              </a:rPr>
              <a:t>Եվրոպայի</a:t>
            </a:r>
            <a:r>
              <a:rPr lang="en-GB" altLang="en-US" sz="1400" i="1" dirty="0" smtClean="0">
                <a:latin typeface="Sylfaen" panose="010A0502050306030303" pitchFamily="18" charset="0"/>
              </a:rPr>
              <a:t> </a:t>
            </a:r>
            <a:r>
              <a:rPr lang="en-GB" altLang="en-US" sz="1400" i="1" dirty="0" err="1" smtClean="0">
                <a:latin typeface="Sylfaen" panose="010A0502050306030303" pitchFamily="18" charset="0"/>
              </a:rPr>
              <a:t>խորհուրդ</a:t>
            </a:r>
            <a:endParaRPr lang="en-GB" altLang="en-US" sz="1400" i="1" dirty="0">
              <a:latin typeface="Sylfaen" panose="010A0502050306030303" pitchFamily="18" charset="0"/>
            </a:endParaRPr>
          </a:p>
          <a:p>
            <a:pPr algn="ctr" eaLnBrk="1" hangingPunct="1">
              <a:spcBef>
                <a:spcPct val="0"/>
              </a:spcBef>
              <a:buFontTx/>
              <a:buNone/>
            </a:pPr>
            <a:endParaRPr lang="en-GB" altLang="en-US" sz="1400" b="1" dirty="0">
              <a:solidFill>
                <a:srgbClr val="2F618F"/>
              </a:solidFill>
              <a:latin typeface="Sylfaen" panose="010A0502050306030303" pitchFamily="18" charset="0"/>
              <a:hlinkClick r:id="rId3"/>
            </a:endParaRPr>
          </a:p>
          <a:p>
            <a:pPr algn="ctr" eaLnBrk="1" hangingPunct="1">
              <a:spcBef>
                <a:spcPct val="0"/>
              </a:spcBef>
              <a:buFontTx/>
              <a:buNone/>
            </a:pPr>
            <a:r>
              <a:rPr lang="en-GB" altLang="en-US" sz="1200" b="1" dirty="0" err="1" smtClean="0">
                <a:solidFill>
                  <a:srgbClr val="2F618F"/>
                </a:solidFill>
                <a:latin typeface="Sylfaen" panose="010A0502050306030303" pitchFamily="18" charset="0"/>
              </a:rPr>
              <a:t>Էլ</a:t>
            </a:r>
            <a:r>
              <a:rPr lang="en-GB" altLang="en-US" sz="1200" b="1" dirty="0" smtClean="0">
                <a:solidFill>
                  <a:srgbClr val="2F618F"/>
                </a:solidFill>
                <a:latin typeface="Sylfaen" panose="010A0502050306030303" pitchFamily="18" charset="0"/>
              </a:rPr>
              <a:t>. </a:t>
            </a:r>
            <a:r>
              <a:rPr lang="en-GB" altLang="en-US" sz="1200" b="1" dirty="0" err="1" smtClean="0">
                <a:solidFill>
                  <a:srgbClr val="2F618F"/>
                </a:solidFill>
                <a:latin typeface="Sylfaen" panose="010A0502050306030303" pitchFamily="18" charset="0"/>
              </a:rPr>
              <a:t>փոստ</a:t>
            </a:r>
            <a:endParaRPr lang="en-GB" altLang="en-US" sz="1200" b="1" dirty="0">
              <a:solidFill>
                <a:srgbClr val="2F618F"/>
              </a:solidFill>
              <a:latin typeface="Sylfaen" panose="010A0502050306030303" pitchFamily="18" charset="0"/>
            </a:endParaRPr>
          </a:p>
          <a:p>
            <a:pPr algn="ctr" eaLnBrk="1" hangingPunct="1">
              <a:spcBef>
                <a:spcPct val="0"/>
              </a:spcBef>
              <a:buFontTx/>
              <a:buNone/>
            </a:pPr>
            <a:endParaRPr lang="en-GB" altLang="en-US" sz="1600" b="1" dirty="0">
              <a:latin typeface="Sylfaen" panose="010A0502050306030303" pitchFamily="18" charset="0"/>
            </a:endParaRPr>
          </a:p>
          <a:p>
            <a:pPr algn="ctr" eaLnBrk="1" hangingPunct="1">
              <a:spcBef>
                <a:spcPct val="0"/>
              </a:spcBef>
              <a:buFontTx/>
              <a:buNone/>
            </a:pPr>
            <a:endParaRPr lang="en-GB" altLang="en-US" sz="1600" b="1" dirty="0">
              <a:latin typeface="Sylfaen" panose="010A0502050306030303" pitchFamily="18" charset="0"/>
            </a:endParaRPr>
          </a:p>
          <a:p>
            <a:pPr algn="ctr" eaLnBrk="1" hangingPunct="1">
              <a:spcBef>
                <a:spcPct val="0"/>
              </a:spcBef>
              <a:buFontTx/>
              <a:buNone/>
            </a:pPr>
            <a:endParaRPr lang="en-GB" altLang="en-US" sz="1400" b="1" dirty="0">
              <a:latin typeface="Sylfaen" panose="010A0502050306030303" pitchFamily="18" charset="0"/>
            </a:endParaRPr>
          </a:p>
          <a:p>
            <a:pPr algn="ctr" eaLnBrk="1" hangingPunct="1">
              <a:spcBef>
                <a:spcPct val="0"/>
              </a:spcBef>
              <a:buFontTx/>
              <a:buNone/>
            </a:pPr>
            <a:r>
              <a:rPr lang="en-GB" altLang="en-US" sz="1600" b="1" dirty="0" err="1" smtClean="0">
                <a:latin typeface="Sylfaen" panose="010A0502050306030303" pitchFamily="18" charset="0"/>
              </a:rPr>
              <a:t>Օր.ամիս.տարի</a:t>
            </a:r>
            <a:endParaRPr lang="en-GB" altLang="en-US" sz="1600" b="1" dirty="0">
              <a:latin typeface="Sylfaen" panose="010A0502050306030303" pitchFamily="18" charset="0"/>
            </a:endParaRPr>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365125" y="1177588"/>
            <a:ext cx="85994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en-US" altLang="en-US" sz="1400" b="1" dirty="0" err="1">
                <a:latin typeface="Sylfaen" panose="010A0502050306030303" pitchFamily="18" charset="0"/>
              </a:rPr>
              <a:t>Ներածական</a:t>
            </a:r>
            <a:r>
              <a:rPr lang="en-US" altLang="en-US" sz="1400" b="1" dirty="0">
                <a:latin typeface="Sylfaen" panose="010A0502050306030303" pitchFamily="18" charset="0"/>
              </a:rPr>
              <a:t> </a:t>
            </a:r>
            <a:r>
              <a:rPr lang="en-US" altLang="en-US" sz="1400" b="1" dirty="0" err="1">
                <a:latin typeface="Sylfaen" panose="010A0502050306030303" pitchFamily="18" charset="0"/>
              </a:rPr>
              <a:t>դատական</a:t>
            </a:r>
            <a:r>
              <a:rPr lang="en-US" altLang="en-US" sz="1400" b="1" dirty="0">
                <a:latin typeface="Sylfaen" panose="010A0502050306030303" pitchFamily="18" charset="0"/>
              </a:rPr>
              <a:t> </a:t>
            </a:r>
            <a:r>
              <a:rPr lang="en-US" altLang="en-US" sz="1400" b="1" dirty="0" err="1">
                <a:latin typeface="Sylfaen" panose="010A0502050306030303" pitchFamily="18" charset="0"/>
              </a:rPr>
              <a:t>վերապատրաստման</a:t>
            </a:r>
            <a:r>
              <a:rPr lang="en-US" altLang="en-US" sz="1400" b="1" dirty="0">
                <a:latin typeface="Sylfaen" panose="010A0502050306030303" pitchFamily="18" charset="0"/>
              </a:rPr>
              <a:t> </a:t>
            </a:r>
            <a:r>
              <a:rPr lang="en-US" altLang="en-US" sz="1400" b="1" dirty="0" err="1">
                <a:latin typeface="Sylfaen" panose="010A0502050306030303" pitchFamily="18" charset="0"/>
              </a:rPr>
              <a:t>դասընթաց</a:t>
            </a:r>
            <a:r>
              <a:rPr lang="en-US" altLang="en-US" sz="1400" b="1" dirty="0">
                <a:latin typeface="Sylfaen" panose="010A0502050306030303" pitchFamily="18" charset="0"/>
              </a:rPr>
              <a:t> </a:t>
            </a:r>
            <a:r>
              <a:rPr lang="en-US" altLang="en-US" sz="1400" b="1" dirty="0" smtClean="0">
                <a:latin typeface="Sylfaen" panose="010A0502050306030303" pitchFamily="18" charset="0"/>
              </a:rPr>
              <a:t>կ</a:t>
            </a:r>
            <a:r>
              <a:rPr lang="hy-AM" altLang="en-US" sz="1400" b="1" dirty="0" smtClean="0">
                <a:latin typeface="Sylfaen" panose="010A0502050306030303" pitchFamily="18" charset="0"/>
              </a:rPr>
              <a:t>իբեր</a:t>
            </a:r>
            <a:r>
              <a:rPr lang="en-US" altLang="en-US" sz="1400" b="1" dirty="0" err="1" smtClean="0">
                <a:latin typeface="Sylfaen" panose="010A0502050306030303" pitchFamily="18" charset="0"/>
              </a:rPr>
              <a:t>հանցագործությունների</a:t>
            </a:r>
            <a:r>
              <a:rPr lang="en-US" altLang="en-US" sz="1400" b="1" dirty="0" smtClean="0">
                <a:latin typeface="Sylfaen" panose="010A0502050306030303" pitchFamily="18" charset="0"/>
              </a:rPr>
              <a:t> </a:t>
            </a:r>
            <a:r>
              <a:rPr lang="en-US" altLang="en-US" sz="1400" b="1" dirty="0">
                <a:latin typeface="Sylfaen" panose="010A0502050306030303" pitchFamily="18" charset="0"/>
              </a:rPr>
              <a:t>և </a:t>
            </a:r>
            <a:r>
              <a:rPr lang="en-US" altLang="en-US" sz="1400" b="1" dirty="0" err="1">
                <a:latin typeface="Sylfaen" panose="010A0502050306030303" pitchFamily="18" charset="0"/>
              </a:rPr>
              <a:t>էլեկտրոնային</a:t>
            </a:r>
            <a:r>
              <a:rPr lang="en-US" altLang="en-US" sz="1400" b="1" dirty="0">
                <a:latin typeface="Sylfaen" panose="010A0502050306030303" pitchFamily="18" charset="0"/>
              </a:rPr>
              <a:t> </a:t>
            </a:r>
            <a:r>
              <a:rPr lang="en-US" altLang="en-US" sz="1400" b="1" dirty="0" err="1">
                <a:latin typeface="Sylfaen" panose="010A0502050306030303" pitchFamily="18" charset="0"/>
              </a:rPr>
              <a:t>ապացույցների</a:t>
            </a:r>
            <a:r>
              <a:rPr lang="en-US" altLang="en-US" sz="1400" b="1" dirty="0">
                <a:latin typeface="Sylfaen" panose="010A0502050306030303" pitchFamily="18" charset="0"/>
              </a:rPr>
              <a:t> </a:t>
            </a:r>
            <a:r>
              <a:rPr lang="en-US" altLang="en-US" sz="1400" b="1" dirty="0" err="1">
                <a:latin typeface="Sylfaen" panose="010A0502050306030303" pitchFamily="18" charset="0"/>
              </a:rPr>
              <a:t>վերաբերյալ</a:t>
            </a:r>
            <a:endParaRPr lang="en-GB" altLang="en-US" sz="1400" i="1" dirty="0">
              <a:latin typeface="Sylfaen" panose="010A0502050306030303" pitchFamily="18" charset="0"/>
            </a:endParaRPr>
          </a:p>
        </p:txBody>
      </p:sp>
    </p:spTree>
    <p:extLst>
      <p:ext uri="{BB962C8B-B14F-4D97-AF65-F5344CB8AC3E}">
        <p14:creationId xmlns:p14="http://schemas.microsoft.com/office/powerpoint/2010/main" val="1064309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Sylfaen" panose="010A0502050306030303" pitchFamily="18"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Ծառայություն</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տրամադրող</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EC2C0B75-C285-4AA8-826D-DF71D718E6A3}"/>
              </a:ext>
            </a:extLst>
          </p:cNvPr>
          <p:cNvSpPr/>
          <p:nvPr/>
        </p:nvSpPr>
        <p:spPr>
          <a:xfrm>
            <a:off x="4509369" y="1314066"/>
            <a:ext cx="4526681" cy="4708981"/>
          </a:xfrm>
          <a:prstGeom prst="rect">
            <a:avLst/>
          </a:prstGeom>
        </p:spPr>
        <p:txBody>
          <a:bodyPr wrap="square">
            <a:spAutoFit/>
          </a:bodyPr>
          <a:lstStyle/>
          <a:p>
            <a:r>
              <a:rPr lang="en-US" sz="2000" dirty="0" err="1" smtClean="0">
                <a:latin typeface="Sylfaen" panose="010A0502050306030303" pitchFamily="18" charset="0"/>
                <a:ea typeface="Verdana" panose="020B0604030504040204" pitchFamily="34" charset="0"/>
              </a:rPr>
              <a:t>Այո</a:t>
            </a:r>
            <a:r>
              <a:rPr lang="en-US" sz="2000" dirty="0" smtClean="0">
                <a:latin typeface="Sylfaen" panose="010A0502050306030303" pitchFamily="18" charset="0"/>
                <a:ea typeface="Verdana" panose="020B0604030504040204" pitchFamily="34" charset="0"/>
              </a:rPr>
              <a:t>:</a:t>
            </a:r>
            <a:endParaRPr lang="en-US" sz="2000" dirty="0">
              <a:latin typeface="Sylfaen" panose="010A0502050306030303" pitchFamily="18" charset="0"/>
              <a:ea typeface="Verdana" panose="020B0604030504040204" pitchFamily="34" charset="0"/>
            </a:endParaRPr>
          </a:p>
          <a:p>
            <a:pPr marL="800100" lvl="1" indent="-342900" algn="just">
              <a:buFont typeface="Arial" panose="020B0604020202020204" pitchFamily="34" charset="0"/>
              <a:buChar char="•"/>
            </a:pPr>
            <a:r>
              <a:rPr lang="hy-AM" sz="2000" dirty="0" smtClean="0">
                <a:latin typeface="Sylfaen" panose="010A0502050306030303" pitchFamily="18" charset="0"/>
                <a:ea typeface="Verdana" panose="020B0604030504040204" pitchFamily="34" charset="0"/>
              </a:rPr>
              <a:t>Հ</a:t>
            </a:r>
            <a:r>
              <a:rPr lang="en-US" sz="2000" dirty="0" err="1" smtClean="0">
                <a:latin typeface="Sylfaen" panose="010A0502050306030303" pitchFamily="18" charset="0"/>
                <a:ea typeface="Verdana" panose="020B0604030504040204" pitchFamily="34" charset="0"/>
              </a:rPr>
              <a:t>աղորդակցական</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կամ</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այդպիսի</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տվյալների</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մշակման</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ծառայություն</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օր</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տրամադրողների</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ընդունում</a:t>
            </a:r>
            <a:r>
              <a:rPr lang="en-US" sz="2000" dirty="0" smtClean="0">
                <a:latin typeface="Sylfaen" panose="010A0502050306030303" pitchFamily="18" charset="0"/>
                <a:ea typeface="Verdana" panose="020B0604030504040204" pitchFamily="34" charset="0"/>
              </a:rPr>
              <a:t> և </a:t>
            </a:r>
            <a:r>
              <a:rPr lang="en-US" sz="2000" dirty="0" err="1" smtClean="0">
                <a:latin typeface="Sylfaen" panose="010A0502050306030303" pitchFamily="18" charset="0"/>
                <a:ea typeface="Verdana" panose="020B0604030504040204" pitchFamily="34" charset="0"/>
              </a:rPr>
              <a:t>պահում</a:t>
            </a:r>
            <a:r>
              <a:rPr lang="en-US" sz="2000" dirty="0" smtClean="0">
                <a:latin typeface="Sylfaen" panose="010A0502050306030303" pitchFamily="18" charset="0"/>
                <a:ea typeface="Verdana" panose="020B0604030504040204" pitchFamily="34" charset="0"/>
              </a:rPr>
              <a:t>)</a:t>
            </a:r>
            <a:endParaRPr lang="en-US" sz="2000" dirty="0">
              <a:latin typeface="Sylfaen" panose="010A0502050306030303" pitchFamily="18" charset="0"/>
              <a:ea typeface="Verdana" panose="020B0604030504040204" pitchFamily="34" charset="0"/>
            </a:endParaRPr>
          </a:p>
          <a:p>
            <a:pPr marL="800100" lvl="1" indent="-342900">
              <a:buFont typeface="Arial" panose="020B0604020202020204" pitchFamily="34" charset="0"/>
              <a:buChar char="•"/>
            </a:pPr>
            <a:r>
              <a:rPr lang="hy-AM" sz="2000" dirty="0" smtClean="0">
                <a:latin typeface="Sylfaen" panose="010A0502050306030303" pitchFamily="18" charset="0"/>
                <a:ea typeface="Verdana" panose="020B0604030504040204" pitchFamily="34" charset="0"/>
              </a:rPr>
              <a:t>Մ</a:t>
            </a:r>
            <a:r>
              <a:rPr lang="en-US" sz="2000" dirty="0" err="1" smtClean="0">
                <a:latin typeface="Sylfaen" panose="010A0502050306030303" pitchFamily="18" charset="0"/>
                <a:ea typeface="Verdana" panose="020B0604030504040204" pitchFamily="34" charset="0"/>
              </a:rPr>
              <a:t>ասնավոր</a:t>
            </a:r>
            <a:r>
              <a:rPr lang="en-US" sz="2000" dirty="0" smtClean="0">
                <a:latin typeface="Sylfaen" panose="010A0502050306030303" pitchFamily="18" charset="0"/>
                <a:ea typeface="Verdana" panose="020B0604030504040204" pitchFamily="34" charset="0"/>
              </a:rPr>
              <a:t> և </a:t>
            </a:r>
            <a:r>
              <a:rPr lang="en-US" sz="2000" dirty="0" err="1" smtClean="0">
                <a:latin typeface="Sylfaen" panose="010A0502050306030303" pitchFamily="18" charset="0"/>
                <a:ea typeface="Verdana" panose="020B0604030504040204" pitchFamily="34" charset="0"/>
              </a:rPr>
              <a:t>հանրային</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սուբյեկտներ</a:t>
            </a:r>
            <a:endParaRPr lang="en-US" sz="2000" dirty="0" smtClean="0">
              <a:latin typeface="Sylfaen" panose="010A0502050306030303" pitchFamily="18" charset="0"/>
              <a:ea typeface="Verdana" panose="020B0604030504040204" pitchFamily="34" charset="0"/>
            </a:endParaRPr>
          </a:p>
          <a:p>
            <a:pPr marL="800100" lvl="1" indent="-342900">
              <a:buFont typeface="Arial" panose="020B0604020202020204" pitchFamily="34" charset="0"/>
              <a:buChar char="•"/>
            </a:pPr>
            <a:r>
              <a:rPr lang="hy-AM" sz="2000" dirty="0" smtClean="0">
                <a:latin typeface="Sylfaen" panose="010A0502050306030303" pitchFamily="18" charset="0"/>
                <a:ea typeface="Verdana" panose="020B0604030504040204" pitchFamily="34" charset="0"/>
              </a:rPr>
              <a:t>Ա</a:t>
            </a:r>
            <a:r>
              <a:rPr lang="en-US" sz="2000" dirty="0" err="1" smtClean="0">
                <a:latin typeface="Sylfaen" panose="010A0502050306030303" pitchFamily="18" charset="0"/>
                <a:ea typeface="Verdana" panose="020B0604030504040204" pitchFamily="34" charset="0"/>
              </a:rPr>
              <a:t>նվճար</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կամ</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վճարովի</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ծառայություններ</a:t>
            </a:r>
            <a:endParaRPr lang="en-US" sz="2000" dirty="0">
              <a:latin typeface="Sylfaen" panose="010A0502050306030303" pitchFamily="18" charset="0"/>
              <a:ea typeface="Verdana" panose="020B0604030504040204" pitchFamily="34" charset="0"/>
            </a:endParaRPr>
          </a:p>
          <a:p>
            <a:pPr marL="800100" lvl="1" indent="-342900">
              <a:buFont typeface="Arial" panose="020B0604020202020204" pitchFamily="34" charset="0"/>
              <a:buChar char="•"/>
            </a:pPr>
            <a:r>
              <a:rPr lang="hy-AM" sz="2000" dirty="0" smtClean="0">
                <a:latin typeface="Sylfaen" panose="010A0502050306030303" pitchFamily="18" charset="0"/>
                <a:ea typeface="Verdana" panose="020B0604030504040204" pitchFamily="34" charset="0"/>
              </a:rPr>
              <a:t>Փ</a:t>
            </a:r>
            <a:r>
              <a:rPr lang="en-US" sz="2000" dirty="0" err="1" smtClean="0">
                <a:latin typeface="Sylfaen" panose="010A0502050306030303" pitchFamily="18" charset="0"/>
                <a:ea typeface="Verdana" panose="020B0604030504040204" pitchFamily="34" charset="0"/>
              </a:rPr>
              <a:t>ակ</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կամ</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հանրային</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խմբերի</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ստեղծում</a:t>
            </a:r>
            <a:endParaRPr lang="en-US" sz="2000" dirty="0">
              <a:latin typeface="Sylfaen" panose="010A0502050306030303" pitchFamily="18" charset="0"/>
              <a:ea typeface="Verdana" panose="020B0604030504040204" pitchFamily="34" charset="0"/>
            </a:endParaRPr>
          </a:p>
          <a:p>
            <a:r>
              <a:rPr lang="en-US" sz="2000" dirty="0" err="1" smtClean="0">
                <a:latin typeface="Sylfaen" panose="010A0502050306030303" pitchFamily="18" charset="0"/>
                <a:ea typeface="Verdana" panose="020B0604030504040204" pitchFamily="34" charset="0"/>
              </a:rPr>
              <a:t>Ոչ</a:t>
            </a:r>
            <a:r>
              <a:rPr lang="en-US" sz="2000" dirty="0" smtClean="0">
                <a:latin typeface="Sylfaen" panose="010A0502050306030303" pitchFamily="18" charset="0"/>
                <a:ea typeface="Verdana" panose="020B0604030504040204" pitchFamily="34" charset="0"/>
              </a:rPr>
              <a:t>:</a:t>
            </a:r>
            <a:endParaRPr lang="en-US" sz="2000" dirty="0">
              <a:latin typeface="Sylfaen" panose="010A0502050306030303" pitchFamily="18" charset="0"/>
              <a:ea typeface="Verdana" panose="020B0604030504040204" pitchFamily="34" charset="0"/>
            </a:endParaRPr>
          </a:p>
          <a:p>
            <a:pPr marL="800100" lvl="1" indent="-342900">
              <a:buFont typeface="Arial" panose="020B0604020202020204" pitchFamily="34" charset="0"/>
              <a:buChar char="•"/>
            </a:pPr>
            <a:r>
              <a:rPr lang="hy-AM" sz="2000" dirty="0" smtClean="0">
                <a:latin typeface="Sylfaen" panose="010A0502050306030303" pitchFamily="18" charset="0"/>
                <a:ea typeface="Verdana" panose="020B0604030504040204" pitchFamily="34" charset="0"/>
              </a:rPr>
              <a:t>Բ</a:t>
            </a:r>
            <a:r>
              <a:rPr lang="en-US" sz="2000" dirty="0" err="1" smtClean="0">
                <a:latin typeface="Sylfaen" panose="010A0502050306030303" pitchFamily="18" charset="0"/>
                <a:ea typeface="Verdana" panose="020B0604030504040204" pitchFamily="34" charset="0"/>
              </a:rPr>
              <a:t>ովանդակություն</a:t>
            </a:r>
            <a:r>
              <a:rPr lang="en-US" sz="2000" dirty="0" smtClean="0">
                <a:latin typeface="Sylfaen" panose="010A0502050306030303" pitchFamily="18" charset="0"/>
                <a:ea typeface="Verdana" panose="020B0604030504040204" pitchFamily="34" charset="0"/>
              </a:rPr>
              <a:t> </a:t>
            </a:r>
            <a:r>
              <a:rPr lang="en-US" sz="2000" dirty="0" err="1" smtClean="0">
                <a:latin typeface="Sylfaen" panose="010A0502050306030303" pitchFamily="18" charset="0"/>
                <a:ea typeface="Verdana" panose="020B0604030504040204" pitchFamily="34" charset="0"/>
              </a:rPr>
              <a:t>տրամադրողներ</a:t>
            </a:r>
            <a:endParaRPr lang="en-US" sz="2000" dirty="0">
              <a:latin typeface="Sylfaen" panose="010A0502050306030303" pitchFamily="18" charset="0"/>
              <a:ea typeface="Verdana" panose="020B0604030504040204" pitchFamily="34" charset="0"/>
            </a:endParaRPr>
          </a:p>
        </p:txBody>
      </p:sp>
      <p:sp>
        <p:nvSpPr>
          <p:cNvPr id="5" name="Rectangle 4">
            <a:extLst>
              <a:ext uri="{FF2B5EF4-FFF2-40B4-BE49-F238E27FC236}">
                <a16:creationId xmlns:a16="http://schemas.microsoft.com/office/drawing/2014/main" id="{D7DC6796-0E1A-4774-ADD1-478910A31206}"/>
              </a:ext>
            </a:extLst>
          </p:cNvPr>
          <p:cNvSpPr/>
          <p:nvPr/>
        </p:nvSpPr>
        <p:spPr>
          <a:xfrm>
            <a:off x="49482" y="1314066"/>
            <a:ext cx="4459887" cy="5016758"/>
          </a:xfrm>
          <a:prstGeom prst="rect">
            <a:avLst/>
          </a:prstGeom>
        </p:spPr>
        <p:txBody>
          <a:bodyPr wrap="square">
            <a:spAutoFit/>
          </a:bodyPr>
          <a:lstStyle/>
          <a:p>
            <a:pPr algn="just"/>
            <a:r>
              <a:rPr lang="hy-AM" sz="2000" b="1" dirty="0">
                <a:latin typeface="Sylfaen" panose="010A0502050306030303" pitchFamily="18" charset="0"/>
                <a:ea typeface="Verdana" panose="020B0604030504040204" pitchFamily="34" charset="0"/>
              </a:rPr>
              <a:t>«ծառայություն տրամադրող» </a:t>
            </a:r>
            <a:r>
              <a:rPr lang="hy-AM" sz="2000" dirty="0">
                <a:latin typeface="Sylfaen" panose="010A0502050306030303" pitchFamily="18" charset="0"/>
                <a:ea typeface="Verdana" panose="020B0604030504040204" pitchFamily="34" charset="0"/>
              </a:rPr>
              <a:t>նշանակում է</a:t>
            </a:r>
            <a:r>
              <a:rPr lang="hy-AM" sz="2000" dirty="0" smtClean="0">
                <a:latin typeface="Sylfaen" panose="010A0502050306030303" pitchFamily="18" charset="0"/>
                <a:ea typeface="Verdana" panose="020B0604030504040204" pitchFamily="34" charset="0"/>
              </a:rPr>
              <a:t>՝</a:t>
            </a:r>
            <a:endParaRPr lang="hy-AM" sz="2000" dirty="0">
              <a:latin typeface="Sylfaen" panose="010A0502050306030303" pitchFamily="18" charset="0"/>
              <a:ea typeface="Verdana" panose="020B0604030504040204" pitchFamily="34" charset="0"/>
            </a:endParaRPr>
          </a:p>
          <a:p>
            <a:pPr algn="just"/>
            <a:r>
              <a:rPr lang="en-US" sz="2000" dirty="0" err="1">
                <a:latin typeface="Sylfaen" panose="010A0502050306030303" pitchFamily="18" charset="0"/>
                <a:ea typeface="Verdana" panose="020B0604030504040204" pitchFamily="34" charset="0"/>
              </a:rPr>
              <a:t>i</a:t>
            </a:r>
            <a:r>
              <a:rPr lang="en-US" sz="2000" dirty="0">
                <a:latin typeface="Sylfaen" panose="010A0502050306030303" pitchFamily="18" charset="0"/>
                <a:ea typeface="Verdana" panose="020B0604030504040204" pitchFamily="34" charset="0"/>
              </a:rPr>
              <a:t>. </a:t>
            </a:r>
            <a:r>
              <a:rPr lang="hy-AM" sz="2000" dirty="0">
                <a:latin typeface="Sylfaen" panose="010A0502050306030303" pitchFamily="18" charset="0"/>
                <a:ea typeface="Verdana" panose="020B0604030504040204" pitchFamily="34" charset="0"/>
              </a:rPr>
              <a:t>ցանկացած հանրային կամ մասնավոր կազմակերպություն, որը իր ծառայությունից օգտվողներին տրամադրում է հաղորդակցվելու հնարավորություն համակարգչային համակարգի միջոցով, </a:t>
            </a:r>
            <a:r>
              <a:rPr lang="hy-AM" sz="2000" dirty="0" smtClean="0">
                <a:latin typeface="Sylfaen" panose="010A0502050306030303" pitchFamily="18" charset="0"/>
                <a:ea typeface="Verdana" panose="020B0604030504040204" pitchFamily="34" charset="0"/>
              </a:rPr>
              <a:t>և</a:t>
            </a:r>
            <a:endParaRPr lang="hy-AM" sz="2000" dirty="0">
              <a:latin typeface="Sylfaen" panose="010A0502050306030303" pitchFamily="18" charset="0"/>
              <a:ea typeface="Verdana" panose="020B0604030504040204" pitchFamily="34" charset="0"/>
            </a:endParaRPr>
          </a:p>
          <a:p>
            <a:pPr algn="just"/>
            <a:r>
              <a:rPr lang="en-US" sz="2000" dirty="0">
                <a:latin typeface="Sylfaen" panose="010A0502050306030303" pitchFamily="18" charset="0"/>
                <a:ea typeface="Verdana" panose="020B0604030504040204" pitchFamily="34" charset="0"/>
              </a:rPr>
              <a:t>ii. </a:t>
            </a:r>
            <a:r>
              <a:rPr lang="hy-AM" sz="2000" dirty="0">
                <a:latin typeface="Sylfaen" panose="010A0502050306030303" pitchFamily="18" charset="0"/>
                <a:ea typeface="Verdana" panose="020B0604030504040204" pitchFamily="34" charset="0"/>
              </a:rPr>
              <a:t>ցանկացած այլ կազմակերպություն, որը մշակում է կամ պահպանում է համակարգչային տվյալները այսպիսի հաղորդակցական ծառայության կամ այսպիսի ծառայությունից օգտվողների </a:t>
            </a:r>
            <a:r>
              <a:rPr lang="hy-AM" sz="2000" dirty="0" smtClean="0">
                <a:latin typeface="Sylfaen" panose="010A0502050306030303" pitchFamily="18" charset="0"/>
                <a:ea typeface="Verdana" panose="020B0604030504040204" pitchFamily="34" charset="0"/>
              </a:rPr>
              <a:t>անունից</a:t>
            </a:r>
            <a:r>
              <a:rPr lang="en-US" sz="2000" dirty="0" smtClean="0">
                <a:latin typeface="Sylfaen" panose="010A0502050306030303" pitchFamily="18" charset="0"/>
                <a:ea typeface="Verdana" panose="020B0604030504040204" pitchFamily="34" charset="0"/>
              </a:rPr>
              <a:t>:</a:t>
            </a:r>
            <a:endParaRPr lang="en-US" sz="2000" dirty="0">
              <a:latin typeface="Sylfaen" panose="010A0502050306030303" pitchFamily="18" charset="0"/>
              <a:ea typeface="Verdana" panose="020B0604030504040204" pitchFamily="34" charset="0"/>
            </a:endParaRPr>
          </a:p>
        </p:txBody>
      </p:sp>
    </p:spTree>
    <p:extLst>
      <p:ext uri="{BB962C8B-B14F-4D97-AF65-F5344CB8AC3E}">
        <p14:creationId xmlns:p14="http://schemas.microsoft.com/office/powerpoint/2010/main" val="229786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Sylfaen" panose="010A0502050306030303" pitchFamily="18"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b="1" dirty="0" err="1" smtClean="0">
                <a:solidFill>
                  <a:schemeClr val="bg1"/>
                </a:solidFill>
                <a:latin typeface="Sylfaen" panose="010A0502050306030303" pitchFamily="18" charset="0"/>
                <a:ea typeface="Verdana" panose="020B0604030504040204" pitchFamily="34" charset="0"/>
                <a:cs typeface="Verdana" charset="0"/>
              </a:rPr>
              <a:t>Փոխանցվող</a:t>
            </a:r>
            <a:r>
              <a:rPr lang="en-GB" sz="3200" b="1" dirty="0" smtClean="0">
                <a:solidFill>
                  <a:schemeClr val="bg1"/>
                </a:solidFill>
                <a:latin typeface="Sylfaen" panose="010A0502050306030303" pitchFamily="18" charset="0"/>
                <a:ea typeface="Verdana" panose="020B0604030504040204" pitchFamily="34" charset="0"/>
                <a:cs typeface="Verdana" charset="0"/>
              </a:rPr>
              <a:t> </a:t>
            </a:r>
            <a:r>
              <a:rPr lang="en-GB" sz="3200" b="1" dirty="0" err="1" smtClean="0">
                <a:solidFill>
                  <a:schemeClr val="bg1"/>
                </a:solidFill>
                <a:latin typeface="Sylfaen" panose="010A0502050306030303" pitchFamily="18" charset="0"/>
                <a:ea typeface="Verdana" panose="020B0604030504040204" pitchFamily="34" charset="0"/>
                <a:cs typeface="Verdana" charset="0"/>
              </a:rPr>
              <a:t>տվյալներ</a:t>
            </a:r>
            <a:endParaRPr lang="en-GB" sz="2000" b="1" dirty="0">
              <a:solidFill>
                <a:schemeClr val="bg1"/>
              </a:solidFill>
              <a:latin typeface="Sylfaen" panose="010A0502050306030303" pitchFamily="18" charset="0"/>
              <a:ea typeface="Verdana" panose="020B0604030504040204" pitchFamily="34"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C3AD9E37-2C54-40B6-B211-90159F05A43B}"/>
              </a:ext>
            </a:extLst>
          </p:cNvPr>
          <p:cNvSpPr/>
          <p:nvPr/>
        </p:nvSpPr>
        <p:spPr>
          <a:xfrm>
            <a:off x="4123982" y="1158300"/>
            <a:ext cx="4912068" cy="5355312"/>
          </a:xfrm>
          <a:prstGeom prst="rect">
            <a:avLst/>
          </a:prstGeom>
        </p:spPr>
        <p:txBody>
          <a:bodyPr wrap="square">
            <a:spAutoFit/>
          </a:bodyPr>
          <a:lstStyle/>
          <a:p>
            <a:r>
              <a:rPr lang="en-US" dirty="0" err="1" smtClean="0">
                <a:latin typeface="Sylfaen" panose="010A0502050306030303" pitchFamily="18" charset="0"/>
                <a:ea typeface="Verdana" panose="020B0604030504040204" pitchFamily="34" charset="0"/>
              </a:rPr>
              <a:t>Այո</a:t>
            </a:r>
            <a:r>
              <a:rPr lang="en-US" dirty="0" smtClean="0">
                <a:latin typeface="Sylfaen" panose="010A0502050306030303" pitchFamily="18" charset="0"/>
                <a:ea typeface="Verdana" panose="020B0604030504040204" pitchFamily="34" charset="0"/>
              </a:rPr>
              <a:t>:</a:t>
            </a:r>
            <a:endParaRPr lang="en-US" dirty="0">
              <a:latin typeface="Sylfaen" panose="010A0502050306030303" pitchFamily="18" charset="0"/>
              <a:ea typeface="Verdana" panose="020B0604030504040204" pitchFamily="34" charset="0"/>
            </a:endParaRPr>
          </a:p>
          <a:p>
            <a:pPr marL="800100" lvl="1" indent="-342900" algn="just">
              <a:buFont typeface="Arial" panose="020B0604020202020204" pitchFamily="34" charset="0"/>
              <a:buChar char="•"/>
            </a:pPr>
            <a:r>
              <a:rPr lang="hy-AM" dirty="0" smtClean="0">
                <a:latin typeface="Sylfaen" panose="010A0502050306030303" pitchFamily="18" charset="0"/>
                <a:ea typeface="Verdana" panose="020B0604030504040204" pitchFamily="34" charset="0"/>
              </a:rPr>
              <a:t>Հ</a:t>
            </a:r>
            <a:r>
              <a:rPr lang="en-US" dirty="0" err="1" smtClean="0">
                <a:latin typeface="Sylfaen" panose="010A0502050306030303" pitchFamily="18" charset="0"/>
                <a:ea typeface="Verdana" panose="020B0604030504040204" pitchFamily="34" charset="0"/>
              </a:rPr>
              <a:t>ամակարգչային</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տվյալների</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կատեգորիա</a:t>
            </a:r>
            <a:endParaRPr lang="en-US" dirty="0">
              <a:latin typeface="Sylfaen" panose="010A0502050306030303" pitchFamily="18" charset="0"/>
              <a:ea typeface="Verdana" panose="020B0604030504040204" pitchFamily="34" charset="0"/>
            </a:endParaRPr>
          </a:p>
          <a:p>
            <a:pPr marL="800100" lvl="1" indent="-342900" algn="just">
              <a:buFont typeface="Arial" panose="020B0604020202020204" pitchFamily="34" charset="0"/>
              <a:buChar char="•"/>
            </a:pPr>
            <a:r>
              <a:rPr lang="hy-AM" dirty="0" smtClean="0">
                <a:latin typeface="Sylfaen" panose="010A0502050306030303" pitchFamily="18" charset="0"/>
                <a:ea typeface="Verdana" panose="020B0604030504040204" pitchFamily="34" charset="0"/>
              </a:rPr>
              <a:t>Հ</a:t>
            </a:r>
            <a:r>
              <a:rPr lang="en-US" dirty="0" err="1" smtClean="0">
                <a:latin typeface="Sylfaen" panose="010A0502050306030303" pitchFamily="18" charset="0"/>
                <a:ea typeface="Verdana" panose="020B0604030504040204" pitchFamily="34" charset="0"/>
              </a:rPr>
              <a:t>աղորդակցության</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շղթայի</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մաս</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հանդիսացող</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համակարգչի</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կողմից</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առաջացած</a:t>
            </a:r>
            <a:endParaRPr lang="en-US" dirty="0">
              <a:latin typeface="Sylfaen" panose="010A0502050306030303" pitchFamily="18" charset="0"/>
              <a:ea typeface="Verdana" panose="020B0604030504040204" pitchFamily="34" charset="0"/>
            </a:endParaRPr>
          </a:p>
          <a:p>
            <a:pPr marL="800100" lvl="1" indent="-342900" algn="just">
              <a:buFont typeface="Arial" panose="020B0604020202020204" pitchFamily="34" charset="0"/>
              <a:buChar char="•"/>
            </a:pPr>
            <a:r>
              <a:rPr lang="hy-AM" dirty="0" smtClean="0">
                <a:latin typeface="Sylfaen" panose="010A0502050306030303" pitchFamily="18" charset="0"/>
                <a:ea typeface="Verdana" panose="020B0604030504040204" pitchFamily="34" charset="0"/>
              </a:rPr>
              <a:t>Ց</a:t>
            </a:r>
            <a:r>
              <a:rPr lang="en-US" dirty="0" err="1" smtClean="0">
                <a:latin typeface="Sylfaen" panose="010A0502050306030303" pitchFamily="18" charset="0"/>
                <a:ea typeface="Verdana" panose="020B0604030504040204" pitchFamily="34" charset="0"/>
              </a:rPr>
              <a:t>ույց</a:t>
            </a:r>
            <a:r>
              <a:rPr lang="en-US" dirty="0" smtClean="0">
                <a:latin typeface="Sylfaen" panose="010A0502050306030303" pitchFamily="18" charset="0"/>
                <a:ea typeface="Verdana" panose="020B0604030504040204" pitchFamily="34" charset="0"/>
              </a:rPr>
              <a:t> է </a:t>
            </a:r>
            <a:r>
              <a:rPr lang="en-US" dirty="0" err="1" smtClean="0">
                <a:latin typeface="Sylfaen" panose="010A0502050306030303" pitchFamily="18" charset="0"/>
                <a:ea typeface="Verdana" panose="020B0604030504040204" pitchFamily="34" charset="0"/>
              </a:rPr>
              <a:t>տալիս</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հաղորդակցությունների</a:t>
            </a:r>
            <a:r>
              <a:rPr lang="en-US" dirty="0" smtClean="0">
                <a:latin typeface="Sylfaen" panose="010A0502050306030303" pitchFamily="18" charset="0"/>
                <a:ea typeface="Verdana" panose="020B0604030504040204" pitchFamily="34" charset="0"/>
              </a:rPr>
              <a:t>՝</a:t>
            </a:r>
            <a:endParaRPr lang="en-US" dirty="0">
              <a:latin typeface="Sylfaen" panose="010A0502050306030303" pitchFamily="18" charset="0"/>
              <a:ea typeface="Verdana" panose="020B0604030504040204" pitchFamily="34" charset="0"/>
            </a:endParaRPr>
          </a:p>
          <a:p>
            <a:pPr marL="1257300" lvl="2" indent="-342900" algn="just">
              <a:buFont typeface="Calibri" panose="020F0502020204030204" pitchFamily="34" charset="0"/>
              <a:buChar char="‐"/>
            </a:pPr>
            <a:r>
              <a:rPr lang="en-US" dirty="0" err="1" smtClean="0">
                <a:latin typeface="Sylfaen" panose="010A0502050306030303" pitchFamily="18" charset="0"/>
                <a:ea typeface="Verdana" panose="020B0604030504040204" pitchFamily="34" charset="0"/>
              </a:rPr>
              <a:t>ծագումը</a:t>
            </a:r>
            <a:r>
              <a:rPr lang="en-US" dirty="0" smtClean="0">
                <a:latin typeface="Sylfaen" panose="010A0502050306030303" pitchFamily="18" charset="0"/>
                <a:ea typeface="Verdana" panose="020B0604030504040204" pitchFamily="34" charset="0"/>
              </a:rPr>
              <a:t> </a:t>
            </a:r>
            <a:endParaRPr lang="en-US" dirty="0">
              <a:latin typeface="Sylfaen" panose="010A0502050306030303" pitchFamily="18" charset="0"/>
              <a:ea typeface="Verdana" panose="020B0604030504040204" pitchFamily="34" charset="0"/>
            </a:endParaRPr>
          </a:p>
          <a:p>
            <a:pPr marL="1257300" lvl="2" indent="-342900" algn="just">
              <a:buFont typeface="Calibri" panose="020F0502020204030204" pitchFamily="34" charset="0"/>
              <a:buChar char="‐"/>
            </a:pPr>
            <a:r>
              <a:rPr lang="en-US" dirty="0" err="1" smtClean="0">
                <a:latin typeface="Sylfaen" panose="010A0502050306030303" pitchFamily="18" charset="0"/>
                <a:ea typeface="Verdana" panose="020B0604030504040204" pitchFamily="34" charset="0"/>
              </a:rPr>
              <a:t>վերջնակետը</a:t>
            </a:r>
            <a:endParaRPr lang="en-US" dirty="0">
              <a:latin typeface="Sylfaen" panose="010A0502050306030303" pitchFamily="18" charset="0"/>
              <a:ea typeface="Verdana" panose="020B0604030504040204" pitchFamily="34" charset="0"/>
            </a:endParaRPr>
          </a:p>
          <a:p>
            <a:pPr marL="1257300" lvl="2" indent="-342900" algn="just">
              <a:buFont typeface="Calibri" panose="020F0502020204030204" pitchFamily="34" charset="0"/>
              <a:buChar char="‐"/>
            </a:pPr>
            <a:r>
              <a:rPr lang="en-US" dirty="0" err="1" smtClean="0">
                <a:latin typeface="Sylfaen" panose="010A0502050306030303" pitchFamily="18" charset="0"/>
                <a:ea typeface="Verdana" panose="020B0604030504040204" pitchFamily="34" charset="0"/>
              </a:rPr>
              <a:t>ուղին</a:t>
            </a:r>
            <a:endParaRPr lang="en-US" dirty="0">
              <a:latin typeface="Sylfaen" panose="010A0502050306030303" pitchFamily="18" charset="0"/>
              <a:ea typeface="Verdana" panose="020B0604030504040204" pitchFamily="34" charset="0"/>
            </a:endParaRPr>
          </a:p>
          <a:p>
            <a:pPr marL="1257300" lvl="2" indent="-342900" algn="just">
              <a:buFont typeface="Calibri" panose="020F0502020204030204" pitchFamily="34" charset="0"/>
              <a:buChar char="‐"/>
            </a:pPr>
            <a:r>
              <a:rPr lang="en-US" dirty="0" err="1" smtClean="0">
                <a:latin typeface="Sylfaen" panose="010A0502050306030303" pitchFamily="18" charset="0"/>
                <a:ea typeface="Verdana" panose="020B0604030504040204" pitchFamily="34" charset="0"/>
              </a:rPr>
              <a:t>ժամանակը</a:t>
            </a:r>
            <a:endParaRPr lang="en-US" dirty="0">
              <a:latin typeface="Sylfaen" panose="010A0502050306030303" pitchFamily="18" charset="0"/>
              <a:ea typeface="Verdana" panose="020B0604030504040204" pitchFamily="34" charset="0"/>
            </a:endParaRPr>
          </a:p>
          <a:p>
            <a:pPr marL="1257300" lvl="2" indent="-342900" algn="just">
              <a:buFont typeface="Calibri" panose="020F0502020204030204" pitchFamily="34" charset="0"/>
              <a:buChar char="‐"/>
            </a:pPr>
            <a:r>
              <a:rPr lang="en-US" dirty="0" err="1" smtClean="0">
                <a:latin typeface="Sylfaen" panose="010A0502050306030303" pitchFamily="18" charset="0"/>
                <a:ea typeface="Verdana" panose="020B0604030504040204" pitchFamily="34" charset="0"/>
              </a:rPr>
              <a:t>ամսաթիվը</a:t>
            </a:r>
            <a:endParaRPr lang="en-US" dirty="0">
              <a:latin typeface="Sylfaen" panose="010A0502050306030303" pitchFamily="18" charset="0"/>
              <a:ea typeface="Verdana" panose="020B0604030504040204" pitchFamily="34" charset="0"/>
            </a:endParaRPr>
          </a:p>
          <a:p>
            <a:pPr marL="1257300" lvl="2" indent="-342900" algn="just">
              <a:buFont typeface="Calibri" panose="020F0502020204030204" pitchFamily="34" charset="0"/>
              <a:buChar char="‐"/>
            </a:pPr>
            <a:r>
              <a:rPr lang="en-US" dirty="0" err="1" smtClean="0">
                <a:latin typeface="Sylfaen" panose="010A0502050306030303" pitchFamily="18" charset="0"/>
                <a:ea typeface="Verdana" panose="020B0604030504040204" pitchFamily="34" charset="0"/>
              </a:rPr>
              <a:t>չափը</a:t>
            </a:r>
            <a:endParaRPr lang="en-US" dirty="0">
              <a:latin typeface="Sylfaen" panose="010A0502050306030303" pitchFamily="18" charset="0"/>
              <a:ea typeface="Verdana" panose="020B0604030504040204" pitchFamily="34" charset="0"/>
            </a:endParaRPr>
          </a:p>
          <a:p>
            <a:pPr marL="1257300" lvl="2" indent="-342900" algn="just">
              <a:buFont typeface="Calibri" panose="020F0502020204030204" pitchFamily="34" charset="0"/>
              <a:buChar char="‐"/>
            </a:pPr>
            <a:r>
              <a:rPr lang="en-US" dirty="0" err="1" smtClean="0">
                <a:latin typeface="Sylfaen" panose="010A0502050306030303" pitchFamily="18" charset="0"/>
                <a:ea typeface="Verdana" panose="020B0604030504040204" pitchFamily="34" charset="0"/>
              </a:rPr>
              <a:t>տևողությունը</a:t>
            </a:r>
            <a:endParaRPr lang="en-US" dirty="0">
              <a:latin typeface="Sylfaen" panose="010A0502050306030303" pitchFamily="18" charset="0"/>
              <a:ea typeface="Verdana" panose="020B0604030504040204" pitchFamily="34" charset="0"/>
            </a:endParaRPr>
          </a:p>
          <a:p>
            <a:pPr marL="1257300" lvl="2" indent="-342900" algn="just">
              <a:buFont typeface="Calibri" panose="020F0502020204030204" pitchFamily="34" charset="0"/>
              <a:buChar char="‐"/>
            </a:pPr>
            <a:r>
              <a:rPr lang="en-US" dirty="0" err="1" smtClean="0">
                <a:latin typeface="Sylfaen" panose="010A0502050306030303" pitchFamily="18" charset="0"/>
                <a:ea typeface="Verdana" panose="020B0604030504040204" pitchFamily="34" charset="0"/>
              </a:rPr>
              <a:t>նշված</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ծառայության</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տեակը</a:t>
            </a:r>
            <a:endParaRPr lang="en-US" dirty="0">
              <a:latin typeface="Sylfaen" panose="010A0502050306030303" pitchFamily="18" charset="0"/>
              <a:ea typeface="Verdana" panose="020B0604030504040204" pitchFamily="34" charset="0"/>
            </a:endParaRPr>
          </a:p>
          <a:p>
            <a:r>
              <a:rPr lang="en-US" dirty="0" err="1" smtClean="0">
                <a:latin typeface="Sylfaen" panose="010A0502050306030303" pitchFamily="18" charset="0"/>
                <a:ea typeface="Verdana" panose="020B0604030504040204" pitchFamily="34" charset="0"/>
              </a:rPr>
              <a:t>Ոչ</a:t>
            </a:r>
            <a:r>
              <a:rPr lang="en-US" dirty="0" smtClean="0">
                <a:latin typeface="Sylfaen" panose="010A0502050306030303" pitchFamily="18" charset="0"/>
                <a:ea typeface="Verdana" panose="020B0604030504040204" pitchFamily="34" charset="0"/>
              </a:rPr>
              <a:t>:</a:t>
            </a:r>
            <a:endParaRPr lang="en-US" dirty="0">
              <a:latin typeface="Sylfaen" panose="010A0502050306030303" pitchFamily="18" charset="0"/>
              <a:ea typeface="Verdana" panose="020B0604030504040204" pitchFamily="34" charset="0"/>
            </a:endParaRPr>
          </a:p>
          <a:p>
            <a:pPr marL="800100" lvl="1" indent="-342900">
              <a:buFont typeface="Arial" panose="020B0604020202020204" pitchFamily="34" charset="0"/>
              <a:buChar char="•"/>
            </a:pPr>
            <a:r>
              <a:rPr lang="hy-AM" dirty="0" smtClean="0">
                <a:latin typeface="Sylfaen" panose="010A0502050306030303" pitchFamily="18" charset="0"/>
                <a:ea typeface="Verdana" panose="020B0604030504040204" pitchFamily="34" charset="0"/>
              </a:rPr>
              <a:t>Հ</a:t>
            </a:r>
            <a:r>
              <a:rPr lang="en-US" dirty="0" err="1" smtClean="0">
                <a:latin typeface="Sylfaen" panose="010A0502050306030303" pitchFamily="18" charset="0"/>
                <a:ea typeface="Verdana" panose="020B0604030504040204" pitchFamily="34" charset="0"/>
              </a:rPr>
              <a:t>աղորդակցության</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բովանդակություն</a:t>
            </a:r>
            <a:endParaRPr lang="en-US" dirty="0">
              <a:latin typeface="Sylfaen" panose="010A0502050306030303" pitchFamily="18" charset="0"/>
              <a:ea typeface="Verdana" panose="020B0604030504040204" pitchFamily="34" charset="0"/>
            </a:endParaRPr>
          </a:p>
        </p:txBody>
      </p:sp>
      <p:sp>
        <p:nvSpPr>
          <p:cNvPr id="3" name="Rectangle 2">
            <a:extLst>
              <a:ext uri="{FF2B5EF4-FFF2-40B4-BE49-F238E27FC236}">
                <a16:creationId xmlns:a16="http://schemas.microsoft.com/office/drawing/2014/main" id="{BB01725E-78F8-40B1-B3A6-D94B18471C00}"/>
              </a:ext>
            </a:extLst>
          </p:cNvPr>
          <p:cNvSpPr/>
          <p:nvPr/>
        </p:nvSpPr>
        <p:spPr>
          <a:xfrm>
            <a:off x="137908" y="1458381"/>
            <a:ext cx="3986074" cy="4478149"/>
          </a:xfrm>
          <a:prstGeom prst="rect">
            <a:avLst/>
          </a:prstGeom>
        </p:spPr>
        <p:txBody>
          <a:bodyPr wrap="square">
            <a:spAutoFit/>
          </a:bodyPr>
          <a:lstStyle/>
          <a:p>
            <a:pPr algn="just"/>
            <a:r>
              <a:rPr lang="hy-AM" sz="1900" b="1" dirty="0">
                <a:latin typeface="Sylfaen" panose="010A0502050306030303" pitchFamily="18" charset="0"/>
                <a:ea typeface="Verdana" panose="020B0604030504040204" pitchFamily="34" charset="0"/>
              </a:rPr>
              <a:t>«փոխանցվող տվյալներ» </a:t>
            </a:r>
            <a:r>
              <a:rPr lang="hy-AM" sz="1900" dirty="0">
                <a:latin typeface="Sylfaen" panose="010A0502050306030303" pitchFamily="18" charset="0"/>
                <a:ea typeface="Verdana" panose="020B0604030504040204" pitchFamily="34" charset="0"/>
              </a:rPr>
              <a:t>նշանակում է՝ ցանկացած համակարգչային տվյալ՝ կապված համակարգչային համակարգի միջոցով հաղորդակցության հետ, որն առաջացել է ստեղծված համակարգչային համակարգով, որը ձևավորված է որպես հաղորդակցության շղթայի մի մաս և ցույց է տալիս հաղորդակցությունների ծագումը, վերջնակետը, ուղին, ժամանակը, ամսաթիվը, չափը, տևողությունը կամ նշված ծառայության տեսակը:</a:t>
            </a:r>
            <a:endParaRPr lang="en-US" sz="1900" dirty="0">
              <a:latin typeface="Sylfaen" panose="010A0502050306030303" pitchFamily="18" charset="0"/>
              <a:ea typeface="Verdana" panose="020B0604030504040204" pitchFamily="34" charset="0"/>
            </a:endParaRPr>
          </a:p>
        </p:txBody>
      </p:sp>
    </p:spTree>
    <p:extLst>
      <p:ext uri="{BB962C8B-B14F-4D97-AF65-F5344CB8AC3E}">
        <p14:creationId xmlns:p14="http://schemas.microsoft.com/office/powerpoint/2010/main" val="14676656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2408</TotalTime>
  <Words>9773</Words>
  <Application>Microsoft Office PowerPoint</Application>
  <PresentationFormat>On-screen Show (4:3)</PresentationFormat>
  <Paragraphs>870</Paragraphs>
  <Slides>78</Slides>
  <Notes>69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90" baseType="lpstr">
      <vt:lpstr>ＭＳ Ｐゴシック</vt:lpstr>
      <vt:lpstr>ＭＳ Ｐゴシック</vt:lpstr>
      <vt:lpstr>Arial</vt:lpstr>
      <vt:lpstr>Calibri</vt:lpstr>
      <vt:lpstr>Calibri (heading)</vt:lpstr>
      <vt:lpstr>Calibri Light</vt:lpstr>
      <vt:lpstr>Sylfaen</vt:lpstr>
      <vt:lpstr>Times New Roman</vt:lpstr>
      <vt:lpstr>Verdana</vt:lpstr>
      <vt:lpstr>Wingdings</vt:lpstr>
      <vt:lpstr>Office Theme</vt:lpstr>
      <vt:lpstr>Microsoft Word Picture</vt:lpstr>
      <vt:lpstr>PowerPoint Presentation</vt:lpstr>
      <vt:lpstr>PowerPoint Presentation</vt:lpstr>
      <vt:lpstr>PowerPoint Presentation</vt:lpstr>
      <vt:lpstr>PowerPoint Presentation</vt:lpstr>
      <vt:lpstr>ՀԱՍԿԱՑՈՒԹՅՈՒՆՆԵՐ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ԱՆՕՐԻՆԱԿԱՆ ՄՈՒՏՔ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Անօրինական կերպով հաղորդակցություն գաղտնի որսալ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Միջամտություն տվյալների մեջ</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ՀԱՄԱԿԱՐԳԻ ԱՂԱՎԱՂՈՒՄ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Սարքերի չարաշահում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User</cp:lastModifiedBy>
  <cp:revision>295</cp:revision>
  <dcterms:created xsi:type="dcterms:W3CDTF">2020-10-07T11:36:01Z</dcterms:created>
  <dcterms:modified xsi:type="dcterms:W3CDTF">2021-05-17T06:26:50Z</dcterms:modified>
</cp:coreProperties>
</file>